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08300-BDF7-4351-ACEC-59CE14FA7ADC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FC942-762C-4415-B523-C6B725CDD222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08300-BDF7-4351-ACEC-59CE14FA7ADC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FC942-762C-4415-B523-C6B725CDD22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08300-BDF7-4351-ACEC-59CE14FA7ADC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FC942-762C-4415-B523-C6B725CDD22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08300-BDF7-4351-ACEC-59CE14FA7ADC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FC942-762C-4415-B523-C6B725CDD22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08300-BDF7-4351-ACEC-59CE14FA7ADC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FC942-762C-4415-B523-C6B725CDD222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08300-BDF7-4351-ACEC-59CE14FA7ADC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FC942-762C-4415-B523-C6B725CDD22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08300-BDF7-4351-ACEC-59CE14FA7ADC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FC942-762C-4415-B523-C6B725CDD22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08300-BDF7-4351-ACEC-59CE14FA7ADC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FC942-762C-4415-B523-C6B725CDD22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08300-BDF7-4351-ACEC-59CE14FA7ADC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FC942-762C-4415-B523-C6B725CDD22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08300-BDF7-4351-ACEC-59CE14FA7ADC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FC942-762C-4415-B523-C6B725CDD222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08300-BDF7-4351-ACEC-59CE14FA7ADC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ABFC942-762C-4415-B523-C6B725CDD222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208300-BDF7-4351-ACEC-59CE14FA7ADC}" type="datetimeFigureOut">
              <a:rPr lang="ar-IQ" smtClean="0"/>
              <a:t>08/04/1440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BFC942-762C-4415-B523-C6B725CDD222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قضية اللفظ والمعنى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15964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189038"/>
            <a:ext cx="5273675" cy="4487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9621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0168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060" y="2111514"/>
            <a:ext cx="5275879" cy="4036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7328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060" y="2762748"/>
            <a:ext cx="5275879" cy="2734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942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060" y="2445500"/>
            <a:ext cx="5275879" cy="336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4846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668338"/>
            <a:ext cx="5273675" cy="552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2337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323850"/>
            <a:ext cx="5273675" cy="621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9879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1701800"/>
            <a:ext cx="5273675" cy="346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9667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985838"/>
            <a:ext cx="5273675" cy="489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1596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549275"/>
            <a:ext cx="5273675" cy="576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64002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3</Words>
  <Application>Microsoft Office PowerPoint</Application>
  <PresentationFormat>عرض على الشاشة (3:4)‏</PresentationFormat>
  <Paragraphs>1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تدفق</vt:lpstr>
      <vt:lpstr>قضية اللفظ والمعنى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قضية اللفظ والمعنى</dc:title>
  <dc:creator>RAED IT 2015</dc:creator>
  <cp:lastModifiedBy>RAED IT 2015</cp:lastModifiedBy>
  <cp:revision>1</cp:revision>
  <dcterms:created xsi:type="dcterms:W3CDTF">2018-12-16T20:19:29Z</dcterms:created>
  <dcterms:modified xsi:type="dcterms:W3CDTF">2018-12-16T20:26:36Z</dcterms:modified>
</cp:coreProperties>
</file>