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778F-53B1-49F1-B9C6-1A96B861B79F}" type="datetimeFigureOut">
              <a:rPr lang="ar-IQ" smtClean="0"/>
              <a:t>08/04/1440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1EA17-794F-424B-80D5-29244C544E38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778F-53B1-49F1-B9C6-1A96B861B79F}" type="datetimeFigureOut">
              <a:rPr lang="ar-IQ" smtClean="0"/>
              <a:t>08/04/1440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1EA17-794F-424B-80D5-29244C544E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778F-53B1-49F1-B9C6-1A96B861B79F}" type="datetimeFigureOut">
              <a:rPr lang="ar-IQ" smtClean="0"/>
              <a:t>08/04/1440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1EA17-794F-424B-80D5-29244C544E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778F-53B1-49F1-B9C6-1A96B861B79F}" type="datetimeFigureOut">
              <a:rPr lang="ar-IQ" smtClean="0"/>
              <a:t>08/04/1440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1EA17-794F-424B-80D5-29244C544E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778F-53B1-49F1-B9C6-1A96B861B79F}" type="datetimeFigureOut">
              <a:rPr lang="ar-IQ" smtClean="0"/>
              <a:t>08/04/1440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1EA17-794F-424B-80D5-29244C544E38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778F-53B1-49F1-B9C6-1A96B861B79F}" type="datetimeFigureOut">
              <a:rPr lang="ar-IQ" smtClean="0"/>
              <a:t>08/04/1440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1EA17-794F-424B-80D5-29244C544E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778F-53B1-49F1-B9C6-1A96B861B79F}" type="datetimeFigureOut">
              <a:rPr lang="ar-IQ" smtClean="0"/>
              <a:t>08/04/1440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1EA17-794F-424B-80D5-29244C544E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778F-53B1-49F1-B9C6-1A96B861B79F}" type="datetimeFigureOut">
              <a:rPr lang="ar-IQ" smtClean="0"/>
              <a:t>08/04/1440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1EA17-794F-424B-80D5-29244C544E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778F-53B1-49F1-B9C6-1A96B861B79F}" type="datetimeFigureOut">
              <a:rPr lang="ar-IQ" smtClean="0"/>
              <a:t>08/04/1440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1EA17-794F-424B-80D5-29244C544E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778F-53B1-49F1-B9C6-1A96B861B79F}" type="datetimeFigureOut">
              <a:rPr lang="ar-IQ" smtClean="0"/>
              <a:t>08/04/1440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1EA17-794F-424B-80D5-29244C544E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778F-53B1-49F1-B9C6-1A96B861B79F}" type="datetimeFigureOut">
              <a:rPr lang="ar-IQ" smtClean="0"/>
              <a:t>08/04/1440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5E1EA17-794F-424B-80D5-29244C544E38}" type="slidenum">
              <a:rPr lang="ar-IQ" smtClean="0"/>
              <a:t>‹#›</a:t>
            </a:fld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05778F-53B1-49F1-B9C6-1A96B861B79F}" type="datetimeFigureOut">
              <a:rPr lang="ar-IQ" smtClean="0"/>
              <a:t>08/04/1440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5E1EA17-794F-424B-80D5-29244C544E38}" type="slidenum">
              <a:rPr lang="ar-IQ" smtClean="0"/>
              <a:t>‹#›</a:t>
            </a:fld>
            <a:endParaRPr lang="ar-IQ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السرقات الشعرية 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ar-IQ" dirty="0" smtClean="0"/>
              <a:t>حد السرقات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89993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السرقات الشعرية </a:t>
            </a:r>
            <a:endParaRPr lang="ar-IQ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060" y="2102385"/>
            <a:ext cx="5275879" cy="4054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031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السرقات الشعرية </a:t>
            </a:r>
            <a:endParaRPr lang="ar-IQ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510" y="1935163"/>
            <a:ext cx="5074979" cy="438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936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السرقات الشعرية </a:t>
            </a:r>
            <a:endParaRPr lang="ar-IQ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331" y="1935163"/>
            <a:ext cx="4719337" cy="438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359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السرقات الشعرية </a:t>
            </a:r>
            <a:endParaRPr lang="ar-IQ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060" y="2328338"/>
            <a:ext cx="5275879" cy="3603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477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السرقات الشعرية </a:t>
            </a:r>
            <a:endParaRPr lang="ar-IQ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34060" y="2699602"/>
            <a:ext cx="5275879" cy="2860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926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السرقات الشعرية </a:t>
            </a:r>
            <a:endParaRPr lang="ar-IQ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060" y="2518535"/>
            <a:ext cx="5275879" cy="3222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735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السرقات الشعرية </a:t>
            </a:r>
            <a:endParaRPr lang="ar-IQ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84" y="1935163"/>
            <a:ext cx="5219431" cy="438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156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السرقات الشعرية </a:t>
            </a:r>
            <a:endParaRPr lang="ar-IQ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3468" y="1935163"/>
            <a:ext cx="4977064" cy="438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218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السرقات الشعرية </a:t>
            </a:r>
            <a:endParaRPr lang="ar-IQ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5023" y="1935163"/>
            <a:ext cx="4193954" cy="438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609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السرقات الشعرية </a:t>
            </a:r>
            <a:endParaRPr lang="ar-IQ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060" y="2400613"/>
            <a:ext cx="5275879" cy="345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566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السرقات الشعرية </a:t>
            </a:r>
            <a:endParaRPr lang="ar-IQ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162" y="1935163"/>
            <a:ext cx="4617676" cy="438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48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السرقات الشعرية </a:t>
            </a:r>
            <a:endParaRPr lang="ar-IQ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060" y="2518535"/>
            <a:ext cx="5275879" cy="3222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565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</TotalTime>
  <Words>28</Words>
  <Application>Microsoft Office PowerPoint</Application>
  <PresentationFormat>عرض على الشاشة (3:4)‏</PresentationFormat>
  <Paragraphs>14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تدفق</vt:lpstr>
      <vt:lpstr>السرقات الشعرية </vt:lpstr>
      <vt:lpstr>السرقات الشعرية </vt:lpstr>
      <vt:lpstr>السرقات الشعرية </vt:lpstr>
      <vt:lpstr>السرقات الشعرية </vt:lpstr>
      <vt:lpstr>السرقات الشعرية </vt:lpstr>
      <vt:lpstr>السرقات الشعرية </vt:lpstr>
      <vt:lpstr>السرقات الشعرية </vt:lpstr>
      <vt:lpstr>السرقات الشعرية </vt:lpstr>
      <vt:lpstr>السرقات الشعرية </vt:lpstr>
      <vt:lpstr>السرقات الشعرية </vt:lpstr>
      <vt:lpstr>السرقات الشعرية </vt:lpstr>
      <vt:lpstr>السرقات الشعرية </vt:lpstr>
      <vt:lpstr>السرقات الشعرية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السرقات الشعرية</dc:title>
  <dc:creator>RAED IT 2015</dc:creator>
  <cp:lastModifiedBy>RAED IT 2015</cp:lastModifiedBy>
  <cp:revision>3</cp:revision>
  <dcterms:created xsi:type="dcterms:W3CDTF">2018-12-16T19:59:30Z</dcterms:created>
  <dcterms:modified xsi:type="dcterms:W3CDTF">2018-12-16T20:14:40Z</dcterms:modified>
</cp:coreProperties>
</file>