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296" r:id="rId1"/>
  </p:sldMasterIdLst>
  <p:notesMasterIdLst>
    <p:notesMasterId r:id="rId8"/>
  </p:notesMasterIdLst>
  <p:sldIdLst>
    <p:sldId id="292" r:id="rId2"/>
    <p:sldId id="293" r:id="rId3"/>
    <p:sldId id="294" r:id="rId4"/>
    <p:sldId id="295" r:id="rId5"/>
    <p:sldId id="296" r:id="rId6"/>
    <p:sldId id="297" r:id="rId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E06FFF6-0665-4B18-BF0A-3D3AD1E74258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6D038E6-0248-43A3-9A27-F5395A90CAF5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ransition>
    <p:comb dir="vert"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7851648" cy="1828800"/>
          </a:xfrm>
        </p:spPr>
        <p:txBody>
          <a:bodyPr/>
          <a:lstStyle/>
          <a:p>
            <a:r>
              <a:rPr lang="ar-IQ" dirty="0" smtClean="0"/>
              <a:t>  </a:t>
            </a:r>
            <a:r>
              <a:rPr lang="ar-IQ" dirty="0" smtClean="0"/>
              <a:t>               الصوت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                             المحاضرة </a:t>
            </a:r>
            <a:r>
              <a:rPr lang="ar-IQ" dirty="0" smtClean="0"/>
              <a:t>السابعة</a:t>
            </a:r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Muhanned\Deskto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.Muhanned\Desktop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r.Muhanned\Desktop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r.Muhanned\Desktop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r.Muhanned\Desktop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739</TotalTime>
  <Words>5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تدفق</vt:lpstr>
      <vt:lpstr>                 الصوت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امن وسلامة العاملين في مختبرات الفيزياء النووية</dc:title>
  <dc:creator>dr Muhannad</dc:creator>
  <cp:lastModifiedBy>After Format 2014</cp:lastModifiedBy>
  <cp:revision>82</cp:revision>
  <dcterms:created xsi:type="dcterms:W3CDTF">2013-03-29T16:44:01Z</dcterms:created>
  <dcterms:modified xsi:type="dcterms:W3CDTF">2018-12-16T16:53:29Z</dcterms:modified>
</cp:coreProperties>
</file>