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96" r:id="rId1"/>
  </p:sldMasterIdLst>
  <p:notesMasterIdLst>
    <p:notesMasterId r:id="rId12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06FFF6-0665-4B18-BF0A-3D3AD1E74258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D038E6-0248-43A3-9A27-F5395A90CAF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76ADC-1C3C-4C34-B128-0D4DC6A950D3}" type="datetimeFigureOut">
              <a:rPr lang="ar-IQ" smtClean="0"/>
              <a:pPr/>
              <a:t>07/04/1440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851648" cy="1828800"/>
          </a:xfrm>
        </p:spPr>
        <p:txBody>
          <a:bodyPr/>
          <a:lstStyle/>
          <a:p>
            <a:r>
              <a:rPr lang="ar-IQ" dirty="0" smtClean="0"/>
              <a:t>     الطاقة الكلية في الحركة الدائرية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                             المحاضرة الثالتة عشر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.Muhanned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الطاقه في الحركة الدائرية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b="1" dirty="0" smtClean="0"/>
              <a:t>When a body of mass </a:t>
            </a:r>
            <a:r>
              <a:rPr lang="en-GB" b="1" i="1" dirty="0" smtClean="0"/>
              <a:t>m</a:t>
            </a:r>
            <a:r>
              <a:rPr lang="en-GB" b="1" dirty="0" smtClean="0"/>
              <a:t> moving with speed </a:t>
            </a:r>
            <a:r>
              <a:rPr lang="en-GB" b="1" i="1" dirty="0" smtClean="0"/>
              <a:t>v</a:t>
            </a:r>
            <a:r>
              <a:rPr lang="en-GB" b="1" dirty="0" smtClean="0"/>
              <a:t> in circular orbit around another body of mass </a:t>
            </a:r>
            <a:r>
              <a:rPr lang="en-GB" b="1" i="1" dirty="0" smtClean="0"/>
              <a:t>M</a:t>
            </a:r>
            <a:r>
              <a:rPr lang="en-GB" b="1" dirty="0" smtClean="0"/>
              <a:t> where </a:t>
            </a:r>
            <a:r>
              <a:rPr lang="en-GB" b="1" i="1" dirty="0" smtClean="0"/>
              <a:t>M</a:t>
            </a:r>
            <a:r>
              <a:rPr lang="en-GB" b="1" dirty="0" smtClean="0"/>
              <a:t>&gt;&gt;</a:t>
            </a:r>
            <a:r>
              <a:rPr lang="en-GB" b="1" i="1" dirty="0" smtClean="0"/>
              <a:t>m</a:t>
            </a:r>
            <a:r>
              <a:rPr lang="en-GB" b="1" dirty="0" smtClean="0"/>
              <a:t> as the earth around the sun or satellite around the earth, the body of mass </a:t>
            </a:r>
            <a:r>
              <a:rPr lang="en-GB" b="1" i="1" dirty="0" smtClean="0"/>
              <a:t>M</a:t>
            </a:r>
            <a:r>
              <a:rPr lang="en-GB" b="1" dirty="0" smtClean="0"/>
              <a:t> is at rest with respect to the frame of reference.  The total energy of the two body system is the sum of the kinetic energy and the potential energy.</a:t>
            </a:r>
            <a:endParaRPr lang="en-US" dirty="0" smtClean="0"/>
          </a:p>
          <a:p>
            <a:pPr algn="l" rtl="0"/>
            <a:r>
              <a:rPr lang="en-US" b="1" dirty="0" smtClean="0"/>
              <a:t>  E = K + U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Muhanned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Muhanned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Muhanned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Muhanned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Muhanned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Muhanned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Muhanned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742</TotalTime>
  <Words>65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تدفق</vt:lpstr>
      <vt:lpstr>     الطاقة الكلية في الحركة الدائرية</vt:lpstr>
      <vt:lpstr>الطاقه في الحركة الدائرية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امن وسلامة العاملين في مختبرات الفيزياء النووية</dc:title>
  <dc:creator>dr Muhannad</dc:creator>
  <cp:lastModifiedBy>After Format 2014</cp:lastModifiedBy>
  <cp:revision>84</cp:revision>
  <dcterms:created xsi:type="dcterms:W3CDTF">2013-03-29T16:44:01Z</dcterms:created>
  <dcterms:modified xsi:type="dcterms:W3CDTF">2018-12-15T13:11:08Z</dcterms:modified>
</cp:coreProperties>
</file>