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296" r:id="rId1"/>
  </p:sldMasterIdLst>
  <p:notesMasterIdLst>
    <p:notesMasterId r:id="rId19"/>
  </p:notesMasterIdLst>
  <p:sldIdLst>
    <p:sldId id="292" r:id="rId2"/>
    <p:sldId id="293"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E06FFF6-0665-4B18-BF0A-3D3AD1E74258}" type="datetimeFigureOut">
              <a:rPr lang="ar-IQ" smtClean="0"/>
              <a:pPr/>
              <a:t>07/04/1440</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6D038E6-0248-43A3-9A27-F5395A90CAF5}"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0A576ADC-1C3C-4C34-B128-0D4DC6A950D3}" type="datetimeFigureOut">
              <a:rPr lang="ar-IQ" smtClean="0"/>
              <a:pPr/>
              <a:t>07/04/1440</a:t>
            </a:fld>
            <a:endParaRPr lang="ar-IQ"/>
          </a:p>
        </p:txBody>
      </p:sp>
      <p:sp>
        <p:nvSpPr>
          <p:cNvPr id="19" name="عنصر نائب للتذييل 18"/>
          <p:cNvSpPr>
            <a:spLocks noGrp="1"/>
          </p:cNvSpPr>
          <p:nvPr>
            <p:ph type="ftr" sz="quarter" idx="11"/>
          </p:nvPr>
        </p:nvSpPr>
        <p:spPr/>
        <p:txBody>
          <a:bodyPr/>
          <a:lstStyle/>
          <a:p>
            <a:endParaRPr lang="ar-IQ"/>
          </a:p>
        </p:txBody>
      </p:sp>
      <p:sp>
        <p:nvSpPr>
          <p:cNvPr id="27" name="عنصر نائب لرقم الشريحة 26"/>
          <p:cNvSpPr>
            <a:spLocks noGrp="1"/>
          </p:cNvSpPr>
          <p:nvPr>
            <p:ph type="sldNum" sz="quarter" idx="12"/>
          </p:nvPr>
        </p:nvSpPr>
        <p:spPr/>
        <p:txBody>
          <a:bodyPr/>
          <a:lstStyle/>
          <a:p>
            <a:fld id="{AD5C0745-3FAC-4DD5-8683-C7B29AD69516}"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p:comb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07/04/1440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07/04/1440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07/04/1440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A576ADC-1C3C-4C34-B128-0D4DC6A950D3}" type="datetimeFigureOut">
              <a:rPr lang="ar-IQ" smtClean="0"/>
              <a:pPr/>
              <a:t>07/04/1440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D5C0745-3FAC-4DD5-8683-C7B29AD69516}"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p:comb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0A576ADC-1C3C-4C34-B128-0D4DC6A950D3}" type="datetimeFigureOut">
              <a:rPr lang="ar-IQ" smtClean="0"/>
              <a:pPr/>
              <a:t>07/04/1440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0A576ADC-1C3C-4C34-B128-0D4DC6A950D3}" type="datetimeFigureOut">
              <a:rPr lang="ar-IQ" smtClean="0"/>
              <a:pPr/>
              <a:t>07/04/1440</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0A576ADC-1C3C-4C34-B128-0D4DC6A950D3}" type="datetimeFigureOut">
              <a:rPr lang="ar-IQ" smtClean="0"/>
              <a:pPr/>
              <a:t>07/04/1440</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A576ADC-1C3C-4C34-B128-0D4DC6A950D3}" type="datetimeFigureOut">
              <a:rPr lang="ar-IQ" smtClean="0"/>
              <a:pPr/>
              <a:t>07/04/1440</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0A576ADC-1C3C-4C34-B128-0D4DC6A950D3}" type="datetimeFigureOut">
              <a:rPr lang="ar-IQ" smtClean="0"/>
              <a:pPr/>
              <a:t>07/04/1440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D5C0745-3FAC-4DD5-8683-C7B29AD69516}" type="slidenum">
              <a:rPr lang="ar-IQ" smtClean="0"/>
              <a:pPr/>
              <a:t>‹#›</a:t>
            </a:fld>
            <a:endParaRPr lang="ar-IQ"/>
          </a:p>
        </p:txBody>
      </p:sp>
    </p:spTree>
  </p:cSld>
  <p:clrMapOvr>
    <a:masterClrMapping/>
  </p:clrMapOvr>
  <p:transition>
    <p:comb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A576ADC-1C3C-4C34-B128-0D4DC6A950D3}" type="datetimeFigureOut">
              <a:rPr lang="ar-IQ" smtClean="0"/>
              <a:pPr/>
              <a:t>07/04/1440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a:xfrm>
            <a:off x="8077200" y="6356350"/>
            <a:ext cx="609600" cy="365125"/>
          </a:xfrm>
        </p:spPr>
        <p:txBody>
          <a:bodyPr/>
          <a:lstStyle/>
          <a:p>
            <a:fld id="{AD5C0745-3FAC-4DD5-8683-C7B29AD69516}" type="slidenum">
              <a:rPr lang="ar-IQ" smtClean="0"/>
              <a:pPr/>
              <a:t>‹#›</a:t>
            </a:fld>
            <a:endParaRPr lang="ar-IQ"/>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comb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A576ADC-1C3C-4C34-B128-0D4DC6A950D3}" type="datetimeFigureOut">
              <a:rPr lang="ar-IQ" smtClean="0"/>
              <a:pPr/>
              <a:t>07/04/1440</a:t>
            </a:fld>
            <a:endParaRPr lang="ar-IQ"/>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D5C0745-3FAC-4DD5-8683-C7B29AD69516}" type="slidenum">
              <a:rPr lang="ar-IQ" smtClean="0"/>
              <a:pPr/>
              <a:t>‹#›</a:t>
            </a:fld>
            <a:endParaRPr lang="ar-IQ"/>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ransition>
    <p:comb dir="vert"/>
  </p:transition>
  <p:timing>
    <p:tnLst>
      <p:par>
        <p:cTn id="1" dur="indefinite" restart="never" nodeType="tmRoot"/>
      </p:par>
    </p:tnLst>
  </p:timing>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1428736"/>
            <a:ext cx="7851648" cy="1828800"/>
          </a:xfrm>
        </p:spPr>
        <p:txBody>
          <a:bodyPr/>
          <a:lstStyle/>
          <a:p>
            <a:r>
              <a:rPr lang="ar-IQ" dirty="0" smtClean="0"/>
              <a:t>           قانون الجذب العام </a:t>
            </a:r>
            <a:endParaRPr lang="en-US" dirty="0"/>
          </a:p>
        </p:txBody>
      </p:sp>
      <p:sp>
        <p:nvSpPr>
          <p:cNvPr id="3" name="Subtitle 2"/>
          <p:cNvSpPr>
            <a:spLocks noGrp="1"/>
          </p:cNvSpPr>
          <p:nvPr>
            <p:ph type="subTitle" idx="1"/>
          </p:nvPr>
        </p:nvSpPr>
        <p:spPr/>
        <p:txBody>
          <a:bodyPr/>
          <a:lstStyle/>
          <a:p>
            <a:r>
              <a:rPr lang="ar-IQ" dirty="0" smtClean="0"/>
              <a:t>                             المحاضرة الثانيه عشر</a:t>
            </a:r>
            <a:endParaRPr lang="en-US" dirty="0"/>
          </a:p>
        </p:txBody>
      </p:sp>
    </p:spTree>
  </p:cSld>
  <p:clrMapOvr>
    <a:masterClrMapping/>
  </p:clrMapOvr>
  <p:transition>
    <p:comb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r.Muhanned\Desktop\1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r.Muhanned\Desktop\1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r.Muhanned\Desktop\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Dr.Muhanned\Desktop\2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Dr.Muhanned\Desktop\2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Dr.Muhanned\Desktop\2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Dr.Muhanned\Desktop\2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Dr.Muhanned\Desktop\2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قانون الجذب العام</a:t>
            </a:r>
            <a:endParaRPr lang="en-US" dirty="0"/>
          </a:p>
        </p:txBody>
      </p:sp>
      <p:sp>
        <p:nvSpPr>
          <p:cNvPr id="3" name="Content Placeholder 2"/>
          <p:cNvSpPr>
            <a:spLocks noGrp="1"/>
          </p:cNvSpPr>
          <p:nvPr>
            <p:ph idx="1"/>
          </p:nvPr>
        </p:nvSpPr>
        <p:spPr/>
        <p:txBody>
          <a:bodyPr/>
          <a:lstStyle/>
          <a:p>
            <a:pPr rtl="0"/>
            <a:r>
              <a:rPr lang="ar-SA" b="1" dirty="0" smtClean="0"/>
              <a:t>وضع العالم نيوتن قانون الجاذبية العام بعد الرواية المشهورة عنه وهي سقوط </a:t>
            </a:r>
            <a:r>
              <a:rPr lang="ar-SA" b="1" dirty="0" smtClean="0"/>
              <a:t>التفاحة </a:t>
            </a:r>
            <a:r>
              <a:rPr lang="ar-SA" b="1" dirty="0" smtClean="0"/>
              <a:t>على رأسه بينما كان نائماً تحت شجرة، فتوصل إلى أن القوة التي أثرت على التفاحة لتسقط على الأرض هي نفس القوة التي تجذب القمر إلى الأرض.  وتبين أيضاً أن قانون الجذب العام لنيوتن ينطبق على القوة المتبادلة بين الكواكب والأجسام المادية على حد سواء</a:t>
            </a:r>
            <a:r>
              <a:rPr lang="en-US" b="1" dirty="0" smtClean="0"/>
              <a:t>.</a:t>
            </a:r>
            <a:endParaRPr lang="en-US" dirty="0" smtClean="0"/>
          </a:p>
          <a:p>
            <a:pPr rtl="0"/>
            <a:r>
              <a:rPr lang="en-US" dirty="0" smtClean="0"/>
              <a:t> </a:t>
            </a:r>
            <a:endParaRPr lang="en-US" dirty="0"/>
          </a:p>
        </p:txBody>
      </p:sp>
    </p:spTree>
  </p:cSld>
  <p:clrMapOvr>
    <a:masterClrMapping/>
  </p:clrMapOvr>
  <p:transition>
    <p:comb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Muhanned\Desktop\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r.Muhanned\Desktop\1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r.Muhanned\Desktop\1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r.Muhanned\Desktop\1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r.Muhanned\Desktop\1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r.Muhanned\Desktop\1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r.Muhanned\Desktop\1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omb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752</TotalTime>
  <Words>52</Words>
  <Application>Microsoft Office PowerPoint</Application>
  <PresentationFormat>On-screen Show (4:3)</PresentationFormat>
  <Paragraphs>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تدفق</vt:lpstr>
      <vt:lpstr>           قانون الجذب العام </vt:lpstr>
      <vt:lpstr>قانون الجذب العام</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امن وسلامة العاملين في مختبرات الفيزياء النووية</dc:title>
  <dc:creator>dr Muhannad</dc:creator>
  <cp:lastModifiedBy>After Format 2014</cp:lastModifiedBy>
  <cp:revision>84</cp:revision>
  <dcterms:created xsi:type="dcterms:W3CDTF">2013-03-29T16:44:01Z</dcterms:created>
  <dcterms:modified xsi:type="dcterms:W3CDTF">2018-12-15T12:11:21Z</dcterms:modified>
</cp:coreProperties>
</file>