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1D8BD707-D9CF-40AE-B4C6-C98DA3205C09}" type="datetimeFigureOut">
              <a:rPr lang="en-US" smtClean="0"/>
              <a:pPr/>
              <a:t>12/14/2018</a:t>
            </a:fld>
            <a:endParaRPr lang="en-US"/>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360000">
            <a:off x="3371008" y="2994881"/>
            <a:ext cx="4923709" cy="2064382"/>
          </a:xfrm>
        </p:spPr>
        <p:txBody>
          <a:bodyPr/>
          <a:lstStyle/>
          <a:p>
            <a:r>
              <a:rPr lang="en-US" b="1" dirty="0"/>
              <a:t>She Dwelt among the </a:t>
            </a:r>
            <a:r>
              <a:rPr lang="en-US" b="1" dirty="0" err="1"/>
              <a:t>Untrodden</a:t>
            </a:r>
            <a:r>
              <a:rPr lang="en-US" b="1" dirty="0"/>
              <a:t> Ways</a:t>
            </a:r>
            <a:endParaRPr lang="en-US" dirty="0"/>
          </a:p>
        </p:txBody>
      </p:sp>
      <p:sp>
        <p:nvSpPr>
          <p:cNvPr id="3" name="Subtitle 2"/>
          <p:cNvSpPr>
            <a:spLocks noGrp="1"/>
          </p:cNvSpPr>
          <p:nvPr>
            <p:ph type="subTitle" idx="1"/>
          </p:nvPr>
        </p:nvSpPr>
        <p:spPr>
          <a:xfrm rot="360000">
            <a:off x="3165350" y="5126723"/>
            <a:ext cx="4836456" cy="1040845"/>
          </a:xfrm>
        </p:spPr>
        <p:txBody>
          <a:bodyPr/>
          <a:lstStyle/>
          <a:p>
            <a:r>
              <a:rPr lang="en-US" dirty="0" smtClean="0"/>
              <a:t>By </a:t>
            </a:r>
          </a:p>
          <a:p>
            <a:r>
              <a:rPr lang="en-US" b="1" dirty="0">
                <a:solidFill>
                  <a:srgbClr val="00B0F0"/>
                </a:solidFill>
              </a:rPr>
              <a:t>William Wordsworth</a:t>
            </a:r>
          </a:p>
          <a:p>
            <a:endParaRPr lang="en-US" dirty="0"/>
          </a:p>
        </p:txBody>
      </p:sp>
    </p:spTree>
    <p:extLst>
      <p:ext uri="{BB962C8B-B14F-4D97-AF65-F5344CB8AC3E}">
        <p14:creationId xmlns:p14="http://schemas.microsoft.com/office/powerpoint/2010/main" val="989460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POEM</a:t>
            </a:r>
            <a:endParaRPr lang="en-US" dirty="0"/>
          </a:p>
        </p:txBody>
      </p:sp>
      <p:sp>
        <p:nvSpPr>
          <p:cNvPr id="3" name="Content Placeholder 2"/>
          <p:cNvSpPr>
            <a:spLocks noGrp="1"/>
          </p:cNvSpPr>
          <p:nvPr>
            <p:ph idx="1"/>
          </p:nvPr>
        </p:nvSpPr>
        <p:spPr>
          <a:xfrm>
            <a:off x="685800" y="1600201"/>
            <a:ext cx="8077200" cy="3733800"/>
          </a:xfrm>
        </p:spPr>
        <p:txBody>
          <a:bodyPr>
            <a:normAutofit/>
          </a:bodyPr>
          <a:lstStyle/>
          <a:p>
            <a:r>
              <a:rPr lang="en-US" sz="3600" dirty="0"/>
              <a:t>She dwelt among the </a:t>
            </a:r>
            <a:r>
              <a:rPr lang="en-US" sz="3600" dirty="0" err="1"/>
              <a:t>untrodden</a:t>
            </a:r>
            <a:r>
              <a:rPr lang="en-US" sz="3600" dirty="0"/>
              <a:t> ways</a:t>
            </a:r>
            <a:br>
              <a:rPr lang="en-US" sz="3600" dirty="0"/>
            </a:br>
            <a:r>
              <a:rPr lang="en-US" sz="3600" dirty="0"/>
              <a:t>   Beside the springs of Dove,</a:t>
            </a:r>
            <a:br>
              <a:rPr lang="en-US" sz="3600" dirty="0"/>
            </a:br>
            <a:r>
              <a:rPr lang="en-US" sz="3600" dirty="0"/>
              <a:t>A Maid whom there were none to praise</a:t>
            </a:r>
            <a:br>
              <a:rPr lang="en-US" sz="3600" dirty="0"/>
            </a:br>
            <a:r>
              <a:rPr lang="en-US" sz="3600" dirty="0" smtClean="0"/>
              <a:t>And </a:t>
            </a:r>
            <a:r>
              <a:rPr lang="en-US" sz="3600" dirty="0"/>
              <a:t>very few to love:</a:t>
            </a:r>
          </a:p>
        </p:txBody>
      </p:sp>
    </p:spTree>
    <p:extLst>
      <p:ext uri="{BB962C8B-B14F-4D97-AF65-F5344CB8AC3E}">
        <p14:creationId xmlns:p14="http://schemas.microsoft.com/office/powerpoint/2010/main" val="1802165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 </a:t>
            </a:r>
            <a:r>
              <a:rPr lang="en-US" sz="3600" dirty="0"/>
              <a:t>A violet by a mossy stone</a:t>
            </a:r>
            <a:br>
              <a:rPr lang="en-US" sz="3600" dirty="0"/>
            </a:br>
            <a:r>
              <a:rPr lang="en-US" sz="3600" dirty="0"/>
              <a:t>Half hidden from the eye!</a:t>
            </a:r>
            <a:br>
              <a:rPr lang="en-US" sz="3600" dirty="0"/>
            </a:br>
            <a:r>
              <a:rPr lang="en-US" sz="3600" dirty="0"/>
              <a:t>   —Fair as a star, when only one</a:t>
            </a:r>
            <a:br>
              <a:rPr lang="en-US" sz="3600" dirty="0"/>
            </a:br>
            <a:r>
              <a:rPr lang="en-US" sz="3600" dirty="0"/>
              <a:t>Is shining in the sky.</a:t>
            </a:r>
          </a:p>
        </p:txBody>
      </p:sp>
    </p:spTree>
    <p:extLst>
      <p:ext uri="{BB962C8B-B14F-4D97-AF65-F5344CB8AC3E}">
        <p14:creationId xmlns:p14="http://schemas.microsoft.com/office/powerpoint/2010/main" val="4016370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8229600" cy="4953000"/>
          </a:xfrm>
        </p:spPr>
        <p:txBody>
          <a:bodyPr>
            <a:normAutofit/>
          </a:bodyPr>
          <a:lstStyle/>
          <a:p>
            <a:r>
              <a:rPr lang="en-US" sz="3600" dirty="0"/>
              <a:t> She lived unknown, and few could know</a:t>
            </a:r>
            <a:br>
              <a:rPr lang="en-US" sz="3600" dirty="0"/>
            </a:br>
            <a:r>
              <a:rPr lang="en-US" sz="3600" dirty="0"/>
              <a:t>When Lucy ceased to be;                                   </a:t>
            </a:r>
            <a:br>
              <a:rPr lang="en-US" sz="3600" dirty="0"/>
            </a:br>
            <a:r>
              <a:rPr lang="en-US" sz="3600" dirty="0"/>
              <a:t> </a:t>
            </a:r>
            <a:r>
              <a:rPr lang="en-US" sz="3600" dirty="0" smtClean="0"/>
              <a:t>But </a:t>
            </a:r>
            <a:r>
              <a:rPr lang="en-US" sz="3600" dirty="0"/>
              <a:t>she is in her grave, and, oh,</a:t>
            </a:r>
            <a:br>
              <a:rPr lang="en-US" sz="3600" dirty="0"/>
            </a:br>
            <a:r>
              <a:rPr lang="en-US" sz="3600" dirty="0"/>
              <a:t>The difference to me!</a:t>
            </a:r>
          </a:p>
        </p:txBody>
      </p:sp>
    </p:spTree>
    <p:extLst>
      <p:ext uri="{BB962C8B-B14F-4D97-AF65-F5344CB8AC3E}">
        <p14:creationId xmlns:p14="http://schemas.microsoft.com/office/powerpoint/2010/main" val="2073090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sz="3200" dirty="0" smtClean="0"/>
              <a:t>It </a:t>
            </a:r>
            <a:r>
              <a:rPr lang="en-US" sz="3200" dirty="0"/>
              <a:t>is a poem from a group of poems under the same name written by the English poet, William Wordsworth.</a:t>
            </a:r>
          </a:p>
          <a:p>
            <a:r>
              <a:rPr lang="en-US" sz="3200" dirty="0" smtClean="0"/>
              <a:t>The </a:t>
            </a:r>
            <a:r>
              <a:rPr lang="en-US" sz="3200" dirty="0"/>
              <a:t>poem is about Lucy Grey, an unknown girl.</a:t>
            </a:r>
          </a:p>
          <a:p>
            <a:r>
              <a:rPr lang="en-US" sz="3200" dirty="0" smtClean="0"/>
              <a:t>The </a:t>
            </a:r>
            <a:r>
              <a:rPr lang="en-US" sz="3200" dirty="0"/>
              <a:t>poem talks about the seclusion of this unloved, </a:t>
            </a:r>
            <a:r>
              <a:rPr lang="en-US" sz="3200" dirty="0" err="1" smtClean="0"/>
              <a:t>unpraised</a:t>
            </a:r>
            <a:r>
              <a:rPr lang="en-US" sz="3200" dirty="0" smtClean="0"/>
              <a:t>, </a:t>
            </a:r>
            <a:r>
              <a:rPr lang="en-US" sz="3200" dirty="0"/>
              <a:t>and unmarried girl who lived unknown and died unknown.</a:t>
            </a:r>
          </a:p>
          <a:p>
            <a:endParaRPr lang="en-US" dirty="0"/>
          </a:p>
        </p:txBody>
      </p:sp>
    </p:spTree>
    <p:extLst>
      <p:ext uri="{BB962C8B-B14F-4D97-AF65-F5344CB8AC3E}">
        <p14:creationId xmlns:p14="http://schemas.microsoft.com/office/powerpoint/2010/main" val="2108800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t>Meaning by stanza</a:t>
            </a:r>
            <a:r>
              <a:rPr lang="en-US" dirty="0"/>
              <a:t/>
            </a:r>
            <a:br>
              <a:rPr lang="en-US" dirty="0"/>
            </a:br>
            <a:endParaRPr lang="en-US" dirty="0"/>
          </a:p>
        </p:txBody>
      </p:sp>
      <p:sp>
        <p:nvSpPr>
          <p:cNvPr id="3" name="Content Placeholder 2"/>
          <p:cNvSpPr>
            <a:spLocks noGrp="1"/>
          </p:cNvSpPr>
          <p:nvPr>
            <p:ph idx="1"/>
          </p:nvPr>
        </p:nvSpPr>
        <p:spPr/>
        <p:txBody>
          <a:bodyPr/>
          <a:lstStyle/>
          <a:p>
            <a:r>
              <a:rPr lang="en-US" sz="3200" dirty="0"/>
              <a:t>Stanza 1:</a:t>
            </a:r>
          </a:p>
          <a:p>
            <a:r>
              <a:rPr lang="en-US" sz="3200" dirty="0"/>
              <a:t>The speaker talks about Lucy who lived in a place where nobody lives(untraveled road beside the river Dove). She is a lonely unmarried girl who nobody loves.</a:t>
            </a:r>
          </a:p>
          <a:p>
            <a:endParaRPr lang="en-US" dirty="0"/>
          </a:p>
        </p:txBody>
      </p:sp>
    </p:spTree>
    <p:extLst>
      <p:ext uri="{BB962C8B-B14F-4D97-AF65-F5344CB8AC3E}">
        <p14:creationId xmlns:p14="http://schemas.microsoft.com/office/powerpoint/2010/main" val="2389603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4343400"/>
          </a:xfrm>
        </p:spPr>
        <p:txBody>
          <a:bodyPr>
            <a:normAutofit lnSpcReduction="10000"/>
          </a:bodyPr>
          <a:lstStyle/>
          <a:p>
            <a:r>
              <a:rPr lang="en-US" sz="3200" dirty="0"/>
              <a:t>Stanza 2:</a:t>
            </a:r>
          </a:p>
          <a:p>
            <a:r>
              <a:rPr lang="en-US" sz="3200" dirty="0"/>
              <a:t>The poet likens Lucy to a ‘violet’, a flower, but this flower is not in a field among many flowers, it is a lonely flower half- hidden behind a stone. He also likens her to a star, but not in the middle of other stars, it is a star when there is only when in the sky which could be the evening star, Venus. All these images suggest  the girl’s loneliness.</a:t>
            </a:r>
          </a:p>
          <a:p>
            <a:endParaRPr lang="en-US" dirty="0"/>
          </a:p>
        </p:txBody>
      </p:sp>
    </p:spTree>
    <p:extLst>
      <p:ext uri="{BB962C8B-B14F-4D97-AF65-F5344CB8AC3E}">
        <p14:creationId xmlns:p14="http://schemas.microsoft.com/office/powerpoint/2010/main" val="284381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7772400" cy="5181600"/>
          </a:xfrm>
        </p:spPr>
        <p:txBody>
          <a:bodyPr/>
          <a:lstStyle/>
          <a:p>
            <a:r>
              <a:rPr lang="en-US" sz="3600" dirty="0"/>
              <a:t>Stanza 3:</a:t>
            </a:r>
          </a:p>
          <a:p>
            <a:r>
              <a:rPr lang="en-US" sz="3600" dirty="0"/>
              <a:t>The girl is unknown that’s why, when she died, only few knew about her death. The speaker is perhaps one of these few and so he expresses his sadness and sorrow for her death. It made a difference to him. </a:t>
            </a:r>
          </a:p>
          <a:p>
            <a:endParaRPr lang="en-US" dirty="0"/>
          </a:p>
        </p:txBody>
      </p:sp>
    </p:spTree>
    <p:extLst>
      <p:ext uri="{BB962C8B-B14F-4D97-AF65-F5344CB8AC3E}">
        <p14:creationId xmlns:p14="http://schemas.microsoft.com/office/powerpoint/2010/main" val="1357474545"/>
      </p:ext>
    </p:extLst>
  </p:cSld>
  <p:clrMapOvr>
    <a:masterClrMapping/>
  </p:clrMapOvr>
</p:sld>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TM01859862[[fn=Urban Pop]]</Template>
  <TotalTime>5</TotalTime>
  <Words>255</Words>
  <Application>Microsoft Office PowerPoint</Application>
  <PresentationFormat>On-screen Show (4:3)</PresentationFormat>
  <Paragraphs>17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Urban Pop</vt:lpstr>
      <vt:lpstr>She Dwelt among the Untrodden Ways</vt:lpstr>
      <vt:lpstr>THE POEM</vt:lpstr>
      <vt:lpstr>PowerPoint Presentation</vt:lpstr>
      <vt:lpstr>PowerPoint Presentation</vt:lpstr>
      <vt:lpstr>PowerPoint Presentation</vt:lpstr>
      <vt:lpstr>Meaning by stanza </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She Dwelt among the Untrodden Ways</dc:title>
  <dc:creator>Iman</dc:creator>
  <cp:lastModifiedBy>Iman</cp:lastModifiedBy>
  <cp:revision>3</cp:revision>
  <dcterms:created xsi:type="dcterms:W3CDTF">2006-08-16T00:00:00Z</dcterms:created>
  <dcterms:modified xsi:type="dcterms:W3CDTF">2018-12-14T14:36:48Z</dcterms:modified>
</cp:coreProperties>
</file>