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34570" autoAdjust="0"/>
    <p:restoredTop sz="86477" autoAdjust="0"/>
  </p:normalViewPr>
  <p:slideViewPr>
    <p:cSldViewPr>
      <p:cViewPr varScale="1">
        <p:scale>
          <a:sx n="74" d="100"/>
          <a:sy n="74" d="100"/>
        </p:scale>
        <p:origin x="-1866" y="-90"/>
      </p:cViewPr>
      <p:guideLst>
        <p:guide orient="horz" pos="2160"/>
        <p:guide pos="2880"/>
      </p:guideLst>
    </p:cSldViewPr>
  </p:slideViewPr>
  <p:outlineViewPr>
    <p:cViewPr>
      <p:scale>
        <a:sx n="33" d="100"/>
        <a:sy n="33" d="100"/>
      </p:scale>
      <p:origin x="258"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1D8BD707-D9CF-40AE-B4C6-C98DA3205C09}" type="datetimeFigureOut">
              <a:rPr lang="en-US" smtClean="0"/>
              <a:pPr/>
              <a:t>12/14/2018</a:t>
            </a:fld>
            <a:endParaRPr lang="en-US"/>
          </a:p>
        </p:txBody>
      </p:sp>
      <p:sp>
        <p:nvSpPr>
          <p:cNvPr id="16" name="Slide Number Placeholder 15"/>
          <p:cNvSpPr>
            <a:spLocks noGrp="1"/>
          </p:cNvSpPr>
          <p:nvPr>
            <p:ph type="sldNum" sz="quarter" idx="11"/>
          </p:nvPr>
        </p:nvSpPr>
        <p:spPr/>
        <p:txBody>
          <a:bodyPr/>
          <a:lstStyle/>
          <a:p>
            <a:fld id="{B6F15528-21DE-4FAA-801E-634DDDAF4B2B}" type="slidenum">
              <a:rPr lang="en-US" smtClean="0"/>
              <a:pPr/>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1D8BD707-D9CF-40AE-B4C6-C98DA3205C09}" type="datetimeFigureOut">
              <a:rPr lang="en-US" smtClean="0"/>
              <a:pPr/>
              <a:t>12/14/2018</a:t>
            </a:fld>
            <a:endParaRPr lang="en-US"/>
          </a:p>
        </p:txBody>
      </p:sp>
      <p:sp>
        <p:nvSpPr>
          <p:cNvPr id="15" name="Slide Number Placeholder 14"/>
          <p:cNvSpPr>
            <a:spLocks noGrp="1"/>
          </p:cNvSpPr>
          <p:nvPr>
            <p:ph type="sldNum" sz="quarter" idx="15"/>
          </p:nvPr>
        </p:nvSpPr>
        <p:spPr/>
        <p:txBody>
          <a:bodyPr/>
          <a:lstStyle>
            <a:lvl1pPr algn="ctr">
              <a:defRPr/>
            </a:lvl1pPr>
          </a:lstStyle>
          <a:p>
            <a:fld id="{B6F15528-21DE-4FAA-801E-634DDDAF4B2B}" type="slidenum">
              <a:rPr lang="en-US" smtClean="0"/>
              <a:pPr/>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D8BD707-D9CF-40AE-B4C6-C98DA3205C09}" type="datetimeFigureOut">
              <a:rPr lang="en-US" smtClean="0"/>
              <a:pPr/>
              <a:t>12/14/2018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D8BD707-D9CF-40AE-B4C6-C98DA3205C09}" type="datetimeFigureOut">
              <a:rPr lang="en-US" smtClean="0"/>
              <a:pPr/>
              <a:t>12/14/2018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12/14/2018</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pPr/>
              <a:t>12/14/2018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12/14/2018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1D8BD707-D9CF-40AE-B4C6-C98DA3205C09}" type="datetimeFigureOut">
              <a:rPr lang="en-US" smtClean="0"/>
              <a:pPr/>
              <a:t>12/14/2018</a:t>
            </a:fld>
            <a:endParaRPr lang="en-US"/>
          </a:p>
        </p:txBody>
      </p:sp>
      <p:sp>
        <p:nvSpPr>
          <p:cNvPr id="9" name="Slide Number Placeholder 8"/>
          <p:cNvSpPr>
            <a:spLocks noGrp="1"/>
          </p:cNvSpPr>
          <p:nvPr>
            <p:ph type="sldNum" sz="quarter" idx="15"/>
          </p:nvPr>
        </p:nvSpPr>
        <p:spPr/>
        <p:txBody>
          <a:bodyPr/>
          <a:lstStyle/>
          <a:p>
            <a:fld id="{B6F15528-21DE-4FAA-801E-634DDDAF4B2B}" type="slidenum">
              <a:rPr lang="en-US" smtClean="0"/>
              <a:pPr/>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1D8BD707-D9CF-40AE-B4C6-C98DA3205C09}" type="datetimeFigureOut">
              <a:rPr lang="en-US" smtClean="0"/>
              <a:pPr/>
              <a:t>12/14/2018</a:t>
            </a:fld>
            <a:endParaRPr lang="en-US"/>
          </a:p>
        </p:txBody>
      </p:sp>
      <p:sp>
        <p:nvSpPr>
          <p:cNvPr id="9" name="Slide Number Placeholder 8"/>
          <p:cNvSpPr>
            <a:spLocks noGrp="1"/>
          </p:cNvSpPr>
          <p:nvPr>
            <p:ph type="sldNum" sz="quarter" idx="11"/>
          </p:nvPr>
        </p:nvSpPr>
        <p:spPr/>
        <p:txBody>
          <a:bodyPr/>
          <a:lstStyle/>
          <a:p>
            <a:fld id="{B6F15528-21DE-4FAA-801E-634DDDAF4B2B}"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1D8BD707-D9CF-40AE-B4C6-C98DA3205C09}" type="datetimeFigureOut">
              <a:rPr lang="en-US" smtClean="0"/>
              <a:pPr/>
              <a:t>12/14/2018</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B6F15528-21DE-4FAA-801E-634DDDAF4B2B}" type="slidenum">
              <a:rPr lang="en-US" smtClean="0"/>
              <a:pPr/>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685800"/>
          </a:xfrm>
        </p:spPr>
        <p:txBody>
          <a:bodyPr/>
          <a:lstStyle/>
          <a:p>
            <a:r>
              <a:rPr lang="en-US" dirty="0">
                <a:solidFill>
                  <a:schemeClr val="tx2">
                    <a:lumMod val="50000"/>
                  </a:schemeClr>
                </a:solidFill>
                <a:effectLst>
                  <a:outerShdw blurRad="38100" dist="38100" dir="2700000" algn="tl">
                    <a:srgbClr val="000000">
                      <a:alpha val="43137"/>
                    </a:srgbClr>
                  </a:outerShdw>
                </a:effectLst>
              </a:rPr>
              <a:t>by Samuel Taylor Coleridge</a:t>
            </a:r>
          </a:p>
          <a:p>
            <a:endParaRPr lang="en-US" dirty="0"/>
          </a:p>
        </p:txBody>
      </p:sp>
      <p:sp>
        <p:nvSpPr>
          <p:cNvPr id="2" name="Title 1"/>
          <p:cNvSpPr>
            <a:spLocks noGrp="1"/>
          </p:cNvSpPr>
          <p:nvPr>
            <p:ph type="ctrTitle"/>
          </p:nvPr>
        </p:nvSpPr>
        <p:spPr/>
        <p:txBody>
          <a:bodyPr>
            <a:normAutofit fontScale="90000"/>
          </a:bodyPr>
          <a:lstStyle/>
          <a:p>
            <a:r>
              <a:rPr lang="en-US" b="1" dirty="0"/>
              <a:t>from The Rime of the Ancient Mariner</a:t>
            </a:r>
            <a:br>
              <a:rPr lang="en-US" b="1" dirty="0"/>
            </a:br>
            <a:endParaRPr lang="en-US" dirty="0"/>
          </a:p>
        </p:txBody>
      </p:sp>
    </p:spTree>
    <p:extLst>
      <p:ext uri="{BB962C8B-B14F-4D97-AF65-F5344CB8AC3E}">
        <p14:creationId xmlns:p14="http://schemas.microsoft.com/office/powerpoint/2010/main" val="846281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62000"/>
            <a:ext cx="8229600" cy="5334000"/>
          </a:xfrm>
        </p:spPr>
        <p:txBody>
          <a:bodyPr/>
          <a:lstStyle/>
          <a:p>
            <a:r>
              <a:rPr lang="en-US" dirty="0"/>
              <a:t> </a:t>
            </a:r>
          </a:p>
          <a:p>
            <a:r>
              <a:rPr lang="en-US" sz="3200" dirty="0"/>
              <a:t>Stanza 2:</a:t>
            </a:r>
          </a:p>
          <a:p>
            <a:r>
              <a:rPr lang="en-US" sz="3200" dirty="0"/>
              <a:t>In this stanza, the breeze has become weaker, the sails are down, the sea is silent, and everything has changed. Everybody now is sad. The ship is still, because there is no wind to move it, that’s why the sails are dropped down.</a:t>
            </a:r>
          </a:p>
          <a:p>
            <a:endParaRPr lang="en-US" dirty="0"/>
          </a:p>
        </p:txBody>
      </p:sp>
    </p:spTree>
    <p:extLst>
      <p:ext uri="{BB962C8B-B14F-4D97-AF65-F5344CB8AC3E}">
        <p14:creationId xmlns:p14="http://schemas.microsoft.com/office/powerpoint/2010/main" val="35301171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38200"/>
            <a:ext cx="8229600" cy="5257800"/>
          </a:xfrm>
        </p:spPr>
        <p:txBody>
          <a:bodyPr>
            <a:normAutofit lnSpcReduction="10000"/>
          </a:bodyPr>
          <a:lstStyle/>
          <a:p>
            <a:pPr marL="0" indent="0">
              <a:buNone/>
            </a:pPr>
            <a:r>
              <a:rPr lang="en-US" sz="3200" dirty="0"/>
              <a:t> </a:t>
            </a:r>
          </a:p>
          <a:p>
            <a:r>
              <a:rPr lang="en-US" sz="3200" dirty="0"/>
              <a:t>Stanza 3:</a:t>
            </a:r>
          </a:p>
          <a:p>
            <a:r>
              <a:rPr lang="en-US" sz="3200" dirty="0"/>
              <a:t>The poet is describing the weather in order to show how silent and still the sea is. The sky is like copper (reddish brown). It is noon, and the sun is like the </a:t>
            </a:r>
            <a:r>
              <a:rPr lang="en-US" sz="3200" dirty="0" err="1"/>
              <a:t>colour</a:t>
            </a:r>
            <a:r>
              <a:rPr lang="en-US" sz="3200" dirty="0"/>
              <a:t> of blood, it stood in the middle of the sky looking like the moon, i.e. small, because of mist. The sailors can’t see well. These are the signs of the curse; the sky and the sun are angry (red).</a:t>
            </a:r>
          </a:p>
          <a:p>
            <a:endParaRPr lang="en-US" dirty="0"/>
          </a:p>
        </p:txBody>
      </p:sp>
    </p:spTree>
    <p:extLst>
      <p:ext uri="{BB962C8B-B14F-4D97-AF65-F5344CB8AC3E}">
        <p14:creationId xmlns:p14="http://schemas.microsoft.com/office/powerpoint/2010/main" val="35022527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685800"/>
            <a:ext cx="8229600" cy="5257800"/>
          </a:xfrm>
        </p:spPr>
        <p:txBody>
          <a:bodyPr/>
          <a:lstStyle/>
          <a:p>
            <a:r>
              <a:rPr lang="en-US" sz="3600" dirty="0"/>
              <a:t>Stanza 4:</a:t>
            </a:r>
          </a:p>
          <a:p>
            <a:r>
              <a:rPr lang="en-US" sz="3600" dirty="0"/>
              <a:t>The ship is still in the middle of the sea, while time goes on. There is monotony. The ship is stuck, unable to move, and it looks as still as a ship in a picture.</a:t>
            </a:r>
          </a:p>
          <a:p>
            <a:endParaRPr lang="en-US" dirty="0"/>
          </a:p>
        </p:txBody>
      </p:sp>
    </p:spTree>
    <p:extLst>
      <p:ext uri="{BB962C8B-B14F-4D97-AF65-F5344CB8AC3E}">
        <p14:creationId xmlns:p14="http://schemas.microsoft.com/office/powerpoint/2010/main" val="37384524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0"/>
            <a:ext cx="8229600" cy="5486400"/>
          </a:xfrm>
        </p:spPr>
        <p:txBody>
          <a:bodyPr/>
          <a:lstStyle/>
          <a:p>
            <a:r>
              <a:rPr lang="en-US" sz="3600" dirty="0"/>
              <a:t>Stanza 5:</a:t>
            </a:r>
          </a:p>
          <a:p>
            <a:r>
              <a:rPr lang="en-US" sz="3600" dirty="0"/>
              <a:t>The poet repeats the word ‘water’ to show how vast the sea is, yet the sailors are thirsty, and the boards of the ship have shrunk because of the salty water. This stanza suggests that the sailors are going to die of thirst.</a:t>
            </a:r>
          </a:p>
          <a:p>
            <a:endParaRPr lang="en-US" dirty="0"/>
          </a:p>
        </p:txBody>
      </p:sp>
    </p:spTree>
    <p:extLst>
      <p:ext uri="{BB962C8B-B14F-4D97-AF65-F5344CB8AC3E}">
        <p14:creationId xmlns:p14="http://schemas.microsoft.com/office/powerpoint/2010/main" val="2378835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z="3600" dirty="0"/>
              <a:t>The poem is about a sailor who shoots an albatross, (a bird which flies over ocean) and this brings a curse upon the ship . These lines follow the incident of the shooting: </a:t>
            </a:r>
          </a:p>
          <a:p>
            <a:endParaRPr lang="en-US" dirty="0"/>
          </a:p>
        </p:txBody>
      </p:sp>
    </p:spTree>
    <p:extLst>
      <p:ext uri="{BB962C8B-B14F-4D97-AF65-F5344CB8AC3E}">
        <p14:creationId xmlns:p14="http://schemas.microsoft.com/office/powerpoint/2010/main" val="4757889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sz="3600" dirty="0" smtClean="0"/>
              <a:t>The fair breeze blew, the white foam flew,</a:t>
            </a:r>
          </a:p>
          <a:p>
            <a:pPr marL="0" indent="0">
              <a:buNone/>
            </a:pPr>
            <a:r>
              <a:rPr lang="en-US" sz="3600" dirty="0" smtClean="0"/>
              <a:t>The furrow followed free;</a:t>
            </a:r>
          </a:p>
          <a:p>
            <a:pPr marL="0" indent="0">
              <a:buNone/>
            </a:pPr>
            <a:r>
              <a:rPr lang="en-US" sz="3600" dirty="0" smtClean="0"/>
              <a:t>We were the first that ever burst</a:t>
            </a:r>
          </a:p>
          <a:p>
            <a:pPr marL="0" indent="0">
              <a:buNone/>
            </a:pPr>
            <a:r>
              <a:rPr lang="en-US" sz="3600" dirty="0" smtClean="0"/>
              <a:t>Into that silent sea.</a:t>
            </a:r>
          </a:p>
          <a:p>
            <a:endParaRPr lang="en-US" dirty="0"/>
          </a:p>
        </p:txBody>
      </p:sp>
      <p:sp>
        <p:nvSpPr>
          <p:cNvPr id="2" name="Title 1"/>
          <p:cNvSpPr>
            <a:spLocks noGrp="1"/>
          </p:cNvSpPr>
          <p:nvPr>
            <p:ph type="title"/>
          </p:nvPr>
        </p:nvSpPr>
        <p:spPr/>
        <p:txBody>
          <a:bodyPr/>
          <a:lstStyle/>
          <a:p>
            <a:r>
              <a:rPr lang="en-US" dirty="0" smtClean="0"/>
              <a:t>THE POEM</a:t>
            </a:r>
            <a:endParaRPr lang="en-US" dirty="0"/>
          </a:p>
        </p:txBody>
      </p:sp>
    </p:spTree>
    <p:extLst>
      <p:ext uri="{BB962C8B-B14F-4D97-AF65-F5344CB8AC3E}">
        <p14:creationId xmlns:p14="http://schemas.microsoft.com/office/powerpoint/2010/main" val="17332823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sz="3600" dirty="0"/>
              <a:t>Down dropt the breeze, the sails dropt down,</a:t>
            </a:r>
          </a:p>
          <a:p>
            <a:pPr marL="0" indent="0">
              <a:buNone/>
            </a:pPr>
            <a:r>
              <a:rPr lang="en-US" sz="3600" dirty="0" err="1"/>
              <a:t>‘Twas</a:t>
            </a:r>
            <a:r>
              <a:rPr lang="en-US" sz="3600" dirty="0"/>
              <a:t> sad as sad could be;</a:t>
            </a:r>
          </a:p>
          <a:p>
            <a:pPr marL="0" indent="0">
              <a:buNone/>
            </a:pPr>
            <a:r>
              <a:rPr lang="en-US" sz="3600" dirty="0"/>
              <a:t>And we did speak only to break</a:t>
            </a:r>
          </a:p>
          <a:p>
            <a:pPr marL="0" indent="0">
              <a:buNone/>
            </a:pPr>
            <a:r>
              <a:rPr lang="en-US" sz="3600" dirty="0"/>
              <a:t>The silence of the sea!</a:t>
            </a:r>
          </a:p>
          <a:p>
            <a:pPr marL="0" indent="0">
              <a:buNone/>
            </a:pPr>
            <a:endParaRPr lang="en-US" dirty="0"/>
          </a:p>
        </p:txBody>
      </p:sp>
    </p:spTree>
    <p:extLst>
      <p:ext uri="{BB962C8B-B14F-4D97-AF65-F5344CB8AC3E}">
        <p14:creationId xmlns:p14="http://schemas.microsoft.com/office/powerpoint/2010/main" val="24093476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sz="3600" dirty="0"/>
              <a:t>All in a hot and copper sky,</a:t>
            </a:r>
          </a:p>
          <a:p>
            <a:pPr marL="0" indent="0">
              <a:buNone/>
            </a:pPr>
            <a:r>
              <a:rPr lang="en-US" sz="3600" dirty="0"/>
              <a:t>The bloody Sun, at noon,</a:t>
            </a:r>
          </a:p>
          <a:p>
            <a:pPr marL="0" indent="0">
              <a:buNone/>
            </a:pPr>
            <a:r>
              <a:rPr lang="en-US" sz="3600" dirty="0"/>
              <a:t>Right up above the mast did stand,</a:t>
            </a:r>
          </a:p>
          <a:p>
            <a:pPr marL="0" indent="0">
              <a:buNone/>
            </a:pPr>
            <a:r>
              <a:rPr lang="en-US" sz="3600" dirty="0"/>
              <a:t>No bigger than the Moon.</a:t>
            </a:r>
          </a:p>
          <a:p>
            <a:endParaRPr lang="en-US" dirty="0"/>
          </a:p>
        </p:txBody>
      </p:sp>
    </p:spTree>
    <p:extLst>
      <p:ext uri="{BB962C8B-B14F-4D97-AF65-F5344CB8AC3E}">
        <p14:creationId xmlns:p14="http://schemas.microsoft.com/office/powerpoint/2010/main" val="33288362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sz="3600" dirty="0"/>
              <a:t>Day after day, day after day,</a:t>
            </a:r>
          </a:p>
          <a:p>
            <a:pPr marL="0" indent="0">
              <a:buNone/>
            </a:pPr>
            <a:r>
              <a:rPr lang="en-US" sz="3600" dirty="0"/>
              <a:t>We stuck, nor breath nor motion;</a:t>
            </a:r>
          </a:p>
          <a:p>
            <a:pPr marL="0" indent="0">
              <a:buNone/>
            </a:pPr>
            <a:r>
              <a:rPr lang="en-US" sz="3600" dirty="0"/>
              <a:t>As idle as a painted ship</a:t>
            </a:r>
          </a:p>
          <a:p>
            <a:pPr marL="0" indent="0">
              <a:buNone/>
            </a:pPr>
            <a:r>
              <a:rPr lang="en-US" sz="3600" dirty="0"/>
              <a:t>Upon a painted ocean.</a:t>
            </a:r>
          </a:p>
          <a:p>
            <a:endParaRPr lang="en-US" dirty="0"/>
          </a:p>
        </p:txBody>
      </p:sp>
    </p:spTree>
    <p:extLst>
      <p:ext uri="{BB962C8B-B14F-4D97-AF65-F5344CB8AC3E}">
        <p14:creationId xmlns:p14="http://schemas.microsoft.com/office/powerpoint/2010/main" val="8416122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sz="3600" dirty="0"/>
              <a:t>Water, water, everywhere,</a:t>
            </a:r>
          </a:p>
          <a:p>
            <a:pPr marL="0" indent="0">
              <a:buNone/>
            </a:pPr>
            <a:r>
              <a:rPr lang="en-US" sz="3600" dirty="0"/>
              <a:t>And all the boards did shrink;</a:t>
            </a:r>
          </a:p>
          <a:p>
            <a:pPr marL="0" indent="0">
              <a:buNone/>
            </a:pPr>
            <a:r>
              <a:rPr lang="en-US" sz="3600" dirty="0"/>
              <a:t>Water, water, everywhere,</a:t>
            </a:r>
          </a:p>
          <a:p>
            <a:pPr marL="0" indent="0">
              <a:buNone/>
            </a:pPr>
            <a:r>
              <a:rPr lang="en-US" sz="3600" dirty="0"/>
              <a:t>Nor any drop to drink.</a:t>
            </a:r>
          </a:p>
          <a:p>
            <a:endParaRPr lang="en-US" dirty="0"/>
          </a:p>
        </p:txBody>
      </p:sp>
    </p:spTree>
    <p:extLst>
      <p:ext uri="{BB962C8B-B14F-4D97-AF65-F5344CB8AC3E}">
        <p14:creationId xmlns:p14="http://schemas.microsoft.com/office/powerpoint/2010/main" val="36917831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Coleridge </a:t>
            </a:r>
            <a:r>
              <a:rPr lang="en-US" dirty="0"/>
              <a:t>is a Romantic poet.</a:t>
            </a:r>
          </a:p>
          <a:p>
            <a:r>
              <a:rPr lang="en-US" dirty="0" smtClean="0"/>
              <a:t>These </a:t>
            </a:r>
            <a:r>
              <a:rPr lang="en-US" dirty="0"/>
              <a:t>lines are taken from a long poem.</a:t>
            </a:r>
          </a:p>
          <a:p>
            <a:r>
              <a:rPr lang="en-US" dirty="0" smtClean="0"/>
              <a:t>The </a:t>
            </a:r>
            <a:r>
              <a:rPr lang="en-US" dirty="0"/>
              <a:t>killing of the albatross has brought a curse upon the ship. The above lines show how the ship is not moving and the sailors are thirsty, and how the killing of the bird has brought death to the ship.</a:t>
            </a:r>
          </a:p>
          <a:p>
            <a:endParaRPr lang="en-US" dirty="0"/>
          </a:p>
        </p:txBody>
      </p:sp>
    </p:spTree>
    <p:extLst>
      <p:ext uri="{BB962C8B-B14F-4D97-AF65-F5344CB8AC3E}">
        <p14:creationId xmlns:p14="http://schemas.microsoft.com/office/powerpoint/2010/main" val="36730741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3200" dirty="0"/>
              <a:t>Stanza 1:</a:t>
            </a:r>
          </a:p>
          <a:p>
            <a:r>
              <a:rPr lang="en-US" sz="3200" dirty="0"/>
              <a:t>The poet is describing how the ship enters the Pacific Ocean. The breeze is </a:t>
            </a:r>
            <a:r>
              <a:rPr lang="en-US" sz="3200" dirty="0" err="1"/>
              <a:t>is</a:t>
            </a:r>
            <a:r>
              <a:rPr lang="en-US" sz="3200" dirty="0"/>
              <a:t> fine, the foam is flying, the cut made by the ship is like a furrow( a long cut made in the ground by a plough) to suggest speed. The sailors are the first to enter this silent sea, but everything seems fine.</a:t>
            </a:r>
          </a:p>
          <a:p>
            <a:endParaRPr lang="en-US" dirty="0"/>
          </a:p>
        </p:txBody>
      </p:sp>
      <p:sp>
        <p:nvSpPr>
          <p:cNvPr id="3" name="Title 2"/>
          <p:cNvSpPr>
            <a:spLocks noGrp="1"/>
          </p:cNvSpPr>
          <p:nvPr>
            <p:ph type="title"/>
          </p:nvPr>
        </p:nvSpPr>
        <p:spPr/>
        <p:txBody>
          <a:bodyPr>
            <a:normAutofit fontScale="90000"/>
          </a:bodyPr>
          <a:lstStyle/>
          <a:p>
            <a:r>
              <a:rPr lang="en-US" u="sng" dirty="0">
                <a:effectLst/>
              </a:rPr>
              <a:t>Meaning by stanza</a:t>
            </a:r>
            <a:r>
              <a:rPr lang="en-US" dirty="0">
                <a:effectLst/>
              </a:rPr>
              <a:t/>
            </a:r>
            <a:br>
              <a:rPr lang="en-US" dirty="0">
                <a:effectLst/>
              </a:rPr>
            </a:br>
            <a:endParaRPr lang="en-US" dirty="0"/>
          </a:p>
        </p:txBody>
      </p:sp>
    </p:spTree>
    <p:extLst>
      <p:ext uri="{BB962C8B-B14F-4D97-AF65-F5344CB8AC3E}">
        <p14:creationId xmlns:p14="http://schemas.microsoft.com/office/powerpoint/2010/main" val="418591641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11</TotalTime>
  <Words>414</Words>
  <Application>Microsoft Office PowerPoint</Application>
  <PresentationFormat>On-screen Show (4:3)</PresentationFormat>
  <Paragraphs>40</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Paper</vt:lpstr>
      <vt:lpstr>from The Rime of the Ancient Mariner </vt:lpstr>
      <vt:lpstr>PowerPoint Presentation</vt:lpstr>
      <vt:lpstr>THE POEM</vt:lpstr>
      <vt:lpstr>PowerPoint Presentation</vt:lpstr>
      <vt:lpstr>PowerPoint Presentation</vt:lpstr>
      <vt:lpstr>PowerPoint Presentation</vt:lpstr>
      <vt:lpstr>PowerPoint Presentation</vt:lpstr>
      <vt:lpstr>PowerPoint Presentation</vt:lpstr>
      <vt:lpstr>Meaning by stanza </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from The Rime of the Ancient Mariner </dc:title>
  <dc:creator>Iman</dc:creator>
  <cp:lastModifiedBy>Iman</cp:lastModifiedBy>
  <cp:revision>3</cp:revision>
  <dcterms:created xsi:type="dcterms:W3CDTF">2006-08-16T00:00:00Z</dcterms:created>
  <dcterms:modified xsi:type="dcterms:W3CDTF">2018-12-14T14:13:17Z</dcterms:modified>
</cp:coreProperties>
</file>