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en-US" smtClean="0"/>
              <a:t>Click to edit Master title style</a:t>
            </a:r>
            <a:endParaRPr lang="en-US" dirty="0"/>
          </a:p>
        </p:txBody>
      </p:sp>
      <p:sp>
        <p:nvSpPr>
          <p:cNvPr id="11" name="Date Placeholder 10"/>
          <p:cNvSpPr>
            <a:spLocks noGrp="1"/>
          </p:cNvSpPr>
          <p:nvPr>
            <p:ph type="dt" sz="half" idx="10"/>
          </p:nvPr>
        </p:nvSpPr>
        <p:spPr bwMode="black"/>
        <p:txBody>
          <a:bodyPr/>
          <a:lstStyle/>
          <a:p>
            <a:fld id="{1D8BD707-D9CF-40AE-B4C6-C98DA3205C09}" type="datetimeFigureOut">
              <a:rPr lang="en-US" smtClean="0"/>
              <a:pPr/>
              <a:t>12/14/2018</a:t>
            </a:fld>
            <a:endParaRPr lang="en-US"/>
          </a:p>
        </p:txBody>
      </p:sp>
      <p:sp>
        <p:nvSpPr>
          <p:cNvPr id="17" name="Slide Number Placeholder 16"/>
          <p:cNvSpPr>
            <a:spLocks noGrp="1"/>
          </p:cNvSpPr>
          <p:nvPr>
            <p:ph type="sldNum" sz="quarter" idx="11"/>
          </p:nvPr>
        </p:nvSpPr>
        <p:spPr/>
        <p:txBody>
          <a:bodyPr/>
          <a:lstStyle/>
          <a:p>
            <a:fld id="{B6F15528-21DE-4FAA-801E-634DDDAF4B2B}" type="slidenum">
              <a:rPr lang="en-US" smtClean="0"/>
              <a:pPr/>
              <a:t>‹#›</a:t>
            </a:fld>
            <a:endParaRPr lang="en-US"/>
          </a:p>
        </p:txBody>
      </p:sp>
      <p:sp>
        <p:nvSpPr>
          <p:cNvPr id="19" name="Footer Placeholder 1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Vertical Title 1"/>
          <p:cNvSpPr>
            <a:spLocks noGrp="1"/>
          </p:cNvSpPr>
          <p:nvPr>
            <p:ph type="title" orient="vert"/>
          </p:nvPr>
        </p:nvSpPr>
        <p:spPr>
          <a:xfrm>
            <a:off x="7239000" y="914401"/>
            <a:ext cx="926980" cy="5029200"/>
          </a:xfrm>
        </p:spPr>
        <p:txBody>
          <a:bodyPr vert="eaVert"/>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8"/>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4"/>
          </p:nvPr>
        </p:nvSpPr>
        <p:spPr/>
        <p:txBody>
          <a:bodyPr/>
          <a:lstStyle/>
          <a:p>
            <a:fld id="{1D8BD707-D9CF-40AE-B4C6-C98DA3205C09}" type="datetimeFigureOut">
              <a:rPr lang="en-US" smtClean="0"/>
              <a:pPr/>
              <a:t>12/14/2018</a:t>
            </a:fld>
            <a:endParaRPr lang="en-US"/>
          </a:p>
        </p:txBody>
      </p:sp>
      <p:sp>
        <p:nvSpPr>
          <p:cNvPr id="12" name="Slide Number Placeholder 11"/>
          <p:cNvSpPr>
            <a:spLocks noGrp="1"/>
          </p:cNvSpPr>
          <p:nvPr>
            <p:ph type="sldNum" sz="quarter" idx="15"/>
          </p:nvPr>
        </p:nvSpPr>
        <p:spPr/>
        <p:txBody>
          <a:bodyPr/>
          <a:lstStyle/>
          <a:p>
            <a:fld id="{B6F15528-21DE-4FAA-801E-634DDDAF4B2B}" type="slidenum">
              <a:rPr lang="en-US" smtClean="0"/>
              <a:pPr/>
              <a:t>‹#›</a:t>
            </a:fld>
            <a:endParaRPr lang="en-US"/>
          </a:p>
        </p:txBody>
      </p:sp>
      <p:sp>
        <p:nvSpPr>
          <p:cNvPr id="13" name="Footer Placeholder 12"/>
          <p:cNvSpPr>
            <a:spLocks noGrp="1"/>
          </p:cNvSpPr>
          <p:nvPr>
            <p:ph type="ftr" sz="quarter" idx="16"/>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en-US" smtClean="0"/>
              <a:t>Click to edit Master title style</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Date Placeholder 12"/>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14" name="Slide Number Placeholder 13"/>
          <p:cNvSpPr>
            <a:spLocks noGrp="1"/>
          </p:cNvSpPr>
          <p:nvPr>
            <p:ph type="sldNum" sz="quarter" idx="11"/>
          </p:nvPr>
        </p:nvSpPr>
        <p:spPr/>
        <p:txBody>
          <a:bodyPr/>
          <a:lstStyle/>
          <a:p>
            <a:fld id="{B6F15528-21DE-4FAA-801E-634DDDAF4B2B}" type="slidenum">
              <a:rPr lang="en-US" smtClean="0"/>
              <a:pPr/>
              <a:t>‹#›</a:t>
            </a:fld>
            <a:endParaRPr lang="en-US"/>
          </a:p>
        </p:txBody>
      </p:sp>
      <p:sp>
        <p:nvSpPr>
          <p:cNvPr id="15" name="Footer Placeholder 14"/>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5"/>
          </p:nvPr>
        </p:nvSpPr>
        <p:spPr/>
        <p:txBody>
          <a:bodyPr/>
          <a:lstStyle/>
          <a:p>
            <a:fld id="{1D8BD707-D9CF-40AE-B4C6-C98DA3205C09}" type="datetimeFigureOut">
              <a:rPr lang="en-US" smtClean="0"/>
              <a:pPr/>
              <a:t>12/14/2018</a:t>
            </a:fld>
            <a:endParaRPr lang="en-US"/>
          </a:p>
        </p:txBody>
      </p:sp>
      <p:sp>
        <p:nvSpPr>
          <p:cNvPr id="12" name="Slide Number Placeholder 11"/>
          <p:cNvSpPr>
            <a:spLocks noGrp="1"/>
          </p:cNvSpPr>
          <p:nvPr>
            <p:ph type="sldNum" sz="quarter" idx="16"/>
          </p:nvPr>
        </p:nvSpPr>
        <p:spPr/>
        <p:txBody>
          <a:bodyPr/>
          <a:lstStyle/>
          <a:p>
            <a:fld id="{B6F15528-21DE-4FAA-801E-634DDDAF4B2B}" type="slidenum">
              <a:rPr lang="en-US" smtClean="0"/>
              <a:pPr/>
              <a:t>‹#›</a:t>
            </a:fld>
            <a:endParaRPr lang="en-US"/>
          </a:p>
        </p:txBody>
      </p:sp>
      <p:sp>
        <p:nvSpPr>
          <p:cNvPr id="13" name="Footer Placeholder 12"/>
          <p:cNvSpPr>
            <a:spLocks noGrp="1"/>
          </p:cNvSpPr>
          <p:nvPr>
            <p:ph type="ftr" sz="quarter" idx="17"/>
          </p:nvPr>
        </p:nvSpPr>
        <p:spPr/>
        <p:txBody>
          <a:bodyPr/>
          <a:lstStyle/>
          <a:p>
            <a:endParaRPr lang="en-US"/>
          </a:p>
        </p:txBody>
      </p:sp>
      <p:sp>
        <p:nvSpPr>
          <p:cNvPr id="16" name="Title 1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en-US" smtClean="0"/>
              <a:t>Click to edit Master text styles</a:t>
            </a:r>
          </a:p>
        </p:txBody>
      </p:sp>
      <p:sp>
        <p:nvSpPr>
          <p:cNvPr id="11" name="Date Placeholder 10"/>
          <p:cNvSpPr>
            <a:spLocks noGrp="1"/>
          </p:cNvSpPr>
          <p:nvPr>
            <p:ph type="dt" sz="half" idx="16"/>
          </p:nvPr>
        </p:nvSpPr>
        <p:spPr/>
        <p:txBody>
          <a:bodyPr/>
          <a:lstStyle/>
          <a:p>
            <a:fld id="{1D8BD707-D9CF-40AE-B4C6-C98DA3205C09}" type="datetimeFigureOut">
              <a:rPr lang="en-US" smtClean="0"/>
              <a:pPr/>
              <a:t>12/14/2018</a:t>
            </a:fld>
            <a:endParaRPr lang="en-US"/>
          </a:p>
        </p:txBody>
      </p:sp>
      <p:sp>
        <p:nvSpPr>
          <p:cNvPr id="12" name="Slide Number Placeholder 11"/>
          <p:cNvSpPr>
            <a:spLocks noGrp="1"/>
          </p:cNvSpPr>
          <p:nvPr>
            <p:ph type="sldNum" sz="quarter" idx="17"/>
          </p:nvPr>
        </p:nvSpPr>
        <p:spPr/>
        <p:txBody>
          <a:bodyPr/>
          <a:lstStyle/>
          <a:p>
            <a:fld id="{B6F15528-21DE-4FAA-801E-634DDDAF4B2B}" type="slidenum">
              <a:rPr lang="en-US" smtClean="0"/>
              <a:pPr/>
              <a:t>‹#›</a:t>
            </a:fld>
            <a:endParaRPr lang="en-US"/>
          </a:p>
        </p:txBody>
      </p:sp>
      <p:sp>
        <p:nvSpPr>
          <p:cNvPr id="13" name="Footer Placeholder 12"/>
          <p:cNvSpPr>
            <a:spLocks noGrp="1"/>
          </p:cNvSpPr>
          <p:nvPr>
            <p:ph type="ftr" sz="quarter" idx="18"/>
          </p:nvPr>
        </p:nvSpPr>
        <p:spPr/>
        <p:txBody>
          <a:bodyPr/>
          <a:lstStyle/>
          <a:p>
            <a:endParaRPr lang="en-US"/>
          </a:p>
        </p:txBody>
      </p:sp>
      <p:sp>
        <p:nvSpPr>
          <p:cNvPr id="18" name="Title 1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mtClean="0"/>
              <a:t>Click to edit Master title style</a:t>
            </a:r>
            <a:endParaRPr lang="en-US"/>
          </a:p>
        </p:txBody>
      </p:sp>
      <p:sp>
        <p:nvSpPr>
          <p:cNvPr id="15" name="Date Placeholder 14"/>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16" name="Slide Number Placeholder 15"/>
          <p:cNvSpPr>
            <a:spLocks noGrp="1"/>
          </p:cNvSpPr>
          <p:nvPr>
            <p:ph type="sldNum" sz="quarter" idx="11"/>
          </p:nvPr>
        </p:nvSpPr>
        <p:spPr/>
        <p:txBody>
          <a:bodyPr/>
          <a:lstStyle/>
          <a:p>
            <a:fld id="{B6F15528-21DE-4FAA-801E-634DDDAF4B2B}"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6" name="Date Placeholder 15"/>
          <p:cNvSpPr>
            <a:spLocks noGrp="1"/>
          </p:cNvSpPr>
          <p:nvPr>
            <p:ph type="dt" sz="half" idx="15"/>
          </p:nvPr>
        </p:nvSpPr>
        <p:spPr/>
        <p:txBody>
          <a:bodyPr/>
          <a:lstStyle/>
          <a:p>
            <a:fld id="{1D8BD707-D9CF-40AE-B4C6-C98DA3205C09}" type="datetimeFigureOut">
              <a:rPr lang="en-US" smtClean="0"/>
              <a:pPr/>
              <a:t>12/14/2018</a:t>
            </a:fld>
            <a:endParaRPr lang="en-US"/>
          </a:p>
        </p:txBody>
      </p:sp>
      <p:sp>
        <p:nvSpPr>
          <p:cNvPr id="19" name="Slide Number Placeholder 18"/>
          <p:cNvSpPr>
            <a:spLocks noGrp="1"/>
          </p:cNvSpPr>
          <p:nvPr>
            <p:ph type="sldNum" sz="quarter" idx="16"/>
          </p:nvPr>
        </p:nvSpPr>
        <p:spPr/>
        <p:txBody>
          <a:bodyPr/>
          <a:lstStyle/>
          <a:p>
            <a:fld id="{B6F15528-21DE-4FAA-801E-634DDDAF4B2B}" type="slidenum">
              <a:rPr lang="en-US" smtClean="0"/>
              <a:pPr/>
              <a:t>‹#›</a:t>
            </a:fld>
            <a:endParaRPr lang="en-US"/>
          </a:p>
        </p:txBody>
      </p:sp>
      <p:sp>
        <p:nvSpPr>
          <p:cNvPr id="23" name="Footer Placeholder 22"/>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
        <p:nvSpPr>
          <p:cNvPr id="12" name="Title 11"/>
          <p:cNvSpPr>
            <a:spLocks noGrp="1"/>
          </p:cNvSpPr>
          <p:nvPr>
            <p:ph type="title"/>
          </p:nvPr>
        </p:nvSpPr>
        <p:spPr>
          <a:xfrm>
            <a:off x="2514600" y="975360"/>
            <a:ext cx="4114800" cy="701040"/>
          </a:xfrm>
        </p:spPr>
        <p:txBody>
          <a:bodyPr/>
          <a:lstStyle/>
          <a:p>
            <a:r>
              <a:rPr lang="en-US" smtClean="0"/>
              <a:t>Click to edit Master title style</a:t>
            </a:r>
            <a:endParaRPr lang="en-US"/>
          </a:p>
        </p:txBody>
      </p:sp>
      <p:sp>
        <p:nvSpPr>
          <p:cNvPr id="13" name="Date Placeholder 12"/>
          <p:cNvSpPr>
            <a:spLocks noGrp="1"/>
          </p:cNvSpPr>
          <p:nvPr>
            <p:ph type="dt" sz="half" idx="14"/>
          </p:nvPr>
        </p:nvSpPr>
        <p:spPr>
          <a:xfrm>
            <a:off x="2981325" y="273180"/>
            <a:ext cx="3181350" cy="292100"/>
          </a:xfrm>
        </p:spPr>
        <p:txBody>
          <a:bodyPr/>
          <a:lstStyle/>
          <a:p>
            <a:fld id="{1D8BD707-D9CF-40AE-B4C6-C98DA3205C09}" type="datetimeFigureOut">
              <a:rPr lang="en-US" smtClean="0"/>
              <a:pPr/>
              <a:t>12/14/2018</a:t>
            </a:fld>
            <a:endParaRPr lang="en-US"/>
          </a:p>
        </p:txBody>
      </p:sp>
      <p:sp>
        <p:nvSpPr>
          <p:cNvPr id="14" name="Slide Number Placeholder 13"/>
          <p:cNvSpPr>
            <a:spLocks noGrp="1"/>
          </p:cNvSpPr>
          <p:nvPr>
            <p:ph type="sldNum" sz="quarter" idx="15"/>
          </p:nvPr>
        </p:nvSpPr>
        <p:spPr>
          <a:xfrm>
            <a:off x="4038600" y="6172200"/>
            <a:ext cx="1066800" cy="304800"/>
          </a:xfrm>
        </p:spPr>
        <p:txBody>
          <a:bodyPr/>
          <a:lstStyle/>
          <a:p>
            <a:fld id="{B6F15528-21DE-4FAA-801E-634DDDAF4B2B}" type="slidenum">
              <a:rPr lang="en-US" smtClean="0"/>
              <a:pPr/>
              <a:t>‹#›</a:t>
            </a:fld>
            <a:endParaRPr lang="en-US"/>
          </a:p>
        </p:txBody>
      </p:sp>
      <p:sp>
        <p:nvSpPr>
          <p:cNvPr id="15" name="Footer Placeholder 14"/>
          <p:cNvSpPr>
            <a:spLocks noGrp="1"/>
          </p:cNvSpPr>
          <p:nvPr>
            <p:ph type="ftr" sz="quarter" idx="16"/>
          </p:nvPr>
        </p:nvSpPr>
        <p:spPr>
          <a:xfrm>
            <a:off x="1447800" y="6486525"/>
            <a:ext cx="6248400" cy="29210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1D8BD707-D9CF-40AE-B4C6-C98DA3205C09}" type="datetimeFigureOut">
              <a:rPr lang="en-US" smtClean="0"/>
              <a:pPr/>
              <a:t>12/14/2018</a:t>
            </a:fld>
            <a:endParaRPr lang="en-US"/>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en-US"/>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B6F15528-21DE-4FAA-801E-634DDDAF4B2B}" type="slidenum">
              <a:rPr lang="en-US" smtClean="0"/>
              <a:pPr/>
              <a:t>‹#›</a:t>
            </a:fld>
            <a:endParaRPr lang="en-US"/>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en-US" smtClean="0"/>
              <a:t>Click to edit Master title style</a:t>
            </a:r>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poetryfoundation.org/poets/alfred-tennyso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cap="all" dirty="0"/>
              <a:t>BY </a:t>
            </a:r>
            <a:r>
              <a:rPr lang="en-US" cap="all" dirty="0">
                <a:hlinkClick r:id="rId2"/>
              </a:rPr>
              <a:t>ALFRED, LORD TENNYSON</a:t>
            </a:r>
            <a:endParaRPr lang="en-US" dirty="0"/>
          </a:p>
        </p:txBody>
      </p:sp>
      <p:sp>
        <p:nvSpPr>
          <p:cNvPr id="2" name="Title 1"/>
          <p:cNvSpPr>
            <a:spLocks noGrp="1"/>
          </p:cNvSpPr>
          <p:nvPr>
            <p:ph type="title"/>
          </p:nvPr>
        </p:nvSpPr>
        <p:spPr/>
        <p:txBody>
          <a:bodyPr/>
          <a:lstStyle/>
          <a:p>
            <a:r>
              <a:rPr lang="en-US" b="1" dirty="0"/>
              <a:t>Break, Break, Break</a:t>
            </a:r>
            <a:endParaRPr lang="en-US" dirty="0"/>
          </a:p>
        </p:txBody>
      </p:sp>
    </p:spTree>
    <p:extLst>
      <p:ext uri="{BB962C8B-B14F-4D97-AF65-F5344CB8AC3E}">
        <p14:creationId xmlns:p14="http://schemas.microsoft.com/office/powerpoint/2010/main" val="97137752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algn="l"/>
            <a:r>
              <a:rPr lang="en-US" sz="3600" dirty="0"/>
              <a:t>The poet repeats the first line, but this time the waves have changed , they are breaking at the foot of the crag. The poet says that despite the fact that everything is going on, everything is doing what it usually does, but his friend has gone and will never return back.</a:t>
            </a:r>
          </a:p>
          <a:p>
            <a:endParaRPr lang="en-US" dirty="0"/>
          </a:p>
        </p:txBody>
      </p:sp>
      <p:sp>
        <p:nvSpPr>
          <p:cNvPr id="3" name="Title 2"/>
          <p:cNvSpPr>
            <a:spLocks noGrp="1"/>
          </p:cNvSpPr>
          <p:nvPr>
            <p:ph type="title"/>
          </p:nvPr>
        </p:nvSpPr>
        <p:spPr/>
        <p:txBody>
          <a:bodyPr/>
          <a:lstStyle/>
          <a:p>
            <a:r>
              <a:rPr lang="en-US" dirty="0" smtClean="0"/>
              <a:t>Stanza 4</a:t>
            </a:r>
            <a:endParaRPr lang="en-US" dirty="0"/>
          </a:p>
        </p:txBody>
      </p:sp>
    </p:spTree>
    <p:extLst>
      <p:ext uri="{BB962C8B-B14F-4D97-AF65-F5344CB8AC3E}">
        <p14:creationId xmlns:p14="http://schemas.microsoft.com/office/powerpoint/2010/main" val="12040767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sz="4000" dirty="0"/>
              <a:t>Break, break, break,</a:t>
            </a:r>
          </a:p>
          <a:p>
            <a:r>
              <a:rPr lang="en-US" sz="4000" dirty="0"/>
              <a:t>         On thy cold gray stones, O Sea!</a:t>
            </a:r>
          </a:p>
          <a:p>
            <a:r>
              <a:rPr lang="en-US" sz="4000" dirty="0"/>
              <a:t>And I would that my tongue could utter</a:t>
            </a:r>
          </a:p>
          <a:p>
            <a:r>
              <a:rPr lang="en-US" sz="4000" dirty="0"/>
              <a:t>The thoughts that arise in me.</a:t>
            </a:r>
          </a:p>
          <a:p>
            <a:r>
              <a:rPr lang="en-US" sz="4000" dirty="0"/>
              <a:t>O, well for the fisherman's boy,</a:t>
            </a:r>
          </a:p>
          <a:p>
            <a:endParaRPr lang="en-US" dirty="0"/>
          </a:p>
        </p:txBody>
      </p:sp>
      <p:sp>
        <p:nvSpPr>
          <p:cNvPr id="3" name="Title 2"/>
          <p:cNvSpPr>
            <a:spLocks noGrp="1"/>
          </p:cNvSpPr>
          <p:nvPr>
            <p:ph type="title"/>
          </p:nvPr>
        </p:nvSpPr>
        <p:spPr/>
        <p:txBody>
          <a:bodyPr/>
          <a:lstStyle/>
          <a:p>
            <a:r>
              <a:rPr lang="en-US" dirty="0" smtClean="0"/>
              <a:t>Stanza 1</a:t>
            </a:r>
            <a:endParaRPr lang="en-US" dirty="0"/>
          </a:p>
        </p:txBody>
      </p:sp>
    </p:spTree>
    <p:extLst>
      <p:ext uri="{BB962C8B-B14F-4D97-AF65-F5344CB8AC3E}">
        <p14:creationId xmlns:p14="http://schemas.microsoft.com/office/powerpoint/2010/main" val="3320188418"/>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n-US" sz="4000" dirty="0"/>
              <a:t> That he shouts with his sister at play!</a:t>
            </a:r>
          </a:p>
          <a:p>
            <a:r>
              <a:rPr lang="en-US" sz="4000" dirty="0"/>
              <a:t>O, well for the sailor lad,</a:t>
            </a:r>
          </a:p>
          <a:p>
            <a:r>
              <a:rPr lang="en-US" sz="4000" dirty="0"/>
              <a:t>         That he sings in his boat on the bay!</a:t>
            </a:r>
            <a:endParaRPr lang="en-US" sz="4000" dirty="0"/>
          </a:p>
        </p:txBody>
      </p:sp>
      <p:sp>
        <p:nvSpPr>
          <p:cNvPr id="3" name="Title 2"/>
          <p:cNvSpPr>
            <a:spLocks noGrp="1"/>
          </p:cNvSpPr>
          <p:nvPr>
            <p:ph type="title"/>
          </p:nvPr>
        </p:nvSpPr>
        <p:spPr/>
        <p:txBody>
          <a:bodyPr/>
          <a:lstStyle/>
          <a:p>
            <a:r>
              <a:rPr lang="en-US" dirty="0" smtClean="0"/>
              <a:t>Stanza 2</a:t>
            </a:r>
            <a:endParaRPr lang="en-US" dirty="0"/>
          </a:p>
        </p:txBody>
      </p:sp>
    </p:spTree>
    <p:extLst>
      <p:ext uri="{BB962C8B-B14F-4D97-AF65-F5344CB8AC3E}">
        <p14:creationId xmlns:p14="http://schemas.microsoft.com/office/powerpoint/2010/main" val="989677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a:t> </a:t>
            </a:r>
          </a:p>
          <a:p>
            <a:r>
              <a:rPr lang="en-US" sz="4000" dirty="0"/>
              <a:t>And the stately ships go on</a:t>
            </a:r>
          </a:p>
          <a:p>
            <a:r>
              <a:rPr lang="en-US" sz="4000" dirty="0"/>
              <a:t>         To their haven under the hill;</a:t>
            </a:r>
          </a:p>
          <a:p>
            <a:r>
              <a:rPr lang="en-US" sz="4000" dirty="0"/>
              <a:t>But O for the touch of a </a:t>
            </a:r>
            <a:r>
              <a:rPr lang="en-US" sz="4000" dirty="0" err="1"/>
              <a:t>vanish'd</a:t>
            </a:r>
            <a:r>
              <a:rPr lang="en-US" sz="4000" dirty="0"/>
              <a:t> hand,</a:t>
            </a:r>
          </a:p>
          <a:p>
            <a:r>
              <a:rPr lang="en-US" sz="4000" dirty="0"/>
              <a:t>         And the sound of a voice that is still!</a:t>
            </a:r>
          </a:p>
          <a:p>
            <a:endParaRPr lang="en-US" dirty="0"/>
          </a:p>
        </p:txBody>
      </p:sp>
      <p:sp>
        <p:nvSpPr>
          <p:cNvPr id="3" name="Title 2"/>
          <p:cNvSpPr>
            <a:spLocks noGrp="1"/>
          </p:cNvSpPr>
          <p:nvPr>
            <p:ph type="title"/>
          </p:nvPr>
        </p:nvSpPr>
        <p:spPr/>
        <p:txBody>
          <a:bodyPr/>
          <a:lstStyle/>
          <a:p>
            <a:r>
              <a:rPr lang="en-US" dirty="0" smtClean="0"/>
              <a:t>Stanza 3</a:t>
            </a:r>
            <a:endParaRPr lang="en-US" dirty="0"/>
          </a:p>
        </p:txBody>
      </p:sp>
    </p:spTree>
    <p:extLst>
      <p:ext uri="{BB962C8B-B14F-4D97-AF65-F5344CB8AC3E}">
        <p14:creationId xmlns:p14="http://schemas.microsoft.com/office/powerpoint/2010/main" val="2970805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sz="4000" dirty="0"/>
              <a:t>Break, break, break</a:t>
            </a:r>
          </a:p>
          <a:p>
            <a:r>
              <a:rPr lang="en-US" sz="4000" dirty="0"/>
              <a:t>         At the foot of thy crags, O Sea!</a:t>
            </a:r>
          </a:p>
          <a:p>
            <a:r>
              <a:rPr lang="en-US" sz="4000" dirty="0"/>
              <a:t>But the tender grace of a day that is dead</a:t>
            </a:r>
          </a:p>
          <a:p>
            <a:r>
              <a:rPr lang="en-US" sz="4000" dirty="0"/>
              <a:t>         Will never come back to me.</a:t>
            </a:r>
          </a:p>
          <a:p>
            <a:endParaRPr lang="en-US" dirty="0"/>
          </a:p>
        </p:txBody>
      </p:sp>
      <p:sp>
        <p:nvSpPr>
          <p:cNvPr id="3" name="Title 2"/>
          <p:cNvSpPr>
            <a:spLocks noGrp="1"/>
          </p:cNvSpPr>
          <p:nvPr>
            <p:ph type="title"/>
          </p:nvPr>
        </p:nvSpPr>
        <p:spPr/>
        <p:txBody>
          <a:bodyPr/>
          <a:lstStyle/>
          <a:p>
            <a:r>
              <a:rPr lang="en-US" dirty="0" smtClean="0"/>
              <a:t>Stanza 4</a:t>
            </a:r>
            <a:endParaRPr lang="en-US" dirty="0"/>
          </a:p>
        </p:txBody>
      </p:sp>
    </p:spTree>
    <p:extLst>
      <p:ext uri="{BB962C8B-B14F-4D97-AF65-F5344CB8AC3E}">
        <p14:creationId xmlns:p14="http://schemas.microsoft.com/office/powerpoint/2010/main" val="2318596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lnSpcReduction="10000"/>
          </a:bodyPr>
          <a:lstStyle/>
          <a:p>
            <a:pPr algn="l"/>
            <a:r>
              <a:rPr lang="en-US" dirty="0"/>
              <a:t>-</a:t>
            </a:r>
            <a:r>
              <a:rPr lang="en-US" sz="3600" dirty="0"/>
              <a:t>Tennyson is a famous </a:t>
            </a:r>
            <a:r>
              <a:rPr lang="en-US" sz="3600" dirty="0" smtClean="0"/>
              <a:t>Victorian </a:t>
            </a:r>
            <a:r>
              <a:rPr lang="en-US" sz="3600" dirty="0"/>
              <a:t>poet</a:t>
            </a:r>
          </a:p>
          <a:p>
            <a:pPr algn="l"/>
            <a:r>
              <a:rPr lang="en-US" sz="3600" dirty="0"/>
              <a:t>-The poem is of four stanzas, four lines each.</a:t>
            </a:r>
          </a:p>
          <a:p>
            <a:pPr algn="l"/>
            <a:r>
              <a:rPr lang="en-US" sz="3600" dirty="0"/>
              <a:t>-This poem is an elegy where the poet mourns his friend, Arthur </a:t>
            </a:r>
            <a:r>
              <a:rPr lang="en-US" sz="3600" dirty="0" err="1"/>
              <a:t>Hallam</a:t>
            </a:r>
            <a:r>
              <a:rPr lang="en-US" sz="3600" dirty="0"/>
              <a:t>, who died young because of sickness. It is about losing someone you love.</a:t>
            </a:r>
          </a:p>
          <a:p>
            <a:endParaRPr lang="en-US" dirty="0"/>
          </a:p>
        </p:txBody>
      </p:sp>
      <p:sp>
        <p:nvSpPr>
          <p:cNvPr id="3" name="Title 2"/>
          <p:cNvSpPr>
            <a:spLocks noGrp="1"/>
          </p:cNvSpPr>
          <p:nvPr>
            <p:ph type="title"/>
          </p:nvPr>
        </p:nvSpPr>
        <p:spPr/>
        <p:txBody>
          <a:bodyPr/>
          <a:lstStyle/>
          <a:p>
            <a:r>
              <a:rPr lang="en-US" dirty="0" smtClean="0"/>
              <a:t>The poem</a:t>
            </a:r>
            <a:endParaRPr lang="en-US" dirty="0"/>
          </a:p>
        </p:txBody>
      </p:sp>
    </p:spTree>
    <p:extLst>
      <p:ext uri="{BB962C8B-B14F-4D97-AF65-F5344CB8AC3E}">
        <p14:creationId xmlns:p14="http://schemas.microsoft.com/office/powerpoint/2010/main" val="881436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algn="l"/>
            <a:r>
              <a:rPr lang="en-US" sz="3600" dirty="0"/>
              <a:t>Stanza 1:</a:t>
            </a:r>
          </a:p>
          <a:p>
            <a:pPr algn="l"/>
            <a:r>
              <a:rPr lang="en-US" sz="3600" dirty="0"/>
              <a:t>The poet is addressing the sea, crash into the stones, sea! (do what you always do). He said that he wishes he could say the thoughts that come to his mind. He is so sad that he cannot express his feelings.</a:t>
            </a:r>
          </a:p>
          <a:p>
            <a:endParaRPr lang="en-US" dirty="0"/>
          </a:p>
        </p:txBody>
      </p:sp>
      <p:sp>
        <p:nvSpPr>
          <p:cNvPr id="3" name="Title 2"/>
          <p:cNvSpPr>
            <a:spLocks noGrp="1"/>
          </p:cNvSpPr>
          <p:nvPr>
            <p:ph type="title"/>
          </p:nvPr>
        </p:nvSpPr>
        <p:spPr/>
        <p:txBody>
          <a:bodyPr/>
          <a:lstStyle/>
          <a:p>
            <a:r>
              <a:rPr lang="en-US" u="sng" dirty="0"/>
              <a:t>Meaning by stanza</a:t>
            </a:r>
            <a:r>
              <a:rPr lang="en-US" dirty="0"/>
              <a:t/>
            </a:r>
            <a:br>
              <a:rPr lang="en-US" dirty="0"/>
            </a:br>
            <a:endParaRPr lang="en-US" dirty="0"/>
          </a:p>
        </p:txBody>
      </p:sp>
    </p:spTree>
    <p:extLst>
      <p:ext uri="{BB962C8B-B14F-4D97-AF65-F5344CB8AC3E}">
        <p14:creationId xmlns:p14="http://schemas.microsoft.com/office/powerpoint/2010/main" val="2199091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algn="l"/>
            <a:r>
              <a:rPr lang="en-US" sz="3600" dirty="0"/>
              <a:t>The poet says that it is all good for the fisherman’s boy and his sister, as they are shouting and playing. Also the sailor is singing in his boat. They are happy doing what they usually do everyday. They are expressing their feelings (singing and shouting). They are going on with their life. </a:t>
            </a:r>
          </a:p>
          <a:p>
            <a:endParaRPr lang="en-US" dirty="0"/>
          </a:p>
        </p:txBody>
      </p:sp>
      <p:sp>
        <p:nvSpPr>
          <p:cNvPr id="3" name="Title 2"/>
          <p:cNvSpPr>
            <a:spLocks noGrp="1"/>
          </p:cNvSpPr>
          <p:nvPr>
            <p:ph type="title"/>
          </p:nvPr>
        </p:nvSpPr>
        <p:spPr/>
        <p:txBody>
          <a:bodyPr/>
          <a:lstStyle/>
          <a:p>
            <a:r>
              <a:rPr lang="en-US" dirty="0" smtClean="0"/>
              <a:t>Stanza 2</a:t>
            </a:r>
            <a:endParaRPr lang="en-US" dirty="0"/>
          </a:p>
        </p:txBody>
      </p:sp>
    </p:spTree>
    <p:extLst>
      <p:ext uri="{BB962C8B-B14F-4D97-AF65-F5344CB8AC3E}">
        <p14:creationId xmlns:p14="http://schemas.microsoft.com/office/powerpoint/2010/main" val="3196144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lnSpcReduction="10000"/>
          </a:bodyPr>
          <a:lstStyle/>
          <a:p>
            <a:pPr algn="l"/>
            <a:r>
              <a:rPr lang="en-US" sz="4000" dirty="0"/>
              <a:t>The huge ships are going to their harbors/shelters under the hill. The poet sees and hears many things but these things do not distract him from the one thought in his mind; he misses the hand and voice of someone dear to him, his dead friend.</a:t>
            </a:r>
          </a:p>
          <a:p>
            <a:endParaRPr lang="en-US" dirty="0"/>
          </a:p>
        </p:txBody>
      </p:sp>
      <p:sp>
        <p:nvSpPr>
          <p:cNvPr id="3" name="Title 2"/>
          <p:cNvSpPr>
            <a:spLocks noGrp="1"/>
          </p:cNvSpPr>
          <p:nvPr>
            <p:ph type="title"/>
          </p:nvPr>
        </p:nvSpPr>
        <p:spPr/>
        <p:txBody>
          <a:bodyPr/>
          <a:lstStyle/>
          <a:p>
            <a:r>
              <a:rPr lang="en-US" dirty="0" smtClean="0"/>
              <a:t>STANZA 3</a:t>
            </a:r>
            <a:endParaRPr lang="en-US" dirty="0"/>
          </a:p>
        </p:txBody>
      </p:sp>
    </p:spTree>
    <p:extLst>
      <p:ext uri="{BB962C8B-B14F-4D97-AF65-F5344CB8AC3E}">
        <p14:creationId xmlns:p14="http://schemas.microsoft.com/office/powerpoint/2010/main" val="39445716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ckTi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2</TotalTime>
  <Words>395</Words>
  <Application>Microsoft Office PowerPoint</Application>
  <PresentationFormat>On-screen Show (4:3)</PresentationFormat>
  <Paragraphs>36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BlackTie</vt:lpstr>
      <vt:lpstr>Break, Break, Break</vt:lpstr>
      <vt:lpstr>Stanza 1</vt:lpstr>
      <vt:lpstr>Stanza 2</vt:lpstr>
      <vt:lpstr>Stanza 3</vt:lpstr>
      <vt:lpstr>Stanza 4</vt:lpstr>
      <vt:lpstr>The poem</vt:lpstr>
      <vt:lpstr>Meaning by stanza </vt:lpstr>
      <vt:lpstr>Stanza 2</vt:lpstr>
      <vt:lpstr>STANZA 3</vt:lpstr>
      <vt:lpstr>Stanza 4</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Break, Break, Break</dc:title>
  <dc:creator>Iman</dc:creator>
  <cp:lastModifiedBy>Iman</cp:lastModifiedBy>
  <cp:revision>3</cp:revision>
  <dcterms:created xsi:type="dcterms:W3CDTF">2006-08-16T00:00:00Z</dcterms:created>
  <dcterms:modified xsi:type="dcterms:W3CDTF">2018-12-14T13:36:56Z</dcterms:modified>
</cp:coreProperties>
</file>