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t>05/04/1440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البريد الإلكتروني </a:t>
            </a:r>
            <a:r>
              <a:rPr lang="en-US" dirty="0" smtClean="0"/>
              <a:t>	E-mail</a:t>
            </a:r>
            <a:r>
              <a:rPr lang="ar-IQ" dirty="0" smtClean="0"/>
              <a:t> </a:t>
            </a:r>
            <a:endParaRPr lang="ar-IQ" dirty="0"/>
          </a:p>
        </p:txBody>
      </p:sp>
      <p:pic>
        <p:nvPicPr>
          <p:cNvPr id="1027" name="Picture 3" descr="F:\Desktop\فهرس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14" y="1268760"/>
            <a:ext cx="724255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75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4992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13" y="1504950"/>
            <a:ext cx="28384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431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5536" y="4724038"/>
            <a:ext cx="8538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AE" dirty="0"/>
          </a:p>
          <a:p>
            <a:r>
              <a:rPr lang="ar-AE" dirty="0"/>
              <a:t>من خلال ايقونة </a:t>
            </a:r>
            <a:r>
              <a:rPr lang="en-US" dirty="0"/>
              <a:t>Add </a:t>
            </a:r>
            <a:r>
              <a:rPr lang="ar-AE" dirty="0"/>
              <a:t>نستطيع اضافة عنوان بريدي اخر ال</a:t>
            </a:r>
            <a:r>
              <a:rPr lang="en-US" dirty="0"/>
              <a:t>Massinger , </a:t>
            </a:r>
            <a:r>
              <a:rPr lang="ar-AE" dirty="0"/>
              <a:t>بحيث من خلال هذه العملية نستطيع التخاطب مع اشخاص معينين اذا ما عرف عنوانهم البريدي على موقع ال</a:t>
            </a:r>
            <a:r>
              <a:rPr lang="en-US" dirty="0"/>
              <a:t>yahoo </a:t>
            </a:r>
            <a:r>
              <a:rPr lang="ar-AE" dirty="0"/>
              <a:t>حصرا , بحيث لا يمكن اضافة عناوين لا يدعمها هذا الموقع . واذا ما تمت عملية الاضافة بصورة صحيحة سوف يتم ارسال رسالة تبلغ الشخص الاخر </a:t>
            </a:r>
            <a:r>
              <a:rPr lang="ar-AE" dirty="0" err="1"/>
              <a:t>با</a:t>
            </a:r>
            <a:r>
              <a:rPr lang="ar-AE" dirty="0"/>
              <a:t> هناك عنوان بريدي قام </a:t>
            </a:r>
            <a:r>
              <a:rPr lang="ar-AE" dirty="0" err="1"/>
              <a:t>بادراج</a:t>
            </a:r>
            <a:r>
              <a:rPr lang="ar-AE" dirty="0"/>
              <a:t> عنوانه ضمن ال</a:t>
            </a:r>
            <a:r>
              <a:rPr lang="en-US" dirty="0"/>
              <a:t>Massinger , </a:t>
            </a:r>
            <a:r>
              <a:rPr lang="ar-AE" dirty="0"/>
              <a:t>عندها يقرر </a:t>
            </a:r>
          </a:p>
        </p:txBody>
      </p:sp>
    </p:spTree>
    <p:extLst>
      <p:ext uri="{BB962C8B-B14F-4D97-AF65-F5344CB8AC3E}">
        <p14:creationId xmlns:p14="http://schemas.microsoft.com/office/powerpoint/2010/main" val="360237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568"/>
            <a:ext cx="7973863" cy="29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94" y="959712"/>
            <a:ext cx="2247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69" y="3379821"/>
            <a:ext cx="41624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72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0591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059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29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499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2280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3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05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95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911699" cy="48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9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21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4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499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81724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85499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4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33903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0" y="1944846"/>
            <a:ext cx="8420326" cy="450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0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42" y="500003"/>
            <a:ext cx="8584432" cy="472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6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6813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73681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3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4664"/>
            <a:ext cx="638968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23724"/>
            <a:ext cx="271155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4288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84" y="4293096"/>
            <a:ext cx="7917447" cy="17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9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270"/>
            <a:ext cx="8261895" cy="42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5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9394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51520" y="2413338"/>
            <a:ext cx="86939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/>
              <a:t>تشغيل تطبيق الدردشة :</a:t>
            </a:r>
          </a:p>
          <a:p>
            <a:r>
              <a:rPr lang="ar-AE" dirty="0"/>
              <a:t>يتم تشغيل التطبيق كباقي التطبيقات المنزلة على الحاسوب :</a:t>
            </a:r>
          </a:p>
          <a:p>
            <a:r>
              <a:rPr lang="en-US" dirty="0"/>
              <a:t>Start-----------all programs--------------yahoo </a:t>
            </a:r>
            <a:r>
              <a:rPr lang="en-US" dirty="0" err="1"/>
              <a:t>massinger</a:t>
            </a:r>
            <a:r>
              <a:rPr lang="en-US" dirty="0"/>
              <a:t>- 1)</a:t>
            </a:r>
          </a:p>
          <a:p>
            <a:r>
              <a:rPr lang="en-US" dirty="0"/>
              <a:t>2- </a:t>
            </a:r>
            <a:r>
              <a:rPr lang="ar-AE" dirty="0"/>
              <a:t>من خلال الايقونة الموجودة على سطح المكتب . </a:t>
            </a:r>
          </a:p>
          <a:p>
            <a:r>
              <a:rPr lang="ar-AE" dirty="0"/>
              <a:t>حيث تظهر في كلا الطريقتين السابقتين النافذة الاتية والموضح عليها كل التطبيقات : 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23377"/>
            <a:ext cx="800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869394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6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116</Words>
  <Application>Microsoft Office PowerPoint</Application>
  <PresentationFormat>On-screen Show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انقلاب</vt:lpstr>
      <vt:lpstr>البريد الإلكتروني  E-mail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ahmed</dc:creator>
  <cp:lastModifiedBy>DR.Ahmed Saker 2o1O</cp:lastModifiedBy>
  <cp:revision>3</cp:revision>
  <dcterms:created xsi:type="dcterms:W3CDTF">2018-12-11T15:27:49Z</dcterms:created>
  <dcterms:modified xsi:type="dcterms:W3CDTF">2018-12-13T17:53:49Z</dcterms:modified>
</cp:coreProperties>
</file>