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Desktop\فهرس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933055"/>
            <a:ext cx="4968552" cy="292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011" y="116632"/>
            <a:ext cx="5273675" cy="7696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052736"/>
            <a:ext cx="8621935" cy="3413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4869160"/>
            <a:ext cx="7829847" cy="167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751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Desktop\فهرس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04" y="3717032"/>
            <a:ext cx="1854273" cy="154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7397799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94693"/>
            <a:ext cx="8382679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96542"/>
            <a:ext cx="8238663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157192"/>
            <a:ext cx="8261895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897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90384"/>
            <a:ext cx="8612584" cy="560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5421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60648"/>
            <a:ext cx="8712967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348880"/>
            <a:ext cx="853541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8001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789"/>
            <a:ext cx="8172400" cy="685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954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8189887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07936"/>
            <a:ext cx="63896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61048"/>
            <a:ext cx="8210847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425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 2o1O</cp:lastModifiedBy>
  <cp:revision>4</cp:revision>
  <dcterms:created xsi:type="dcterms:W3CDTF">2018-12-11T15:27:23Z</dcterms:created>
  <dcterms:modified xsi:type="dcterms:W3CDTF">2018-12-13T17:42:46Z</dcterms:modified>
</cp:coreProperties>
</file>