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651" y="76200"/>
            <a:ext cx="5273675" cy="12645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24" y="1484784"/>
            <a:ext cx="854992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083" y="2413495"/>
            <a:ext cx="8185876" cy="1519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083" y="3717032"/>
            <a:ext cx="7884368" cy="31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97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9075"/>
            <a:ext cx="8568952" cy="663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313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261895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980728"/>
            <a:ext cx="8251050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52936"/>
            <a:ext cx="8251051" cy="3336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979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8211313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5093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انقلاب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DR.Ahmed Saker 2o1O</cp:lastModifiedBy>
  <cp:revision>2</cp:revision>
  <dcterms:created xsi:type="dcterms:W3CDTF">2018-12-11T15:27:13Z</dcterms:created>
  <dcterms:modified xsi:type="dcterms:W3CDTF">2018-12-13T17:28:51Z</dcterms:modified>
</cp:coreProperties>
</file>