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651" y="76200"/>
            <a:ext cx="5273675" cy="1264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24" y="1484784"/>
            <a:ext cx="854992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83" y="2413495"/>
            <a:ext cx="8185876" cy="151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83" y="3717032"/>
            <a:ext cx="7884368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9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9075"/>
            <a:ext cx="8568952" cy="663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31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2618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980728"/>
            <a:ext cx="82510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8251051" cy="333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7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821131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093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انقلاب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 2o1O</cp:lastModifiedBy>
  <cp:revision>2</cp:revision>
  <dcterms:created xsi:type="dcterms:W3CDTF">2018-12-11T15:27:13Z</dcterms:created>
  <dcterms:modified xsi:type="dcterms:W3CDTF">2018-12-13T17:28:51Z</dcterms:modified>
</cp:coreProperties>
</file>