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05/04/1440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4664"/>
            <a:ext cx="6389687" cy="957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927096"/>
            <a:ext cx="8158646" cy="1501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293" y="3429000"/>
            <a:ext cx="638968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4504811"/>
            <a:ext cx="8158645" cy="240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05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349369"/>
            <a:ext cx="6389687" cy="20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836712"/>
            <a:ext cx="8765950" cy="222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039" y="3074512"/>
            <a:ext cx="6389687" cy="20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3573016"/>
            <a:ext cx="877621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53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4664"/>
            <a:ext cx="6389687" cy="20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333903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8333903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996952"/>
            <a:ext cx="8333902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925975"/>
            <a:ext cx="8316743" cy="29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8" y="5249379"/>
            <a:ext cx="8333902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241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405911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8405911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7563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انقلاب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ahmed</dc:creator>
  <cp:lastModifiedBy>DR.Ahmed Saker 2o1O</cp:lastModifiedBy>
  <cp:revision>4</cp:revision>
  <dcterms:created xsi:type="dcterms:W3CDTF">2018-12-11T15:26:58Z</dcterms:created>
  <dcterms:modified xsi:type="dcterms:W3CDTF">2018-12-13T17:25:15Z</dcterms:modified>
</cp:coreProperties>
</file>