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05/04/1440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3" y="548680"/>
            <a:ext cx="5273675" cy="7254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74167"/>
            <a:ext cx="8586043" cy="22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8405911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476" y="3212976"/>
            <a:ext cx="3494564" cy="347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0204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9464"/>
            <a:ext cx="8357964" cy="359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5085184"/>
            <a:ext cx="835796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5501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5938"/>
            <a:ext cx="8784975" cy="582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519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6389687" cy="204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636" y="1340768"/>
            <a:ext cx="6608763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93096"/>
            <a:ext cx="8045871" cy="1251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535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14035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14035" cy="42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62944"/>
            <a:ext cx="8148667" cy="4218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081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586043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420888"/>
            <a:ext cx="8586043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962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514035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1008"/>
            <a:ext cx="8514035" cy="3083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470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78" y="265941"/>
            <a:ext cx="6361113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45024"/>
            <a:ext cx="8514035" cy="301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2806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93797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370019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410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8035798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1346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 2o1O</cp:lastModifiedBy>
  <cp:revision>4</cp:revision>
  <dcterms:created xsi:type="dcterms:W3CDTF">2018-12-11T15:26:15Z</dcterms:created>
  <dcterms:modified xsi:type="dcterms:W3CDTF">2018-12-13T17:15:27Z</dcterms:modified>
</cp:coreProperties>
</file>