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47664" y="476672"/>
            <a:ext cx="7056784" cy="1800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9036496" cy="985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72036"/>
            <a:ext cx="8172401" cy="4185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973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0648"/>
            <a:ext cx="63896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98632"/>
            <a:ext cx="8693943" cy="234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429000"/>
            <a:ext cx="813593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62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3375"/>
            <a:ext cx="8514035" cy="206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36912"/>
            <a:ext cx="8514035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21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514035" cy="601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47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298011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67743"/>
            <a:ext cx="8298011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852" y="3536473"/>
            <a:ext cx="63896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039" y="4027963"/>
            <a:ext cx="24765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59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442027" cy="256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080" y="2996952"/>
            <a:ext cx="6484937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9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649939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493119"/>
            <a:ext cx="7649938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37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41809"/>
            <a:ext cx="5962650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75" y="4989690"/>
            <a:ext cx="6929859" cy="141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09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50850" cy="591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22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3329"/>
            <a:ext cx="8712967" cy="487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71296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29000"/>
            <a:ext cx="8712967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36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73005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19320"/>
            <a:ext cx="626745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11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658051" cy="240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2876550"/>
            <a:ext cx="6484937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09120"/>
            <a:ext cx="8658051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6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58051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0888"/>
            <a:ext cx="8676347" cy="295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89240"/>
            <a:ext cx="8658051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53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657725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36610"/>
            <a:ext cx="63896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09120"/>
            <a:ext cx="8618165" cy="192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31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30059" cy="61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82688"/>
            <a:ext cx="8730059" cy="519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38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802067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38" y="1657350"/>
            <a:ext cx="4505325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701" y="5215096"/>
            <a:ext cx="63896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58497"/>
            <a:ext cx="8802067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3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0</Words>
  <Application>Microsoft Office PowerPoint</Application>
  <PresentationFormat>On-screen Show (4:3)</PresentationFormat>
  <Paragraphs>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انقلاب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DR.Ahmed Saker 2o1O</cp:lastModifiedBy>
  <cp:revision>6</cp:revision>
  <dcterms:created xsi:type="dcterms:W3CDTF">2018-12-11T15:25:18Z</dcterms:created>
  <dcterms:modified xsi:type="dcterms:W3CDTF">2018-12-13T17:08:48Z</dcterms:modified>
</cp:coreProperties>
</file>