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4.png"/><Relationship Id="rId4" Type="http://schemas.openxmlformats.org/officeDocument/2006/relationships/image" Target="../media/image3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47664" y="476672"/>
            <a:ext cx="7056784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9036496" cy="985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72036"/>
            <a:ext cx="8172401" cy="4185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736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0648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98632"/>
            <a:ext cx="8693943" cy="234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429000"/>
            <a:ext cx="813593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9627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3375"/>
            <a:ext cx="8514035" cy="206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36912"/>
            <a:ext cx="8514035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21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14035" cy="6012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547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29801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67743"/>
            <a:ext cx="8298011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852" y="3536473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039" y="4027963"/>
            <a:ext cx="24765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759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442027" cy="2560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080" y="2996952"/>
            <a:ext cx="6484937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6672"/>
            <a:ext cx="7649939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5" y="1493119"/>
            <a:ext cx="7649938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537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741809"/>
            <a:ext cx="5962650" cy="269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075" y="4989690"/>
            <a:ext cx="6929859" cy="141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090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0850" cy="591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228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3329"/>
            <a:ext cx="8712967" cy="487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712967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429000"/>
            <a:ext cx="8712967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6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30059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19320"/>
            <a:ext cx="6267450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2115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658051" cy="2408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2876550"/>
            <a:ext cx="6484937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9120"/>
            <a:ext cx="8658051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76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58051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676347" cy="2957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589240"/>
            <a:ext cx="8658051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053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32656"/>
            <a:ext cx="465772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36610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509120"/>
            <a:ext cx="8618165" cy="192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318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30059" cy="61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82688"/>
            <a:ext cx="8730059" cy="519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38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02067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338" y="1657350"/>
            <a:ext cx="4505325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701" y="5215096"/>
            <a:ext cx="63896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758497"/>
            <a:ext cx="8802067" cy="1008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4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 2o1O</cp:lastModifiedBy>
  <cp:revision>6</cp:revision>
  <dcterms:created xsi:type="dcterms:W3CDTF">2018-12-11T15:25:18Z</dcterms:created>
  <dcterms:modified xsi:type="dcterms:W3CDTF">2018-12-13T17:08:48Z</dcterms:modified>
</cp:coreProperties>
</file>