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46" autoAdjust="0"/>
  </p:normalViewPr>
  <p:slideViewPr>
    <p:cSldViewPr>
      <p:cViewPr varScale="1">
        <p:scale>
          <a:sx n="64" d="100"/>
          <a:sy n="64" d="100"/>
        </p:scale>
        <p:origin x="-13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/>
          <a:lstStyle/>
          <a:p>
            <a:pPr algn="ctr"/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sz="6000" dirty="0" smtClean="0"/>
              <a:t>Power point</a:t>
            </a:r>
            <a:endParaRPr lang="ar-IQ" sz="6000" dirty="0"/>
          </a:p>
        </p:txBody>
      </p:sp>
      <p:sp>
        <p:nvSpPr>
          <p:cNvPr id="4" name="Rounded Rectangle 3"/>
          <p:cNvSpPr/>
          <p:nvPr/>
        </p:nvSpPr>
        <p:spPr>
          <a:xfrm>
            <a:off x="1403648" y="290558"/>
            <a:ext cx="7560840" cy="115212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5400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Power point &amp; internet</a:t>
            </a:r>
            <a:endParaRPr lang="ar-IQ" sz="2800" dirty="0"/>
          </a:p>
        </p:txBody>
      </p:sp>
      <p:sp>
        <p:nvSpPr>
          <p:cNvPr id="5" name="Oval 4"/>
          <p:cNvSpPr/>
          <p:nvPr/>
        </p:nvSpPr>
        <p:spPr>
          <a:xfrm>
            <a:off x="2771800" y="2420888"/>
            <a:ext cx="4392488" cy="3960440"/>
          </a:xfrm>
          <a:prstGeom prst="ellipse">
            <a:avLst/>
          </a:prstGeom>
          <a:pattFill prst="pct50">
            <a:fgClr>
              <a:srgbClr val="FF0000"/>
            </a:fgClr>
            <a:bgClr>
              <a:schemeClr val="bg1"/>
            </a:bgClr>
          </a:patt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3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ar-IQ" sz="239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04337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8977"/>
            <a:ext cx="860444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5157192"/>
            <a:ext cx="860444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286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370019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88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548681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ar-IQ" b="1" u="sng" dirty="0"/>
              <a:t>الكتابة في ورقة العمل </a:t>
            </a:r>
            <a:r>
              <a:rPr lang="en-US" b="1" u="sng" dirty="0"/>
              <a:t>)</a:t>
            </a:r>
            <a:r>
              <a:rPr lang="ar-IQ" b="1" u="sng" dirty="0"/>
              <a:t> المستند ):-</a:t>
            </a:r>
            <a:endParaRPr lang="en-US" sz="1400" dirty="0"/>
          </a:p>
          <a:p>
            <a:r>
              <a:rPr lang="ar-IQ" b="1" dirty="0"/>
              <a:t>للكتابة في الورقة هنالك اساسيات وقواعد يجب اتباعها وذلك لضبط عملية الكتابة فيها وهي :-</a:t>
            </a:r>
            <a:endParaRPr lang="en-US" sz="1400" dirty="0"/>
          </a:p>
          <a:p>
            <a:r>
              <a:rPr lang="ar-IQ" b="1" dirty="0"/>
              <a:t>لتحويل الكتابة من اللغة الانكليزية الى اللغة العربية نضغط مفتاحي (</a:t>
            </a:r>
            <a:r>
              <a:rPr lang="en-US" b="1" dirty="0" err="1"/>
              <a:t>Alt+shift</a:t>
            </a:r>
            <a:r>
              <a:rPr lang="ar-IQ" b="1" dirty="0"/>
              <a:t> ) من جهة اليمين , </a:t>
            </a:r>
            <a:endParaRPr lang="en-US" sz="1400" dirty="0"/>
          </a:p>
          <a:p>
            <a:r>
              <a:rPr lang="ar-IQ" b="1" dirty="0"/>
              <a:t>ولتحويل جهة الكتابة من اليسار الى اليمين ( نقصد به مؤشر الطباعة </a:t>
            </a:r>
            <a:r>
              <a:rPr lang="en-US" b="1" dirty="0"/>
              <a:t>I</a:t>
            </a:r>
            <a:r>
              <a:rPr lang="ar-IQ" b="1" dirty="0"/>
              <a:t> ) نضغط مفتاحي (</a:t>
            </a:r>
            <a:r>
              <a:rPr lang="en-US" b="1" dirty="0" err="1"/>
              <a:t>Ctrl+Shift</a:t>
            </a:r>
            <a:r>
              <a:rPr lang="en-US" b="1" dirty="0"/>
              <a:t> </a:t>
            </a:r>
            <a:endParaRPr lang="en-US" sz="1400" dirty="0"/>
          </a:p>
          <a:p>
            <a:pPr lvl="0"/>
            <a:r>
              <a:rPr lang="ar-IQ" b="1" dirty="0"/>
              <a:t>) من جهة اليمين من لوحة المفاتيح .</a:t>
            </a:r>
            <a:endParaRPr lang="en-US" sz="1400" dirty="0"/>
          </a:p>
          <a:p>
            <a:r>
              <a:rPr lang="ar-IQ" b="1" dirty="0"/>
              <a:t>لتحويل الكتابة من اللغة العربية  الى اللغة الانكليزية نضغط مفتاحي (</a:t>
            </a:r>
            <a:r>
              <a:rPr lang="en-US" b="1" dirty="0" err="1"/>
              <a:t>Alt+shift</a:t>
            </a:r>
            <a:r>
              <a:rPr lang="ar-IQ" b="1" dirty="0"/>
              <a:t> ) من جهة اليسار, </a:t>
            </a:r>
            <a:endParaRPr lang="en-US" sz="1400" dirty="0"/>
          </a:p>
          <a:p>
            <a:r>
              <a:rPr lang="ar-IQ" b="1" dirty="0"/>
              <a:t>ولتحويل جهة الكتابة من اليمين اليسار ( نقصد به مؤشر الطباعة </a:t>
            </a:r>
            <a:r>
              <a:rPr lang="en-US" b="1" dirty="0"/>
              <a:t>I</a:t>
            </a:r>
            <a:r>
              <a:rPr lang="ar-IQ" b="1" dirty="0"/>
              <a:t> ) نضغط مفتاحي (</a:t>
            </a:r>
            <a:r>
              <a:rPr lang="en-US" b="1" dirty="0" err="1"/>
              <a:t>Ctrl+Shift</a:t>
            </a:r>
            <a:r>
              <a:rPr lang="ar-IQ" b="1" dirty="0"/>
              <a:t> ) </a:t>
            </a:r>
            <a:endParaRPr lang="en-US" sz="1400" dirty="0"/>
          </a:p>
          <a:p>
            <a:pPr lvl="0"/>
            <a:r>
              <a:rPr lang="ar-IQ" b="1" dirty="0"/>
              <a:t>من جهة اليسار من لوحة المفاتيح .</a:t>
            </a:r>
            <a:endParaRPr lang="en-US" sz="14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68959"/>
            <a:ext cx="8352928" cy="345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430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697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33296"/>
            <a:ext cx="8568952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19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268760"/>
            <a:ext cx="8352928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089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04664"/>
            <a:ext cx="8424936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692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548680"/>
            <a:ext cx="8286225" cy="4658727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589240"/>
            <a:ext cx="8286225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152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628800"/>
            <a:ext cx="8136904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47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60648"/>
            <a:ext cx="8352928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891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3968" y="3326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AE" dirty="0"/>
              <a:t>1-5 مكونات نافذة البرنامج </a:t>
            </a:r>
            <a:r>
              <a:rPr lang="en-US" dirty="0"/>
              <a:t>Microsoft Power point </a:t>
            </a:r>
          </a:p>
          <a:p>
            <a:r>
              <a:rPr lang="en-US" dirty="0"/>
              <a:t>1-	5-1 </a:t>
            </a:r>
            <a:r>
              <a:rPr lang="ar-AE" dirty="0"/>
              <a:t>شريط العنوان </a:t>
            </a:r>
            <a:r>
              <a:rPr lang="en-US" dirty="0"/>
              <a:t>title bar :- 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26" y="978987"/>
            <a:ext cx="8784976" cy="338426"/>
          </a:xfrm>
          <a:prstGeom prst="rect">
            <a:avLst/>
          </a:prstGeom>
        </p:spPr>
      </p:pic>
      <p:sp>
        <p:nvSpPr>
          <p:cNvPr id="6" name="مستطيل 5"/>
          <p:cNvSpPr/>
          <p:nvPr/>
        </p:nvSpPr>
        <p:spPr>
          <a:xfrm>
            <a:off x="173626" y="1370007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وسمي شريط العنوان لأنه يحتوي على عنوان البرنامج المفتوح وكذلك على زري التصغير والتكبير والاغلاق  </a:t>
            </a:r>
          </a:p>
          <a:p>
            <a:r>
              <a:rPr lang="ar-AE" dirty="0"/>
              <a:t>بالإضافة الى امكانية وضع شريط ادوات الوصول السريع ( الذي يحتوي على ايقونات الحفظ والتراجع والفتح </a:t>
            </a:r>
          </a:p>
          <a:p>
            <a:r>
              <a:rPr lang="ar-AE" dirty="0"/>
              <a:t>وغيرها من ادوات التي يتحكم بها المستخدم ) .</a:t>
            </a:r>
          </a:p>
          <a:p>
            <a:r>
              <a:rPr lang="ar-AE" dirty="0"/>
              <a:t>1-5-2	شريط القوائم </a:t>
            </a:r>
            <a:r>
              <a:rPr lang="en-US" dirty="0"/>
              <a:t>minus bar :-</a:t>
            </a:r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02" y="2487522"/>
            <a:ext cx="8784976" cy="509430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173902" y="3429000"/>
            <a:ext cx="87847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يحتوي شريط القوائم على عدة قوائم  منها ( ملف</a:t>
            </a:r>
            <a:r>
              <a:rPr lang="en-US" dirty="0"/>
              <a:t>file , </a:t>
            </a:r>
            <a:r>
              <a:rPr lang="ar-AE" dirty="0"/>
              <a:t>عرض </a:t>
            </a:r>
            <a:r>
              <a:rPr lang="en-US" dirty="0"/>
              <a:t>View .... </a:t>
            </a:r>
            <a:r>
              <a:rPr lang="ar-AE" dirty="0"/>
              <a:t>الخ )حيث يتم عرض محتويات كل </a:t>
            </a:r>
          </a:p>
          <a:p>
            <a:r>
              <a:rPr lang="ar-AE" dirty="0"/>
              <a:t>قائمة على شكل شريط يظهر في اعلى الشاشة يوفر للمستخدم معظم الادوات اللازمة اضافة الى ادوات اخرى </a:t>
            </a:r>
          </a:p>
          <a:p>
            <a:r>
              <a:rPr lang="ar-AE" dirty="0"/>
              <a:t>الادوات السريعة . </a:t>
            </a:r>
          </a:p>
          <a:p>
            <a:r>
              <a:rPr lang="ar-AE" dirty="0"/>
              <a:t>تظهر عند الحاجة اليها او تبعا للمهمة التي تقوم بها هذا يعني  تقليل الازدحام على الشاشة وسهولة الوصول الى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26" y="4941168"/>
            <a:ext cx="8785252" cy="162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706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2263"/>
            <a:ext cx="8514035" cy="2634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6992"/>
            <a:ext cx="8514035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911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</TotalTime>
  <Words>223</Words>
  <Application>Microsoft Office PowerPoint</Application>
  <PresentationFormat>On-screen Show (4:3)</PresentationFormat>
  <Paragraphs>21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انقلاب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 2o1O</cp:lastModifiedBy>
  <cp:revision>8</cp:revision>
  <dcterms:created xsi:type="dcterms:W3CDTF">2018-12-11T15:24:26Z</dcterms:created>
  <dcterms:modified xsi:type="dcterms:W3CDTF">2018-12-13T15:53:48Z</dcterms:modified>
</cp:coreProperties>
</file>