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46" autoAdjust="0"/>
  </p:normalViewPr>
  <p:slideViewPr>
    <p:cSldViewPr>
      <p:cViewPr varScale="1">
        <p:scale>
          <a:sx n="63" d="100"/>
          <a:sy n="63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04/04/1440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701" y="1340768"/>
            <a:ext cx="5676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Power point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3140968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b="1" dirty="0" smtClean="0">
                <a:solidFill>
                  <a:srgbClr val="FF0000"/>
                </a:solidFill>
              </a:rPr>
              <a:t>لجميع الأقسام</a:t>
            </a:r>
          </a:p>
          <a:p>
            <a:pPr algn="ctr"/>
            <a:r>
              <a:rPr lang="ar-IQ" sz="4000" b="1" dirty="0" smtClean="0">
                <a:solidFill>
                  <a:srgbClr val="FF0000"/>
                </a:solidFill>
              </a:rPr>
              <a:t>المرحلة الثانية /الكورس الأول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33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8977"/>
            <a:ext cx="86044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157192"/>
            <a:ext cx="86044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86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70019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83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548681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IQ" b="1" u="sng" dirty="0"/>
              <a:t>الكتابة في ورقة العمل </a:t>
            </a:r>
            <a:r>
              <a:rPr lang="en-US" b="1" u="sng" dirty="0"/>
              <a:t>)</a:t>
            </a:r>
            <a:r>
              <a:rPr lang="ar-IQ" b="1" u="sng" dirty="0"/>
              <a:t> المستند ):-</a:t>
            </a:r>
            <a:endParaRPr lang="en-US" sz="1400" dirty="0"/>
          </a:p>
          <a:p>
            <a:r>
              <a:rPr lang="ar-IQ" b="1" dirty="0"/>
              <a:t>للكتابة في الورقة هنالك اساسيات وقواعد يجب اتباعها وذلك لضبط عملية الكتابة فيها وهي :-</a:t>
            </a:r>
            <a:endParaRPr lang="en-US" sz="1400" dirty="0"/>
          </a:p>
          <a:p>
            <a:r>
              <a:rPr lang="ar-IQ" b="1" dirty="0"/>
              <a:t>لتحويل الكتابة من اللغة الانكليزية الى اللغة العربية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اليمين , </a:t>
            </a:r>
            <a:endParaRPr lang="en-US" sz="1400" dirty="0"/>
          </a:p>
          <a:p>
            <a:r>
              <a:rPr lang="ar-IQ" b="1" dirty="0"/>
              <a:t>ولتحويل جهة الكتابة من اليسار الى اليمين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en-US" b="1" dirty="0"/>
              <a:t> </a:t>
            </a:r>
            <a:endParaRPr lang="en-US" sz="1400" dirty="0"/>
          </a:p>
          <a:p>
            <a:pPr lvl="0"/>
            <a:r>
              <a:rPr lang="ar-IQ" b="1" dirty="0"/>
              <a:t>) من جهة اليمين من لوحة المفاتيح .</a:t>
            </a:r>
            <a:endParaRPr lang="en-US" sz="1400" dirty="0"/>
          </a:p>
          <a:p>
            <a:r>
              <a:rPr lang="ar-IQ" b="1" dirty="0"/>
              <a:t>لتحويل الكتابة من اللغة العربية  الى اللغة الانكليزية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اليسار, </a:t>
            </a:r>
            <a:endParaRPr lang="en-US" sz="1400" dirty="0"/>
          </a:p>
          <a:p>
            <a:r>
              <a:rPr lang="ar-IQ" b="1" dirty="0"/>
              <a:t>ولتحويل جهة الكتابة من اليمين اليسار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ar-IQ" b="1" dirty="0"/>
              <a:t> ) </a:t>
            </a:r>
            <a:endParaRPr lang="en-US" sz="1400" dirty="0"/>
          </a:p>
          <a:p>
            <a:pPr lvl="0"/>
            <a:r>
              <a:rPr lang="ar-IQ" b="1" dirty="0"/>
              <a:t>من جهة اليسار من لوحة المفاتيح .</a:t>
            </a:r>
            <a:endParaRPr lang="en-US" sz="1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59"/>
            <a:ext cx="8352928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307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975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33296"/>
            <a:ext cx="856895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192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68760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891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92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8286225" cy="465872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589240"/>
            <a:ext cx="828622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2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628800"/>
            <a:ext cx="81369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03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91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1-5 مكونات نافذة البرنامج </a:t>
            </a:r>
            <a:r>
              <a:rPr lang="en-US" dirty="0"/>
              <a:t>Microsoft Power point </a:t>
            </a:r>
          </a:p>
          <a:p>
            <a:r>
              <a:rPr lang="en-US" dirty="0"/>
              <a:t>1-	5-1 </a:t>
            </a:r>
            <a:r>
              <a:rPr lang="ar-AE" dirty="0"/>
              <a:t>شريط العنوان </a:t>
            </a:r>
            <a:r>
              <a:rPr lang="en-US" dirty="0"/>
              <a:t>title bar :-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6" y="978987"/>
            <a:ext cx="8784976" cy="338426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173626" y="1370007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وسمي شريط العنوان لأنه يحتوي على عنوان البرنامج المفتوح وكذلك على زري التصغير والتكبير والاغلاق  </a:t>
            </a:r>
          </a:p>
          <a:p>
            <a:r>
              <a:rPr lang="ar-AE" dirty="0"/>
              <a:t>بالإضافة الى امكانية وضع شريط ادوات الوصول السريع ( الذي يحتوي على ايقونات الحفظ والتراجع والفتح </a:t>
            </a:r>
          </a:p>
          <a:p>
            <a:r>
              <a:rPr lang="ar-AE" dirty="0"/>
              <a:t>وغيرها من ادوات التي يتحكم بها المستخدم ) .</a:t>
            </a:r>
          </a:p>
          <a:p>
            <a:r>
              <a:rPr lang="ar-AE" dirty="0"/>
              <a:t>1-5-2	شريط القوائم </a:t>
            </a:r>
            <a:r>
              <a:rPr lang="en-US" dirty="0"/>
              <a:t>minus bar :-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02" y="2487522"/>
            <a:ext cx="8784976" cy="50943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73902" y="3429000"/>
            <a:ext cx="8784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يحتوي شريط القوائم على عدة قوائم  منها ( ملف</a:t>
            </a:r>
            <a:r>
              <a:rPr lang="en-US" dirty="0"/>
              <a:t>file , </a:t>
            </a:r>
            <a:r>
              <a:rPr lang="ar-AE" dirty="0"/>
              <a:t>عرض </a:t>
            </a:r>
            <a:r>
              <a:rPr lang="en-US" dirty="0"/>
              <a:t>View .... </a:t>
            </a:r>
            <a:r>
              <a:rPr lang="ar-AE" dirty="0"/>
              <a:t>الخ )حيث يتم عرض محتويات كل </a:t>
            </a:r>
          </a:p>
          <a:p>
            <a:r>
              <a:rPr lang="ar-AE" dirty="0"/>
              <a:t>قائمة على شكل شريط يظهر في اعلى الشاشة يوفر للمستخدم معظم الادوات اللازمة اضافة الى ادوات اخرى </a:t>
            </a:r>
          </a:p>
          <a:p>
            <a:r>
              <a:rPr lang="ar-AE" dirty="0"/>
              <a:t>الادوات السريعة . </a:t>
            </a:r>
          </a:p>
          <a:p>
            <a:r>
              <a:rPr lang="ar-AE" dirty="0"/>
              <a:t>تظهر عند الحاجة اليها او تبعا للمهمة التي تقوم بها هذا يعني  تقليل الازدحام على الشاشة وسهولة الوصول الى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6" y="4941168"/>
            <a:ext cx="8785252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062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2263"/>
            <a:ext cx="8514035" cy="263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51403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11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225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boxnet</cp:lastModifiedBy>
  <cp:revision>7</cp:revision>
  <dcterms:created xsi:type="dcterms:W3CDTF">2018-12-11T15:24:26Z</dcterms:created>
  <dcterms:modified xsi:type="dcterms:W3CDTF">2018-12-12T19:33:16Z</dcterms:modified>
</cp:coreProperties>
</file>