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2193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621935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652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8178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17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2" y="476672"/>
            <a:ext cx="814450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64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6595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765951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53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1788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99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333903" cy="97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333903" cy="150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74591"/>
            <a:ext cx="8333903" cy="2530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21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2623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97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04664"/>
            <a:ext cx="869394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996952"/>
            <a:ext cx="8693942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80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3390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8988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06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11787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39" y="1700808"/>
            <a:ext cx="19050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157439" y="4012407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AE" dirty="0"/>
          </a:p>
          <a:p>
            <a:r>
              <a:rPr lang="ar-AE" dirty="0"/>
              <a:t>فتح البريد الالكتروني للمستخدم : عند فتح واجهة ال </a:t>
            </a:r>
            <a:r>
              <a:rPr lang="en-US" dirty="0"/>
              <a:t>yahoo </a:t>
            </a:r>
            <a:r>
              <a:rPr lang="ar-AE" dirty="0"/>
              <a:t>نختار </a:t>
            </a:r>
            <a:r>
              <a:rPr lang="en-US" dirty="0"/>
              <a:t>mail </a:t>
            </a:r>
            <a:r>
              <a:rPr lang="ar-AE" dirty="0"/>
              <a:t>فيتم تحميل الواجهة وتظهر بالشكل الاتي </a:t>
            </a:r>
          </a:p>
          <a:p>
            <a:endParaRPr lang="ar-AE" dirty="0"/>
          </a:p>
          <a:p>
            <a:r>
              <a:rPr lang="ar-AE" dirty="0"/>
              <a:t>نقوم </a:t>
            </a:r>
            <a:r>
              <a:rPr lang="ar-AE" dirty="0" err="1"/>
              <a:t>بادخال</a:t>
            </a:r>
            <a:r>
              <a:rPr lang="ar-AE" dirty="0"/>
              <a:t> اسم المستخدم </a:t>
            </a:r>
            <a:r>
              <a:rPr lang="en-US" dirty="0"/>
              <a:t>ID </a:t>
            </a:r>
            <a:r>
              <a:rPr lang="ar-AE" dirty="0"/>
              <a:t>وكلمة المرور </a:t>
            </a:r>
            <a:r>
              <a:rPr lang="en-US" dirty="0"/>
              <a:t>password </a:t>
            </a:r>
            <a:r>
              <a:rPr lang="ar-AE" dirty="0"/>
              <a:t>في الحقول الملائمة لكل منهما عند اكتمال ادخالهم بصورة صحيحة نضغط على </a:t>
            </a:r>
            <a:r>
              <a:rPr lang="en-US" dirty="0"/>
              <a:t>sign in  </a:t>
            </a:r>
            <a:r>
              <a:rPr lang="ar-AE" dirty="0"/>
              <a:t>تسجيل  الدخول  .</a:t>
            </a:r>
          </a:p>
          <a:p>
            <a:r>
              <a:rPr lang="ar-AE" dirty="0"/>
              <a:t>عندها يتم تحميل الصفحة الخاصة بالبريد الالكتروني الخاص بك كما مبين بالشكل التالي : 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8320"/>
            <a:ext cx="19050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663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57</Words>
  <Application>Microsoft Office PowerPoint</Application>
  <PresentationFormat>عرض على الشاشة (3:4)‏</PresentationFormat>
  <Paragraphs>5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2018-12-11T15:27:36Z</dcterms:created>
  <dcterms:modified xsi:type="dcterms:W3CDTF">2018-12-11T21:35:12Z</dcterms:modified>
</cp:coreProperties>
</file>