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011" y="476672"/>
            <a:ext cx="5273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51870"/>
            <a:ext cx="8621935" cy="283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93096"/>
            <a:ext cx="7613823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75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7397799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4693"/>
            <a:ext cx="8382679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0671"/>
            <a:ext cx="823866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57192"/>
            <a:ext cx="826189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97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0384"/>
            <a:ext cx="8612584" cy="560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42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871296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348880"/>
            <a:ext cx="853541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00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81038"/>
            <a:ext cx="7992888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54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18988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7936"/>
            <a:ext cx="63896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821084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25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0</Words>
  <Application>Microsoft Office PowerPoint</Application>
  <PresentationFormat>عرض على الشاشة (3:4)‏</PresentationFormat>
  <Paragraphs>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2018-12-11T15:27:23Z</dcterms:created>
  <dcterms:modified xsi:type="dcterms:W3CDTF">2018-12-11T21:17:26Z</dcterms:modified>
</cp:coreProperties>
</file>