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011" y="476672"/>
            <a:ext cx="52736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51870"/>
            <a:ext cx="8621935" cy="2837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93096"/>
            <a:ext cx="7613823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6751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4664"/>
            <a:ext cx="7397799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94693"/>
            <a:ext cx="8382679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60671"/>
            <a:ext cx="8238663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157192"/>
            <a:ext cx="8261895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8972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90384"/>
            <a:ext cx="8612584" cy="560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5421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60648"/>
            <a:ext cx="8712967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348880"/>
            <a:ext cx="8535416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8001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81038"/>
            <a:ext cx="7992888" cy="549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9545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712"/>
            <a:ext cx="8189887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07936"/>
            <a:ext cx="6389687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61048"/>
            <a:ext cx="8210847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4250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0</Words>
  <Application>Microsoft Office PowerPoint</Application>
  <PresentationFormat>عرض على الشاشة (3:4)‏</PresentationFormat>
  <Paragraphs>0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2018-12-11T15:27:23Z</dcterms:created>
  <dcterms:modified xsi:type="dcterms:W3CDTF">2018-12-11T21:17:26Z</dcterms:modified>
</cp:coreProperties>
</file>