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651" y="76200"/>
            <a:ext cx="52736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24" y="764704"/>
            <a:ext cx="854992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24" y="1563435"/>
            <a:ext cx="8549927" cy="136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24" y="3212976"/>
            <a:ext cx="852669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9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9075"/>
            <a:ext cx="8568952" cy="663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313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261895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980728"/>
            <a:ext cx="8251050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52936"/>
            <a:ext cx="8251051" cy="333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979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6"/>
            <a:ext cx="8211313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093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0</Words>
  <Application>Microsoft Office PowerPoint</Application>
  <PresentationFormat>عرض على الشاشة (3:4)‏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1</cp:revision>
  <dcterms:created xsi:type="dcterms:W3CDTF">2018-12-11T15:27:13Z</dcterms:created>
  <dcterms:modified xsi:type="dcterms:W3CDTF">2018-12-11T21:05:23Z</dcterms:modified>
</cp:coreProperties>
</file>