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emf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04664"/>
            <a:ext cx="6389687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074480"/>
            <a:ext cx="8487445" cy="1562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3294" y="2924944"/>
            <a:ext cx="6389687" cy="20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3412182"/>
            <a:ext cx="8558882" cy="2177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050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5" y="349369"/>
            <a:ext cx="6389687" cy="20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836712"/>
            <a:ext cx="8765950" cy="222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6039" y="3074512"/>
            <a:ext cx="6389687" cy="20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3573016"/>
            <a:ext cx="8776213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2538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04664"/>
            <a:ext cx="6389687" cy="20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836712"/>
            <a:ext cx="8333903" cy="109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276872"/>
            <a:ext cx="8333903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2996952"/>
            <a:ext cx="8333902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925975"/>
            <a:ext cx="8316743" cy="295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8" y="5249379"/>
            <a:ext cx="8333902" cy="133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2418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8405911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24744"/>
            <a:ext cx="8405911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75635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0</Words>
  <Application>Microsoft Office PowerPoint</Application>
  <PresentationFormat>عرض على الشاشة (3:4)‏</PresentationFormat>
  <Paragraphs>0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انقلاب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ahmed</dc:creator>
  <cp:lastModifiedBy>ahmed</cp:lastModifiedBy>
  <cp:revision>2</cp:revision>
  <dcterms:created xsi:type="dcterms:W3CDTF">2018-12-11T15:26:58Z</dcterms:created>
  <dcterms:modified xsi:type="dcterms:W3CDTF">2018-12-11T20:52:56Z</dcterms:modified>
</cp:coreProperties>
</file>