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63896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74480"/>
            <a:ext cx="8487445" cy="15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294" y="2924944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412182"/>
            <a:ext cx="8558882" cy="217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5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49369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836712"/>
            <a:ext cx="8765950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39" y="3074512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573016"/>
            <a:ext cx="877621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53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3390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3339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996952"/>
            <a:ext cx="833390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25975"/>
            <a:ext cx="8316743" cy="29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249379"/>
            <a:ext cx="8333902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41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0591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0591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563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2018-12-11T15:26:58Z</dcterms:created>
  <dcterms:modified xsi:type="dcterms:W3CDTF">2018-12-11T20:52:56Z</dcterms:modified>
</cp:coreProperties>
</file>