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9923" y="404664"/>
            <a:ext cx="527367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484" y="908720"/>
            <a:ext cx="6408737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852936"/>
            <a:ext cx="6389687" cy="20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6630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64703"/>
            <a:ext cx="7900715" cy="5239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4631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32656"/>
            <a:ext cx="6389687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980728"/>
            <a:ext cx="7973292" cy="116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6" y="2149128"/>
            <a:ext cx="7973292" cy="2071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623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0688"/>
            <a:ext cx="8177758" cy="4941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9050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8549927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5703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0</Words>
  <Application>Microsoft Office PowerPoint</Application>
  <PresentationFormat>عرض على الشاشة (3:4)‏</PresentationFormat>
  <Paragraphs>0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2</cp:revision>
  <dcterms:created xsi:type="dcterms:W3CDTF">2018-12-11T15:26:48Z</dcterms:created>
  <dcterms:modified xsi:type="dcterms:W3CDTF">2018-12-11T20:42:11Z</dcterms:modified>
</cp:coreProperties>
</file>