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50" d="100"/>
          <a:sy n="50" d="100"/>
        </p:scale>
        <p:origin x="-1267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عنوان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2" name="عنوان فرعي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03/04/1440</a:t>
            </a:fld>
            <a:endParaRPr lang="ar-SA"/>
          </a:p>
        </p:txBody>
      </p:sp>
      <p:sp>
        <p:nvSpPr>
          <p:cNvPr id="20" name="عنصر نائب للتذييل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10" name="عنصر نائب لرقم الشريحة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8" name="شكل بيضاوي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03/04/1440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03/04/1440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03/04/1440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03/04/1440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10" name="مستطيل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03/04/1440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03/04/1440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03/04/1440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03/04/1440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6" name="مستطيل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03/04/1440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03/04/1440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8" name="مستطيل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9" name="مخطط انسيابي: معالجة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مخطط انسيابي: معالجة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دائري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دائرة مجوفة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مستطيل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عنصر نائب للعنوان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صر نائب للنص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24" name="عنصر نائب للتاريخ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B8ABB09-4A1D-463E-8065-109CC2B7EFAA}" type="datetimeFigureOut">
              <a:rPr lang="ar-SA" smtClean="0"/>
              <a:t>03/04/1440</a:t>
            </a:fld>
            <a:endParaRPr lang="ar-SA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ar-SA"/>
          </a:p>
        </p:txBody>
      </p:sp>
      <p:sp>
        <p:nvSpPr>
          <p:cNvPr id="22" name="عنصر نائب لرقم الشريحة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15" name="مستطيل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r" rtl="1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r" rtl="1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r" rtl="1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r" rtl="1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r" rtl="1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r" rtl="1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e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3.png"/><Relationship Id="rId4" Type="http://schemas.openxmlformats.org/officeDocument/2006/relationships/image" Target="../media/image12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emf"/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5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emf"/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9.emf"/><Relationship Id="rId4" Type="http://schemas.openxmlformats.org/officeDocument/2006/relationships/image" Target="../media/image28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7832" y="404663"/>
            <a:ext cx="5273675" cy="9361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1310288"/>
            <a:ext cx="5273675" cy="930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2240563"/>
            <a:ext cx="5273675" cy="2111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407" y="438150"/>
            <a:ext cx="3366497" cy="3913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407" y="4725144"/>
            <a:ext cx="8352140" cy="108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8156076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432" y="564664"/>
            <a:ext cx="8009979" cy="55577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214855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584" y="561256"/>
            <a:ext cx="8298011" cy="41044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066314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260648"/>
            <a:ext cx="6389687" cy="204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599316"/>
            <a:ext cx="6532563" cy="190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مستطيل 1"/>
          <p:cNvSpPr/>
          <p:nvPr/>
        </p:nvSpPr>
        <p:spPr>
          <a:xfrm>
            <a:off x="323528" y="2504316"/>
            <a:ext cx="8477919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AE" dirty="0"/>
              <a:t>لأدراج جدول :-</a:t>
            </a:r>
          </a:p>
          <a:p>
            <a:r>
              <a:rPr lang="ar-AE" dirty="0"/>
              <a:t>1- انقر ضمن المستند في المكان الذي تريد بدء الجدول عنده . </a:t>
            </a:r>
          </a:p>
          <a:p>
            <a:r>
              <a:rPr lang="ar-AE" dirty="0"/>
              <a:t>2-  ضمن قائمة ادراج </a:t>
            </a:r>
            <a:r>
              <a:rPr lang="en-US" dirty="0"/>
              <a:t>insert </a:t>
            </a:r>
            <a:r>
              <a:rPr lang="ar-AE" dirty="0"/>
              <a:t>انقر الزر جداول </a:t>
            </a:r>
            <a:r>
              <a:rPr lang="en-US" dirty="0"/>
              <a:t>table </a:t>
            </a:r>
            <a:r>
              <a:rPr lang="ar-AE" dirty="0"/>
              <a:t>وحرك مؤشر الفأرة لاختيار عدد الصفوف والأعمدة التي </a:t>
            </a:r>
          </a:p>
          <a:p>
            <a:r>
              <a:rPr lang="ar-AE" dirty="0"/>
              <a:t>تريدها للجدول , ثم انقر الفأرة لأدراج الجداول .</a:t>
            </a:r>
          </a:p>
          <a:p>
            <a:r>
              <a:rPr lang="en-US" dirty="0"/>
              <a:t>Tap </a:t>
            </a:r>
            <a:r>
              <a:rPr lang="ar-AE" dirty="0" err="1"/>
              <a:t>للأنتقال</a:t>
            </a:r>
            <a:r>
              <a:rPr lang="ar-AE" dirty="0"/>
              <a:t> الى الخلايا التالية وادخال المحتوى المطلوب فيها .</a:t>
            </a:r>
          </a:p>
          <a:p>
            <a:r>
              <a:rPr lang="ar-AE" dirty="0"/>
              <a:t>4- اضغط المفتاح </a:t>
            </a:r>
            <a:r>
              <a:rPr lang="en-US" dirty="0"/>
              <a:t>Tap </a:t>
            </a:r>
            <a:r>
              <a:rPr lang="ar-AE" dirty="0"/>
              <a:t>لنقل المؤشر الى الخلية التالية , وادخل المحتوى المطلوب فيها , استمر بالضغط على مفتاح </a:t>
            </a:r>
          </a:p>
          <a:p>
            <a:r>
              <a:rPr lang="ar-AE" dirty="0"/>
              <a:t>3- انقر على اول خلية من الجدول واكتب المحتوى المطلوب .</a:t>
            </a:r>
          </a:p>
        </p:txBody>
      </p:sp>
      <p:sp>
        <p:nvSpPr>
          <p:cNvPr id="3" name="مستطيل 2"/>
          <p:cNvSpPr/>
          <p:nvPr/>
        </p:nvSpPr>
        <p:spPr>
          <a:xfrm>
            <a:off x="323528" y="4869160"/>
            <a:ext cx="847791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AE" dirty="0"/>
              <a:t>5- اذا وصل المؤشر الى نهاية الجدول </a:t>
            </a:r>
            <a:r>
              <a:rPr lang="ar-AE" dirty="0" err="1"/>
              <a:t>ومازلت</a:t>
            </a:r>
            <a:r>
              <a:rPr lang="ar-AE" dirty="0"/>
              <a:t> بحاجة الى صفوف اضافية , اضغط المفتاح </a:t>
            </a:r>
            <a:r>
              <a:rPr lang="en-US" dirty="0"/>
              <a:t>Tap </a:t>
            </a:r>
            <a:r>
              <a:rPr lang="ar-AE" dirty="0" err="1"/>
              <a:t>باضافة</a:t>
            </a:r>
            <a:r>
              <a:rPr lang="ar-AE" dirty="0"/>
              <a:t> صف </a:t>
            </a:r>
          </a:p>
          <a:p>
            <a:r>
              <a:rPr lang="ar-AE" dirty="0"/>
              <a:t>جديد الى الجدول . </a:t>
            </a:r>
          </a:p>
        </p:txBody>
      </p:sp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5733256"/>
            <a:ext cx="6389687" cy="204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09917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2538" y="332656"/>
            <a:ext cx="6637337" cy="1181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2538" y="1844824"/>
            <a:ext cx="7441009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6363" y="3325813"/>
            <a:ext cx="6389687" cy="204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3789040"/>
            <a:ext cx="6475413" cy="1076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45510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323528" y="332656"/>
            <a:ext cx="853244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AE" dirty="0"/>
              <a:t>1- انقر في اي مكان داخل الجدول .</a:t>
            </a:r>
          </a:p>
          <a:p>
            <a:r>
              <a:rPr lang="ar-AE" dirty="0"/>
              <a:t>2- ضمن المجموعة انماط الجدول </a:t>
            </a:r>
            <a:r>
              <a:rPr lang="en-US" dirty="0"/>
              <a:t>table styles </a:t>
            </a:r>
            <a:r>
              <a:rPr lang="ar-AE" dirty="0"/>
              <a:t>الموجودة في الشريط ادوات الجدول تصميم </a:t>
            </a:r>
            <a:r>
              <a:rPr lang="en-US" dirty="0"/>
              <a:t>table tools </a:t>
            </a:r>
          </a:p>
          <a:p>
            <a:r>
              <a:rPr lang="en-US" dirty="0"/>
              <a:t>Design </a:t>
            </a:r>
            <a:r>
              <a:rPr lang="ar-AE" dirty="0"/>
              <a:t>اختر اي نمط للجدول . </a:t>
            </a:r>
          </a:p>
          <a:p>
            <a:r>
              <a:rPr lang="ar-AE" dirty="0"/>
              <a:t>3- فعل او ازل تفعيل خيارات انماط الجدول حسب الحاجة . </a:t>
            </a:r>
          </a:p>
          <a:p>
            <a:r>
              <a:rPr lang="ar-AE" dirty="0"/>
              <a:t>ابعاد الصفوف والأعمدة ومحاذاة النص واتجاهه ( عمودي او افقي ) والهوامش .</a:t>
            </a:r>
          </a:p>
          <a:p>
            <a:r>
              <a:rPr lang="ar-AE" dirty="0"/>
              <a:t>التظليل , او اختر بلا لون </a:t>
            </a:r>
            <a:r>
              <a:rPr lang="en-US" dirty="0"/>
              <a:t>no color </a:t>
            </a:r>
            <a:r>
              <a:rPr lang="ar-AE" dirty="0" err="1"/>
              <a:t>لازالة</a:t>
            </a:r>
            <a:r>
              <a:rPr lang="ar-AE" dirty="0"/>
              <a:t> التظليل . </a:t>
            </a:r>
          </a:p>
          <a:p>
            <a:r>
              <a:rPr lang="ar-AE" dirty="0"/>
              <a:t>5- حدد الخلية او الخلايا التي تريد اضافة حدود لها او ازالتها منها , وانقر الزر حدود </a:t>
            </a:r>
            <a:r>
              <a:rPr lang="en-US" dirty="0"/>
              <a:t>Borders </a:t>
            </a:r>
            <a:r>
              <a:rPr lang="ar-AE" dirty="0"/>
              <a:t>واختر </a:t>
            </a:r>
          </a:p>
          <a:p>
            <a:r>
              <a:rPr lang="ar-AE" dirty="0"/>
              <a:t>الحدود المناسبة , او اختر بلا حدود </a:t>
            </a:r>
            <a:r>
              <a:rPr lang="en-US" dirty="0"/>
              <a:t>no Border </a:t>
            </a:r>
            <a:r>
              <a:rPr lang="ar-AE" dirty="0" err="1"/>
              <a:t>لازالة</a:t>
            </a:r>
            <a:r>
              <a:rPr lang="ar-AE" dirty="0"/>
              <a:t> الحدود .</a:t>
            </a:r>
          </a:p>
          <a:p>
            <a:r>
              <a:rPr lang="ar-AE" dirty="0"/>
              <a:t>6- انقر التبويب تخطيط </a:t>
            </a:r>
            <a:r>
              <a:rPr lang="en-US" dirty="0"/>
              <a:t>Layout </a:t>
            </a:r>
            <a:r>
              <a:rPr lang="ar-AE" dirty="0"/>
              <a:t>واستخدم الادوات المتوفرة لحذف او اضافة صفوف او أعمدة , وتعيين </a:t>
            </a: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6281" y="3325813"/>
            <a:ext cx="6389687" cy="204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3861048"/>
            <a:ext cx="5800725" cy="2228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578384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388143"/>
            <a:ext cx="8658051" cy="3040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3020" y="3717032"/>
            <a:ext cx="6115050" cy="98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963096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404664"/>
            <a:ext cx="5273675" cy="41044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404664"/>
            <a:ext cx="2448272" cy="41044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57325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60648"/>
            <a:ext cx="8189887" cy="432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908720"/>
            <a:ext cx="8260755" cy="1808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مستطيل 1"/>
          <p:cNvSpPr/>
          <p:nvPr/>
        </p:nvSpPr>
        <p:spPr>
          <a:xfrm>
            <a:off x="4013423" y="2716883"/>
            <a:ext cx="4572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ar-AE" dirty="0"/>
              <a:t>انشاء نص مزخرف </a:t>
            </a:r>
            <a:r>
              <a:rPr lang="en-US" dirty="0"/>
              <a:t>word Art :- </a:t>
            </a:r>
          </a:p>
          <a:p>
            <a:r>
              <a:rPr lang="en-US" dirty="0"/>
              <a:t>1- </a:t>
            </a:r>
            <a:r>
              <a:rPr lang="ar-AE" dirty="0"/>
              <a:t>من قائمة ادراج </a:t>
            </a:r>
            <a:r>
              <a:rPr lang="en-US" dirty="0"/>
              <a:t>insert </a:t>
            </a:r>
            <a:r>
              <a:rPr lang="ar-AE" dirty="0"/>
              <a:t>انقر الزر  </a:t>
            </a:r>
            <a:r>
              <a:rPr lang="en-US" dirty="0"/>
              <a:t>word art   </a:t>
            </a:r>
            <a:r>
              <a:rPr lang="ar-AE" dirty="0" err="1"/>
              <a:t>لاظهار</a:t>
            </a:r>
            <a:r>
              <a:rPr lang="ar-AE" dirty="0"/>
              <a:t> </a:t>
            </a:r>
          </a:p>
          <a:p>
            <a:r>
              <a:rPr lang="ar-AE" dirty="0"/>
              <a:t>على الزر  </a:t>
            </a:r>
            <a:r>
              <a:rPr lang="en-US" dirty="0"/>
              <a:t>Word Art .</a:t>
            </a:r>
          </a:p>
          <a:p>
            <a:r>
              <a:rPr lang="en-US" dirty="0"/>
              <a:t>2- </a:t>
            </a:r>
            <a:r>
              <a:rPr lang="ar-AE" dirty="0"/>
              <a:t>انقر على نمط </a:t>
            </a:r>
            <a:r>
              <a:rPr lang="en-US" dirty="0"/>
              <a:t>word  art  </a:t>
            </a:r>
            <a:r>
              <a:rPr lang="ar-AE" dirty="0"/>
              <a:t>الذي تريده .</a:t>
            </a:r>
          </a:p>
          <a:p>
            <a:r>
              <a:rPr lang="ar-AE" dirty="0"/>
              <a:t>3- اكتب النص المطلوب . يمكنك ايضا تطبيق نمط</a:t>
            </a:r>
            <a:r>
              <a:rPr lang="en-US" dirty="0"/>
              <a:t>word Art  </a:t>
            </a:r>
          </a:p>
          <a:p>
            <a:r>
              <a:rPr lang="ar-AE" dirty="0"/>
              <a:t>على نص موجود مسبقا , وذلك بتحديد ذلك النص قبل النقر </a:t>
            </a:r>
          </a:p>
          <a:p>
            <a:r>
              <a:rPr lang="ar-AE" dirty="0"/>
              <a:t>معرض </a:t>
            </a:r>
            <a:r>
              <a:rPr lang="en-US" dirty="0"/>
              <a:t>word art .</a:t>
            </a:r>
          </a:p>
        </p:txBody>
      </p:sp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687931"/>
            <a:ext cx="2505075" cy="2295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68459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59442"/>
            <a:ext cx="8298011" cy="7932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8414" y="1412776"/>
            <a:ext cx="5953125" cy="3448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636" y="5085184"/>
            <a:ext cx="8136903" cy="15685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18928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04664"/>
            <a:ext cx="8333903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052736"/>
            <a:ext cx="8477919" cy="1155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2504" y="2208436"/>
            <a:ext cx="6389687" cy="204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1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732093"/>
            <a:ext cx="8446655" cy="13731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8627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انقلاب">
  <a:themeElements>
    <a:clrScheme name="انقلاب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انقلاب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انقلاب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19</TotalTime>
  <Words>270</Words>
  <Application>Microsoft Office PowerPoint</Application>
  <PresentationFormat>عرض على الشاشة (3:4)‏</PresentationFormat>
  <Paragraphs>25</Paragraphs>
  <Slides>11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2" baseType="lpstr">
      <vt:lpstr>انقلاب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ahmed</dc:creator>
  <cp:lastModifiedBy>ahmed</cp:lastModifiedBy>
  <cp:revision>3</cp:revision>
  <dcterms:created xsi:type="dcterms:W3CDTF">2018-12-11T15:26:31Z</dcterms:created>
  <dcterms:modified xsi:type="dcterms:W3CDTF">2018-12-11T20:31:12Z</dcterms:modified>
</cp:coreProperties>
</file>