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832" y="404663"/>
            <a:ext cx="5273675" cy="936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310288"/>
            <a:ext cx="5273675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40563"/>
            <a:ext cx="5273675" cy="211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07" y="438150"/>
            <a:ext cx="3366497" cy="391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07" y="4725144"/>
            <a:ext cx="835214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1560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32" y="564664"/>
            <a:ext cx="8009979" cy="555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485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84" y="561256"/>
            <a:ext cx="8298011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63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0648"/>
            <a:ext cx="63896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99316"/>
            <a:ext cx="653256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323528" y="2504316"/>
            <a:ext cx="847791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لأدراج جدول :-</a:t>
            </a:r>
          </a:p>
          <a:p>
            <a:r>
              <a:rPr lang="ar-AE" dirty="0"/>
              <a:t>1- انقر ضمن المستند في المكان الذي تريد بدء الجدول عنده . </a:t>
            </a:r>
          </a:p>
          <a:p>
            <a:r>
              <a:rPr lang="ar-AE" dirty="0"/>
              <a:t>2-  ضمن قائمة ادراج </a:t>
            </a:r>
            <a:r>
              <a:rPr lang="en-US" dirty="0"/>
              <a:t>insert </a:t>
            </a:r>
            <a:r>
              <a:rPr lang="ar-AE" dirty="0"/>
              <a:t>انقر الزر جداول </a:t>
            </a:r>
            <a:r>
              <a:rPr lang="en-US" dirty="0"/>
              <a:t>table </a:t>
            </a:r>
            <a:r>
              <a:rPr lang="ar-AE" dirty="0"/>
              <a:t>وحرك مؤشر الفأرة لاختيار عدد الصفوف والأعمدة التي </a:t>
            </a:r>
          </a:p>
          <a:p>
            <a:r>
              <a:rPr lang="ar-AE" dirty="0"/>
              <a:t>تريدها للجدول , ثم انقر الفأرة لأدراج الجداول .</a:t>
            </a:r>
          </a:p>
          <a:p>
            <a:r>
              <a:rPr lang="en-US" dirty="0"/>
              <a:t>Tap </a:t>
            </a:r>
            <a:r>
              <a:rPr lang="ar-AE" dirty="0" err="1"/>
              <a:t>للأنتقال</a:t>
            </a:r>
            <a:r>
              <a:rPr lang="ar-AE" dirty="0"/>
              <a:t> الى الخلايا التالية وادخال المحتوى المطلوب فيها .</a:t>
            </a:r>
          </a:p>
          <a:p>
            <a:r>
              <a:rPr lang="ar-AE" dirty="0"/>
              <a:t>4- اضغط المفتاح </a:t>
            </a:r>
            <a:r>
              <a:rPr lang="en-US" dirty="0"/>
              <a:t>Tap </a:t>
            </a:r>
            <a:r>
              <a:rPr lang="ar-AE" dirty="0"/>
              <a:t>لنقل المؤشر الى الخلية التالية , وادخل المحتوى المطلوب فيها , استمر بالضغط على مفتاح </a:t>
            </a:r>
          </a:p>
          <a:p>
            <a:r>
              <a:rPr lang="ar-AE" dirty="0"/>
              <a:t>3- انقر على اول خلية من الجدول واكتب المحتوى المطلوب .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323528" y="4869160"/>
            <a:ext cx="84779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5- اذا وصل المؤشر الى نهاية الجدول </a:t>
            </a:r>
            <a:r>
              <a:rPr lang="ar-AE" dirty="0" err="1"/>
              <a:t>ومازلت</a:t>
            </a:r>
            <a:r>
              <a:rPr lang="ar-AE" dirty="0"/>
              <a:t> بحاجة الى صفوف اضافية , اضغط المفتاح </a:t>
            </a:r>
            <a:r>
              <a:rPr lang="en-US" dirty="0"/>
              <a:t>Tap </a:t>
            </a:r>
            <a:r>
              <a:rPr lang="ar-AE" dirty="0" err="1"/>
              <a:t>باضافة</a:t>
            </a:r>
            <a:r>
              <a:rPr lang="ar-AE" dirty="0"/>
              <a:t> صف </a:t>
            </a:r>
          </a:p>
          <a:p>
            <a:r>
              <a:rPr lang="ar-AE" dirty="0"/>
              <a:t>جديد الى الجدول . 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733256"/>
            <a:ext cx="63896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991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538" y="332656"/>
            <a:ext cx="6637337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538" y="1844824"/>
            <a:ext cx="744100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3325813"/>
            <a:ext cx="63896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89040"/>
            <a:ext cx="6475413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551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332656"/>
            <a:ext cx="85324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1- انقر في اي مكان داخل الجدول .</a:t>
            </a:r>
          </a:p>
          <a:p>
            <a:r>
              <a:rPr lang="ar-AE" dirty="0"/>
              <a:t>2- ضمن المجموعة انماط الجدول </a:t>
            </a:r>
            <a:r>
              <a:rPr lang="en-US" dirty="0"/>
              <a:t>table styles </a:t>
            </a:r>
            <a:r>
              <a:rPr lang="ar-AE" dirty="0"/>
              <a:t>الموجودة في الشريط ادوات الجدول تصميم </a:t>
            </a:r>
            <a:r>
              <a:rPr lang="en-US" dirty="0"/>
              <a:t>table tools </a:t>
            </a:r>
          </a:p>
          <a:p>
            <a:r>
              <a:rPr lang="en-US" dirty="0"/>
              <a:t>Design </a:t>
            </a:r>
            <a:r>
              <a:rPr lang="ar-AE" dirty="0"/>
              <a:t>اختر اي نمط للجدول . </a:t>
            </a:r>
          </a:p>
          <a:p>
            <a:r>
              <a:rPr lang="ar-AE" dirty="0"/>
              <a:t>3- فعل او ازل تفعيل خيارات انماط الجدول حسب الحاجة . </a:t>
            </a:r>
          </a:p>
          <a:p>
            <a:r>
              <a:rPr lang="ar-AE" dirty="0"/>
              <a:t>ابعاد الصفوف والأعمدة ومحاذاة النص واتجاهه ( عمودي او افقي ) والهوامش .</a:t>
            </a:r>
          </a:p>
          <a:p>
            <a:r>
              <a:rPr lang="ar-AE" dirty="0"/>
              <a:t>التظليل , او اختر بلا لون </a:t>
            </a:r>
            <a:r>
              <a:rPr lang="en-US" dirty="0"/>
              <a:t>no color </a:t>
            </a:r>
            <a:r>
              <a:rPr lang="ar-AE" dirty="0" err="1"/>
              <a:t>لازالة</a:t>
            </a:r>
            <a:r>
              <a:rPr lang="ar-AE" dirty="0"/>
              <a:t> التظليل . </a:t>
            </a:r>
          </a:p>
          <a:p>
            <a:r>
              <a:rPr lang="ar-AE" dirty="0"/>
              <a:t>5- حدد الخلية او الخلايا التي تريد اضافة حدود لها او ازالتها منها , وانقر الزر حدود </a:t>
            </a:r>
            <a:r>
              <a:rPr lang="en-US" dirty="0"/>
              <a:t>Borders </a:t>
            </a:r>
            <a:r>
              <a:rPr lang="ar-AE" dirty="0"/>
              <a:t>واختر </a:t>
            </a:r>
          </a:p>
          <a:p>
            <a:r>
              <a:rPr lang="ar-AE" dirty="0"/>
              <a:t>الحدود المناسبة , او اختر بلا حدود </a:t>
            </a:r>
            <a:r>
              <a:rPr lang="en-US" dirty="0"/>
              <a:t>no Border </a:t>
            </a:r>
            <a:r>
              <a:rPr lang="ar-AE" dirty="0" err="1"/>
              <a:t>لازالة</a:t>
            </a:r>
            <a:r>
              <a:rPr lang="ar-AE" dirty="0"/>
              <a:t> الحدود .</a:t>
            </a:r>
          </a:p>
          <a:p>
            <a:r>
              <a:rPr lang="ar-AE" dirty="0"/>
              <a:t>6- انقر التبويب تخطيط </a:t>
            </a:r>
            <a:r>
              <a:rPr lang="en-US" dirty="0"/>
              <a:t>Layout </a:t>
            </a:r>
            <a:r>
              <a:rPr lang="ar-AE" dirty="0"/>
              <a:t>واستخدم الادوات المتوفرة لحذف او اضافة صفوف او أعمدة , وتعيين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281" y="3325813"/>
            <a:ext cx="63896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861048"/>
            <a:ext cx="5800725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7838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8143"/>
            <a:ext cx="8658051" cy="304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020" y="3717032"/>
            <a:ext cx="61150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6309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04664"/>
            <a:ext cx="5273675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2448272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732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189887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260755" cy="180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4013423" y="2716883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AE" dirty="0"/>
              <a:t>انشاء نص مزخرف </a:t>
            </a:r>
            <a:r>
              <a:rPr lang="en-US" dirty="0"/>
              <a:t>word Art :- </a:t>
            </a:r>
          </a:p>
          <a:p>
            <a:r>
              <a:rPr lang="en-US" dirty="0"/>
              <a:t>1- </a:t>
            </a:r>
            <a:r>
              <a:rPr lang="ar-AE" dirty="0"/>
              <a:t>من قائمة ادراج </a:t>
            </a:r>
            <a:r>
              <a:rPr lang="en-US" dirty="0"/>
              <a:t>insert </a:t>
            </a:r>
            <a:r>
              <a:rPr lang="ar-AE" dirty="0"/>
              <a:t>انقر الزر  </a:t>
            </a:r>
            <a:r>
              <a:rPr lang="en-US" dirty="0"/>
              <a:t>word art   </a:t>
            </a:r>
            <a:r>
              <a:rPr lang="ar-AE" dirty="0" err="1"/>
              <a:t>لاظهار</a:t>
            </a:r>
            <a:r>
              <a:rPr lang="ar-AE" dirty="0"/>
              <a:t> </a:t>
            </a:r>
          </a:p>
          <a:p>
            <a:r>
              <a:rPr lang="ar-AE" dirty="0"/>
              <a:t>على الزر  </a:t>
            </a:r>
            <a:r>
              <a:rPr lang="en-US" dirty="0"/>
              <a:t>Word Art .</a:t>
            </a:r>
          </a:p>
          <a:p>
            <a:r>
              <a:rPr lang="en-US" dirty="0"/>
              <a:t>2- </a:t>
            </a:r>
            <a:r>
              <a:rPr lang="ar-AE" dirty="0"/>
              <a:t>انقر على نمط </a:t>
            </a:r>
            <a:r>
              <a:rPr lang="en-US" dirty="0"/>
              <a:t>word  art  </a:t>
            </a:r>
            <a:r>
              <a:rPr lang="ar-AE" dirty="0"/>
              <a:t>الذي تريده .</a:t>
            </a:r>
          </a:p>
          <a:p>
            <a:r>
              <a:rPr lang="ar-AE" dirty="0"/>
              <a:t>3- اكتب النص المطلوب . يمكنك ايضا تطبيق نمط</a:t>
            </a:r>
            <a:r>
              <a:rPr lang="en-US" dirty="0"/>
              <a:t>word Art  </a:t>
            </a:r>
          </a:p>
          <a:p>
            <a:r>
              <a:rPr lang="ar-AE" dirty="0"/>
              <a:t>على نص موجود مسبقا , وذلك بتحديد ذلك النص قبل النقر </a:t>
            </a:r>
          </a:p>
          <a:p>
            <a:r>
              <a:rPr lang="ar-AE" dirty="0"/>
              <a:t>معرض </a:t>
            </a:r>
            <a:r>
              <a:rPr lang="en-US" dirty="0"/>
              <a:t>word art 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87931"/>
            <a:ext cx="2505075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845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9442"/>
            <a:ext cx="8298011" cy="793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414" y="1412776"/>
            <a:ext cx="5953125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36" y="5085184"/>
            <a:ext cx="8136903" cy="1568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9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333903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477919" cy="115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504" y="2208436"/>
            <a:ext cx="63896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32093"/>
            <a:ext cx="8446655" cy="137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2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</TotalTime>
  <Words>270</Words>
  <Application>Microsoft Office PowerPoint</Application>
  <PresentationFormat>عرض على الشاشة (3:4)‏</PresentationFormat>
  <Paragraphs>25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3</cp:revision>
  <dcterms:created xsi:type="dcterms:W3CDTF">2018-12-11T15:26:31Z</dcterms:created>
  <dcterms:modified xsi:type="dcterms:W3CDTF">2018-12-11T20:31:12Z</dcterms:modified>
</cp:coreProperties>
</file>