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03/04/1440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03/04/1440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03/04/1440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03/04/1440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03/04/1440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03/04/1440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03/04/1440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03/04/1440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03/04/1440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03/04/1440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03/04/1440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t>03/04/1440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4683" y="548680"/>
            <a:ext cx="5273675" cy="725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74167"/>
            <a:ext cx="8586043" cy="220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869160"/>
            <a:ext cx="8405911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90204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29464"/>
            <a:ext cx="8357964" cy="3591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5085184"/>
            <a:ext cx="8357964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5501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15938"/>
            <a:ext cx="8784975" cy="582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05191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548680"/>
            <a:ext cx="6389687" cy="204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0636" y="1340768"/>
            <a:ext cx="6608763" cy="2324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293096"/>
            <a:ext cx="8045871" cy="1251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7535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32656"/>
            <a:ext cx="8514035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12776"/>
            <a:ext cx="8514035" cy="420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162944"/>
            <a:ext cx="8148667" cy="4218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5081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8586043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420888"/>
            <a:ext cx="8586043" cy="40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9621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6672"/>
            <a:ext cx="8514035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501008"/>
            <a:ext cx="8514035" cy="3083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84702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2178" y="265941"/>
            <a:ext cx="6361113" cy="3190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645024"/>
            <a:ext cx="8514035" cy="3010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2806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04664"/>
            <a:ext cx="7937971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556792"/>
            <a:ext cx="8370019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54100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980728"/>
            <a:ext cx="8035798" cy="4968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13465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</TotalTime>
  <Words>0</Words>
  <Application>Microsoft Office PowerPoint</Application>
  <PresentationFormat>عرض على الشاشة (3:4)‏</PresentationFormat>
  <Paragraphs>0</Paragraphs>
  <Slides>10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انقلاب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ahmed</dc:creator>
  <cp:lastModifiedBy>ahmed</cp:lastModifiedBy>
  <cp:revision>2</cp:revision>
  <dcterms:created xsi:type="dcterms:W3CDTF">2018-12-11T15:26:15Z</dcterms:created>
  <dcterms:modified xsi:type="dcterms:W3CDTF">2018-12-11T20:00:47Z</dcterms:modified>
</cp:coreProperties>
</file>