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03/04/1440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9036496" cy="98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60848"/>
            <a:ext cx="8928991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9736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0648"/>
            <a:ext cx="63896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98632"/>
            <a:ext cx="8693943" cy="234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429000"/>
            <a:ext cx="813593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627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3375"/>
            <a:ext cx="8514035" cy="206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36912"/>
            <a:ext cx="8514035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213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14035" cy="6012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474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29801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67743"/>
            <a:ext cx="8298011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852" y="3536473"/>
            <a:ext cx="63896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039" y="4027963"/>
            <a:ext cx="24765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590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442027" cy="256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80" y="2996952"/>
            <a:ext cx="6484937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91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649939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493119"/>
            <a:ext cx="7649938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378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41809"/>
            <a:ext cx="5962650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75" y="4989690"/>
            <a:ext cx="6929859" cy="141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090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50850" cy="591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2289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3329"/>
            <a:ext cx="8712967" cy="487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71296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29000"/>
            <a:ext cx="8712967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366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3005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19320"/>
            <a:ext cx="6267450" cy="429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115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658051" cy="240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2876550"/>
            <a:ext cx="6484937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09120"/>
            <a:ext cx="8658051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62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58051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8676347" cy="295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589240"/>
            <a:ext cx="8658051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530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32656"/>
            <a:ext cx="4657725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36610"/>
            <a:ext cx="63896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09120"/>
            <a:ext cx="8618165" cy="192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318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30059" cy="61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82688"/>
            <a:ext cx="8730059" cy="519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384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02067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338" y="1657350"/>
            <a:ext cx="4505325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701" y="5215096"/>
            <a:ext cx="63896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58497"/>
            <a:ext cx="8802067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435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0</Words>
  <Application>Microsoft Office PowerPoint</Application>
  <PresentationFormat>عرض على الشاشة (3:4)‏</PresentationFormat>
  <Paragraphs>0</Paragraphs>
  <Slides>16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4</cp:revision>
  <dcterms:created xsi:type="dcterms:W3CDTF">2018-12-11T15:25:18Z</dcterms:created>
  <dcterms:modified xsi:type="dcterms:W3CDTF">2018-12-11T19:42:50Z</dcterms:modified>
</cp:coreProperties>
</file>