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067-6782-42C9-81AC-B4F304AED51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F99C-5083-43DC-A3DE-7314BA61B8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53952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067-6782-42C9-81AC-B4F304AED51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F99C-5083-43DC-A3DE-7314BA61B8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6070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067-6782-42C9-81AC-B4F304AED51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F99C-5083-43DC-A3DE-7314BA61B8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99622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067-6782-42C9-81AC-B4F304AED51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F99C-5083-43DC-A3DE-7314BA61B8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37594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067-6782-42C9-81AC-B4F304AED51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F99C-5083-43DC-A3DE-7314BA61B8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00362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067-6782-42C9-81AC-B4F304AED51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F99C-5083-43DC-A3DE-7314BA61B8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5141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067-6782-42C9-81AC-B4F304AED51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F99C-5083-43DC-A3DE-7314BA61B8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4259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067-6782-42C9-81AC-B4F304AED51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F99C-5083-43DC-A3DE-7314BA61B8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30225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067-6782-42C9-81AC-B4F304AED51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F99C-5083-43DC-A3DE-7314BA61B8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82907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067-6782-42C9-81AC-B4F304AED51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F99C-5083-43DC-A3DE-7314BA61B8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11169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067-6782-42C9-81AC-B4F304AED51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F99C-5083-43DC-A3DE-7314BA61B8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88777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36067-6782-42C9-81AC-B4F304AED51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2F99C-5083-43DC-A3DE-7314BA61B8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90942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3299591"/>
            <a:ext cx="10515600" cy="1085000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5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(PDA)</a:t>
            </a:r>
            <a:endParaRPr lang="en-US" sz="54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Lecture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10</a:t>
            </a:r>
            <a:endParaRPr lang="ar-IQ" sz="54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414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PDA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68583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6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Lecture 10</vt:lpstr>
      <vt:lpstr>PDA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10</dc:title>
  <dc:creator>DELL</dc:creator>
  <cp:lastModifiedBy>DELL</cp:lastModifiedBy>
  <cp:revision>1</cp:revision>
  <dcterms:created xsi:type="dcterms:W3CDTF">2018-12-08T09:26:35Z</dcterms:created>
  <dcterms:modified xsi:type="dcterms:W3CDTF">2018-12-08T16:42:48Z</dcterms:modified>
</cp:coreProperties>
</file>