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967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640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773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825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661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208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336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6590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189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30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83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22EE5-D989-4830-9E8D-D7751209ED1F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D9B20-C66F-47B6-978D-952A9C91780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337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3299591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C.F.G</a:t>
            </a:r>
            <a:endParaRPr lang="en-US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9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C.F.G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0090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Lecture 9</vt:lpstr>
      <vt:lpstr>C.F.G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DELL</dc:creator>
  <cp:lastModifiedBy>DELL</cp:lastModifiedBy>
  <cp:revision>1</cp:revision>
  <dcterms:created xsi:type="dcterms:W3CDTF">2018-12-08T16:42:07Z</dcterms:created>
  <dcterms:modified xsi:type="dcterms:W3CDTF">2018-12-08T16:42:15Z</dcterms:modified>
</cp:coreProperties>
</file>