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84144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828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470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676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59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855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4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442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195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31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479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1DA5-872D-4C79-9830-61765C08D774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D4C8C-3F71-403F-9833-FF50DBD587F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72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xfXyvfTsgQ&amp;feature=youtu.be" TargetMode="External"/><Relationship Id="rId2" Type="http://schemas.openxmlformats.org/officeDocument/2006/relationships/hyperlink" Target="https://l.facebook.com/l.php?u=https://youtu.be/62JAy4oH6lU&amp;h=AT0wLioC-q67MCQ226RXRnxwLe5N8X-TvsMSJYlAngkbFuZAzpaN4Oe95XRgW5IhXaKIXT_eQi7YIkMiHcTUKdBmvXMpmuOxlrem_r_dV738eWy_spVJ-vAM4OHVpqdrV66gg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3299591"/>
            <a:ext cx="10515600" cy="1085000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Finite Automate (FA)</a:t>
            </a:r>
            <a:endParaRPr lang="en-US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8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32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62500" lnSpcReduction="20000"/>
          </a:bodyPr>
          <a:lstStyle/>
          <a:p>
            <a:pPr marL="0" indent="0" algn="ctr" rtl="0">
              <a:buNone/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Finite Automate (FA)</a:t>
            </a:r>
          </a:p>
          <a:p>
            <a:pPr marL="0" indent="0" algn="l" rtl="0">
              <a:buNone/>
            </a:pPr>
            <a:r>
              <a:rPr lang="en-US" sz="3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3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 a machine used to check a string is accepted or not it compose of</a:t>
            </a:r>
            <a:r>
              <a:rPr lang="en-US" sz="3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indent="0" algn="l" rtl="0">
              <a:buNone/>
            </a:pPr>
            <a:endParaRPr lang="en-US" sz="31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3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1- Finite set of states of which is one start state and one or more final state</a:t>
            </a:r>
          </a:p>
          <a:p>
            <a:pPr marL="0" indent="0" algn="l" rtl="0">
              <a:lnSpc>
                <a:spcPct val="220000"/>
              </a:lnSpc>
              <a:buNone/>
            </a:pPr>
            <a:r>
              <a:rPr lang="en-US" sz="3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3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2-finite set of transition with input letter to go next</a:t>
            </a:r>
          </a:p>
          <a:p>
            <a:pPr marL="0" indent="0" algn="l" rtl="0">
              <a:lnSpc>
                <a:spcPct val="220000"/>
              </a:lnSpc>
              <a:buNone/>
            </a:pPr>
            <a:r>
              <a:rPr lang="en-US" sz="3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3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3- Set of alphabet (small letter can be the input)</a:t>
            </a:r>
          </a:p>
          <a:p>
            <a:pPr marL="0" indent="0" algn="l" rtl="0">
              <a:lnSpc>
                <a:spcPct val="220000"/>
              </a:lnSpc>
              <a:buNone/>
            </a:pPr>
            <a:r>
              <a:rPr lang="en-US" sz="3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3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</a:t>
            </a:r>
            <a:r>
              <a:rPr lang="en-US" sz="3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string (</a:t>
            </a:r>
            <a:r>
              <a:rPr lang="en-US" sz="3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3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0" indent="0" algn="l" rtl="0">
              <a:buNone/>
            </a:pPr>
            <a:endParaRPr lang="en-US" sz="34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ar-IQ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28983" t="50660" r="56467" b="43002"/>
          <a:stretch/>
        </p:blipFill>
        <p:spPr>
          <a:xfrm>
            <a:off x="4275786" y="5872765"/>
            <a:ext cx="3284113" cy="77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6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837" y="824248"/>
            <a:ext cx="10515600" cy="5558777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1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EX2</a:t>
            </a: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string </a:t>
            </a:r>
            <a:r>
              <a:rPr lang="en-US" sz="21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babaaa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1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EX3</a:t>
            </a: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string </a:t>
            </a:r>
            <a:r>
              <a:rPr lang="en-US" sz="21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</a:t>
            </a: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*b</a:t>
            </a:r>
          </a:p>
          <a:p>
            <a:pPr marL="0" indent="0" algn="l" rtl="0">
              <a:buNone/>
            </a:pP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1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EX4</a:t>
            </a: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string (</a:t>
            </a:r>
            <a:r>
              <a:rPr lang="en-US" sz="21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)c</a:t>
            </a:r>
          </a:p>
          <a:p>
            <a:pPr marL="0" indent="0" algn="l" rtl="0">
              <a:buNone/>
            </a:pP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1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21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EX5</a:t>
            </a: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string a(</a:t>
            </a:r>
            <a:r>
              <a:rPr lang="en-US" sz="21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bc</a:t>
            </a: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  <a:r>
              <a:rPr lang="en-US" b="1" dirty="0"/>
              <a:t>	</a:t>
            </a:r>
            <a:r>
              <a:rPr lang="en-US" dirty="0"/>
              <a:t>		</a:t>
            </a:r>
            <a:r>
              <a:rPr lang="en-US" sz="21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a,abc,abcbc,abcbcbc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ar-IQ" sz="21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23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352" y="486221"/>
            <a:ext cx="10515600" cy="5747153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Ex6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regular expression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Ex7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regular expression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Ex8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regular expression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Ex9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regular expression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aa+bb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14165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334"/>
            <a:ext cx="10515600" cy="6574665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EX10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string (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Ex11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regular expression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</a:p>
          <a:p>
            <a:pPr marL="0" indent="0" algn="l" rtl="0">
              <a:buNone/>
            </a:pPr>
            <a:endParaRPr lang="en-US" sz="23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en-US" sz="23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en-US" sz="23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23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Ex12</a:t>
            </a: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regular expression (</a:t>
            </a:r>
            <a:r>
              <a:rPr lang="en-US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 a</a:t>
            </a:r>
          </a:p>
          <a:p>
            <a:pPr marL="0" indent="0" algn="l" rtl="0">
              <a:buNone/>
            </a:pP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3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en-US" sz="23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3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Ex13</a:t>
            </a: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design FA for this regular expression a(</a:t>
            </a:r>
            <a:r>
              <a:rPr lang="en-US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</a:t>
            </a: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230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Ex14: design FA for this regular expression b*a (b*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*)*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H.W	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Ex15 : design FA for this regular expression (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 a(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</a:p>
          <a:p>
            <a:pPr marL="0" indent="0" algn="l" rtl="0">
              <a:buNone/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H.W</a:t>
            </a:r>
          </a:p>
          <a:p>
            <a:pPr marL="0" indent="0" algn="l" rtl="0">
              <a:buNone/>
            </a:pPr>
            <a:r>
              <a:rPr lang="en-US" sz="2400" dirty="0" smtClean="0"/>
              <a:t> </a:t>
            </a:r>
          </a:p>
          <a:p>
            <a:pPr marL="0" indent="0" algn="l" rtl="0">
              <a:buNone/>
            </a:pPr>
            <a:r>
              <a:rPr lang="ar-IQ" sz="2400" dirty="0" smtClean="0"/>
              <a:t> </a:t>
            </a:r>
            <a:endParaRPr lang="en-US" sz="2400" dirty="0" smtClean="0"/>
          </a:p>
          <a:p>
            <a:pPr marL="0" indent="0" algn="l" rtl="0">
              <a:buNone/>
            </a:pPr>
            <a:r>
              <a:rPr lang="en-US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https://l.facebook.com/l.php?u=https%3A%2F%2Fyoutu.be%2F62JAy4oH6lU&amp;h=AT0wLioC-q67MCQ226RXRnxwLe5N8X-TvsMSJYlAngkbFuZAzpaN4Oe95XRgW5IhXaKIXT_eQi7YIkMiHcTUKdBmvXMpmuOxlrem_r_dV738eWy_spVJ-vAM4OHVpqdrV66ggA</a:t>
            </a:r>
            <a:endParaRPr lang="en-US" sz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https://www.youtube.com/watch?v=RxfXyvfTsgQ&amp;feature=youtu.be</a:t>
            </a:r>
            <a:endParaRPr lang="en-US" sz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238333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Lecture 8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2018-12-08T16:41:36Z</dcterms:created>
  <dcterms:modified xsi:type="dcterms:W3CDTF">2018-12-08T16:44:45Z</dcterms:modified>
</cp:coreProperties>
</file>