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1201C-20CB-46EE-9EC9-88B1C8F595F0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31010-C782-497C-B525-02D94AFEDB3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79439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1201C-20CB-46EE-9EC9-88B1C8F595F0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31010-C782-497C-B525-02D94AFEDB3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83160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1201C-20CB-46EE-9EC9-88B1C8F595F0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31010-C782-497C-B525-02D94AFEDB3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3240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1201C-20CB-46EE-9EC9-88B1C8F595F0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31010-C782-497C-B525-02D94AFEDB3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62847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1201C-20CB-46EE-9EC9-88B1C8F595F0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31010-C782-497C-B525-02D94AFEDB3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06908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1201C-20CB-46EE-9EC9-88B1C8F595F0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31010-C782-497C-B525-02D94AFEDB3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92652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1201C-20CB-46EE-9EC9-88B1C8F595F0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31010-C782-497C-B525-02D94AFEDB3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58054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1201C-20CB-46EE-9EC9-88B1C8F595F0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31010-C782-497C-B525-02D94AFEDB3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42578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1201C-20CB-46EE-9EC9-88B1C8F595F0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31010-C782-497C-B525-02D94AFEDB3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27807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1201C-20CB-46EE-9EC9-88B1C8F595F0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31010-C782-497C-B525-02D94AFEDB3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62858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1201C-20CB-46EE-9EC9-88B1C8F595F0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31010-C782-497C-B525-02D94AFEDB3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80773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1201C-20CB-46EE-9EC9-88B1C8F595F0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31010-C782-497C-B525-02D94AFEDB3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78317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lTTFxzOHIw&amp;feature=youtu.be" TargetMode="External"/><Relationship Id="rId2" Type="http://schemas.openxmlformats.org/officeDocument/2006/relationships/hyperlink" Target="https://youtu.be/62JAy4oH6l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38200" y="3299591"/>
            <a:ext cx="10515600" cy="1085000"/>
          </a:xfrm>
        </p:spPr>
        <p:txBody>
          <a:bodyPr>
            <a:normAutofit/>
          </a:bodyPr>
          <a:lstStyle/>
          <a:p>
            <a:pPr marL="0" indent="0" algn="ctr" rtl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5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Ambiguous Grammar</a:t>
            </a:r>
            <a:endParaRPr lang="en-US" sz="5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sz="5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Lecture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5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7</a:t>
            </a:r>
            <a:endParaRPr lang="ar-IQ" sz="5400" b="1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68771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25003"/>
            <a:ext cx="10515600" cy="5751960"/>
          </a:xfrm>
        </p:spPr>
        <p:txBody>
          <a:bodyPr>
            <a:normAutofit lnSpcReduction="10000"/>
          </a:bodyPr>
          <a:lstStyle/>
          <a:p>
            <a:pPr marL="0" indent="0" algn="l" rtl="0">
              <a:buNone/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Definition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: let S and T are sets of string of letter then we defined product set as follow:</a:t>
            </a:r>
          </a:p>
          <a:p>
            <a:pPr marL="0" indent="0" algn="l" rtl="0">
              <a:buNone/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                [ one letter from S concatenate with all set of T]</a:t>
            </a:r>
          </a:p>
          <a:p>
            <a:pPr marL="0" indent="0" algn="l" rtl="0">
              <a:buNone/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EX: let S={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a,aa,aaa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}   T={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bb,bbb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} find (S.T)  (T.S)</a:t>
            </a:r>
          </a:p>
          <a:p>
            <a:pPr marL="0" indent="0" algn="l" rtl="0">
              <a:buNone/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pPr marL="0" indent="0" algn="l" rtl="0">
              <a:buNone/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S.T = {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abb,abbb,aabb,aabbb,aaabb,aaabbb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}</a:t>
            </a:r>
          </a:p>
          <a:p>
            <a:pPr marL="0" indent="0" algn="l" rtl="0">
              <a:buNone/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pPr marL="0" indent="0" algn="l" rtl="0">
              <a:buNone/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T.S={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bba,bbaa,bbaaa,bbba,bbbaa,bbbaaa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}</a:t>
            </a:r>
          </a:p>
          <a:p>
            <a:pPr marL="0" indent="0" algn="l" rtl="0">
              <a:buNone/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pPr marL="0" indent="0" algn="l" rtl="0">
              <a:buNone/>
            </a:pP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H.w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: let P={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a,bb,bab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},Q={  ,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bbbb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} find(P.Q)(Q.P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</a:p>
          <a:p>
            <a:pPr marL="0" indent="0" algn="l" rtl="0">
              <a:buNone/>
            </a:pPr>
            <a:endParaRPr lang="en-US" sz="2400" dirty="0" smtClean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l" rtl="0">
              <a:buNone/>
            </a:pP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l" rtl="0">
              <a:buNone/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://youtu.be/62JAy4oH6lU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https://www.youtube.com/watch?v=NlTTFxzOHIw&amp;feature=youtu.be</a:t>
            </a:r>
            <a:endParaRPr lang="ar-IQ" sz="140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1898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15156" y="536027"/>
            <a:ext cx="10071278" cy="1976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115000"/>
              </a:lnSpc>
              <a:spcAft>
                <a:spcPts val="1000"/>
              </a:spcAft>
            </a:pPr>
            <a:r>
              <a:rPr lang="en-US" sz="2400" b="1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Ambiguous Grammar:</a:t>
            </a:r>
            <a:endParaRPr lang="en-US" sz="2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ar-IQ" sz="20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لكل يوجد أشتقاقين متميزين من اقصى اليسار أو اشتقاقين من اقصى اليمين عندها تسمى القاعدة غامضة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ambiguous  </a:t>
            </a:r>
            <a:r>
              <a:rPr lang="ar-IQ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0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EX6: let G(L) = ( { S,A }, {</a:t>
            </a:r>
            <a:r>
              <a:rPr lang="en-US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a,b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}, P, S ) where P denoted as :</a:t>
            </a:r>
            <a:endParaRPr lang="en-US" sz="20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15156" y="2132735"/>
            <a:ext cx="708310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S→ AA</a:t>
            </a:r>
          </a:p>
          <a:p>
            <a:pPr algn="l" rtl="0"/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A→</a:t>
            </a:r>
            <a:r>
              <a:rPr lang="en-US" sz="2000" dirty="0"/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AAA /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Ab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/ a /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bA</a:t>
            </a:r>
            <a:endParaRPr lang="en-US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 rtl="0"/>
            <a:endParaRPr lang="en-US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0100" lvl="1" indent="-342900" algn="l" rtl="0">
              <a:buFont typeface="+mj-lt"/>
              <a:buAutoNum type="arabicPeriod"/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is string "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bbaaaab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" accept or not ?</a:t>
            </a:r>
          </a:p>
          <a:p>
            <a:pPr marL="800100" lvl="1" indent="-342900" algn="l" rtl="0">
              <a:buFont typeface="+mj-lt"/>
              <a:buAutoNum type="arabicPeriod"/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is the grammar ambiguous or not ? using L_M_D </a:t>
            </a:r>
          </a:p>
          <a:p>
            <a:pPr algn="l" rtl="0"/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ar-IQ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2"/>
          <a:srcRect l="32348" t="57794" r="55774" b="16946"/>
          <a:stretch/>
        </p:blipFill>
        <p:spPr>
          <a:xfrm>
            <a:off x="1410100" y="3675705"/>
            <a:ext cx="3097505" cy="3070208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3"/>
          <a:srcRect l="30566" t="36347" r="56978" b="27697"/>
          <a:stretch/>
        </p:blipFill>
        <p:spPr>
          <a:xfrm>
            <a:off x="7198878" y="3719939"/>
            <a:ext cx="3017615" cy="298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240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27696" t="40635" r="41421" b="14011"/>
          <a:stretch/>
        </p:blipFill>
        <p:spPr>
          <a:xfrm>
            <a:off x="1043189" y="708338"/>
            <a:ext cx="6697013" cy="549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407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40913"/>
            <a:ext cx="10515600" cy="56360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Regular Expression</a:t>
            </a:r>
          </a:p>
          <a:p>
            <a:pPr algn="l" rtl="0"/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Regular expression useful to specify regular expression </a:t>
            </a:r>
          </a:p>
          <a:p>
            <a:pPr lvl="0"/>
            <a:r>
              <a:rPr lang="ar-IQ" dirty="0" smtClean="0"/>
              <a:t>وهي التعابير المرفقة لـ </a:t>
            </a:r>
            <a:r>
              <a:rPr lang="en-US" dirty="0" smtClean="0"/>
              <a:t>regular Language </a:t>
            </a:r>
            <a:r>
              <a:rPr lang="ar-IQ" dirty="0" smtClean="0"/>
              <a:t> وهي بمثابة قانون عام يصف لغة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regular Language </a:t>
            </a:r>
            <a:r>
              <a:rPr lang="ar-IQ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IQ" dirty="0" smtClean="0"/>
              <a:t>ضمن ابجدية معينة.</a:t>
            </a:r>
            <a:endParaRPr lang="en-US" dirty="0" smtClean="0"/>
          </a:p>
          <a:p>
            <a:pPr lvl="0"/>
            <a:r>
              <a:rPr lang="ar-IQ" dirty="0" smtClean="0"/>
              <a:t>سوف </a:t>
            </a:r>
            <a:r>
              <a:rPr lang="ar-IQ" dirty="0"/>
              <a:t>نستخدم الرموز الاتية عند كتابة </a:t>
            </a:r>
            <a:r>
              <a:rPr lang="en-US" dirty="0"/>
              <a:t>RE</a:t>
            </a:r>
          </a:p>
          <a:p>
            <a:pPr lvl="0"/>
            <a:r>
              <a:rPr lang="en-US" dirty="0"/>
              <a:t>* </a:t>
            </a:r>
            <a:r>
              <a:rPr lang="ar-IQ" dirty="0"/>
              <a:t> تعني التكرار من 0 الى </a:t>
            </a:r>
            <a:r>
              <a:rPr lang="en-US" dirty="0"/>
              <a:t>n</a:t>
            </a:r>
            <a:r>
              <a:rPr lang="ar-IQ" dirty="0"/>
              <a:t> من المرات</a:t>
            </a:r>
            <a:endParaRPr lang="en-US" dirty="0"/>
          </a:p>
          <a:p>
            <a:pPr lvl="0"/>
            <a:r>
              <a:rPr lang="ar-IQ" dirty="0"/>
              <a:t>+ تعني التكرار من 1 الى </a:t>
            </a:r>
            <a:r>
              <a:rPr lang="en-US" dirty="0"/>
              <a:t>n</a:t>
            </a:r>
            <a:r>
              <a:rPr lang="ar-IQ" dirty="0"/>
              <a:t> من المرات</a:t>
            </a:r>
            <a:endParaRPr lang="en-US" dirty="0"/>
          </a:p>
          <a:p>
            <a:pPr lvl="0"/>
            <a:r>
              <a:rPr lang="ar-IQ" dirty="0"/>
              <a:t>عند وضع الرقم بشكل أس يعني تكرار ذلك الحرف مثل </a:t>
            </a:r>
            <a:r>
              <a:rPr lang="en-US" dirty="0"/>
              <a:t>x</a:t>
            </a:r>
            <a:r>
              <a:rPr lang="en-US" baseline="30000" dirty="0"/>
              <a:t>3</a:t>
            </a:r>
            <a:r>
              <a:rPr lang="ar-IQ" dirty="0"/>
              <a:t> = </a:t>
            </a:r>
            <a:r>
              <a:rPr lang="en-US" dirty="0"/>
              <a:t>xxx</a:t>
            </a:r>
            <a:r>
              <a:rPr lang="ar-IQ" dirty="0"/>
              <a:t> وهكذا.</a:t>
            </a:r>
            <a:endParaRPr lang="en-US" dirty="0"/>
          </a:p>
          <a:p>
            <a:pPr lvl="0"/>
            <a:r>
              <a:rPr lang="ar-IQ" dirty="0"/>
              <a:t>تستخدم الابجدية Σ عند الاشارة الى </a:t>
            </a:r>
            <a:r>
              <a:rPr lang="en-US" dirty="0"/>
              <a:t>RE</a:t>
            </a:r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506336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43944"/>
            <a:ext cx="10515600" cy="5533019"/>
          </a:xfrm>
        </p:spPr>
        <p:txBody>
          <a:bodyPr>
            <a:normAutofit fontScale="92500" lnSpcReduction="10000"/>
          </a:bodyPr>
          <a:lstStyle/>
          <a:p>
            <a:pPr marL="0" indent="0" algn="l" rtl="0">
              <a:buNone/>
            </a:pPr>
            <a:r>
              <a:rPr lang="en-US" sz="26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EX1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 let   Σ ={ x} then</a:t>
            </a:r>
          </a:p>
          <a:p>
            <a:pPr marL="0" indent="0" algn="l" rtl="0">
              <a:buNone/>
            </a:pP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     L1= {   , x ,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xx,xxx,xxxx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,………}</a:t>
            </a:r>
          </a:p>
          <a:p>
            <a:pPr marL="0" indent="0" algn="l" rtl="0">
              <a:buNone/>
            </a:pP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     L1= {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xn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n=0,1,2,…………}</a:t>
            </a:r>
          </a:p>
          <a:p>
            <a:pPr marL="0" indent="0" algn="l" rtl="0">
              <a:buNone/>
            </a:pP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     RE= x*</a:t>
            </a:r>
          </a:p>
          <a:p>
            <a:pPr marL="0" indent="0" algn="l" rtl="0">
              <a:buNone/>
            </a:pP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pPr marL="0" indent="0" algn="l" rtl="0">
              <a:buNone/>
            </a:pPr>
            <a:r>
              <a:rPr lang="en-US" sz="26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EX2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 let Σ =  {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a,b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}</a:t>
            </a:r>
          </a:p>
          <a:p>
            <a:pPr marL="0" indent="0" algn="l" rtl="0">
              <a:buNone/>
            </a:pP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       L2= { a, 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ab,abb,abbb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,………}</a:t>
            </a:r>
          </a:p>
          <a:p>
            <a:pPr marL="0" indent="0" algn="l" rtl="0">
              <a:buNone/>
            </a:pP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      RE=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ab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*</a:t>
            </a:r>
          </a:p>
          <a:p>
            <a:pPr marL="0" indent="0" algn="l" rtl="0">
              <a:buNone/>
            </a:pPr>
            <a:endParaRPr lang="en-US" sz="260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l" rtl="0">
              <a:buNone/>
            </a:pPr>
            <a:r>
              <a:rPr lang="en-US" sz="26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Ex3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 let Σ ={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ab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}</a:t>
            </a:r>
          </a:p>
          <a:p>
            <a:pPr marL="0" indent="0" algn="l" rtl="0">
              <a:buNone/>
            </a:pP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      L3={    ,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ab,abab,ababab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,…………}</a:t>
            </a:r>
          </a:p>
          <a:p>
            <a:pPr marL="0" indent="0" algn="l" rtl="0">
              <a:buNone/>
            </a:pP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      L3= {   ,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ab,abab,ababab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,…………}</a:t>
            </a:r>
          </a:p>
          <a:p>
            <a:pPr marL="0" indent="0" algn="l" rtl="0">
              <a:buNone/>
            </a:pP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      RE=(</a:t>
            </a:r>
            <a:r>
              <a:rPr lang="en-US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ab</a:t>
            </a:r>
            <a:r>
              <a:rPr lang="en-US" sz="26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)*</a:t>
            </a:r>
          </a:p>
          <a:p>
            <a:pPr marL="0" indent="0" algn="l" rtl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15220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40913"/>
            <a:ext cx="10515600" cy="5636050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EX4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 RE = a*b*</a:t>
            </a:r>
            <a:r>
              <a:rPr lang="en-US" sz="2400" dirty="0"/>
              <a:t>	</a:t>
            </a:r>
          </a:p>
          <a:p>
            <a:pPr marL="0" indent="0" algn="l" rtl="0">
              <a:buNone/>
            </a:pPr>
            <a:r>
              <a:rPr lang="en-US" sz="2400" dirty="0"/>
              <a:t>          Find L4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and if (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bbaa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 in L4?</a:t>
            </a:r>
          </a:p>
          <a:p>
            <a:pPr marL="0" indent="0" algn="l" rtl="0">
              <a:buNone/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        L4={                                                                                     }</a:t>
            </a:r>
          </a:p>
          <a:p>
            <a:pPr marL="0" indent="0" algn="l" rtl="0">
              <a:buNone/>
            </a:pP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Note: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a*b* ≠ (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ab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)*</a:t>
            </a:r>
          </a:p>
          <a:p>
            <a:pPr marL="0" indent="0" algn="l" rtl="0">
              <a:buNone/>
            </a:pP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l" rtl="0">
              <a:buNone/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EX5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 L={X odd } = {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x,xxx,xxxxx,xxxxxxx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,………………..}</a:t>
            </a:r>
          </a:p>
          <a:p>
            <a:pPr marL="0" indent="0" algn="l" rtl="0">
              <a:buNone/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        RE=X(XX)*  or (XX)*X</a:t>
            </a:r>
          </a:p>
          <a:p>
            <a:pPr marL="0" indent="0" algn="l" rtl="0">
              <a:buNone/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pPr marL="0" indent="0" algn="l" rtl="0">
              <a:buNone/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Ex6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 L={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X even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}</a:t>
            </a:r>
          </a:p>
          <a:p>
            <a:pPr marL="0" indent="0" algn="l" rtl="0">
              <a:buNone/>
            </a:pPr>
            <a:r>
              <a:rPr lang="en-US" sz="2400" dirty="0"/>
              <a:t>       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={ 					}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l" rtl="0">
              <a:buNone/>
            </a:pPr>
            <a:endParaRPr lang="ar-IQ" sz="240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5392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72732"/>
            <a:ext cx="10515600" cy="5404231"/>
          </a:xfrm>
        </p:spPr>
        <p:txBody>
          <a:bodyPr>
            <a:normAutofit fontScale="85000" lnSpcReduction="20000"/>
          </a:bodyPr>
          <a:lstStyle/>
          <a:p>
            <a:pPr marL="0" indent="0" algn="l" rtl="0">
              <a:buNone/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Ex7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 L={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aaa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aab,aba,abb,baa,bab,bba,bbb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}</a:t>
            </a:r>
          </a:p>
          <a:p>
            <a:pPr marL="0" indent="0" algn="l" rtl="0">
              <a:buNone/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l" rtl="0">
              <a:buNone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	RE=(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a+b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 (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a+b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 (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a+b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   or (a + b)3</a:t>
            </a:r>
          </a:p>
          <a:p>
            <a:pPr marL="0" indent="0" algn="l" rtl="0">
              <a:buNone/>
            </a:pPr>
            <a:r>
              <a:rPr lang="en-US" dirty="0"/>
              <a:t> </a:t>
            </a:r>
          </a:p>
          <a:p>
            <a:r>
              <a:rPr lang="ar-IQ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اكتب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</a:t>
            </a:r>
            <a:r>
              <a:rPr lang="ar-IQ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لكل الكلمات التي تبدأ بـ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aa</a:t>
            </a:r>
            <a:r>
              <a:rPr lang="ar-IQ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وتنتهي بـ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bb</a:t>
            </a:r>
          </a:p>
          <a:p>
            <a:pPr marL="0" indent="0" algn="r">
              <a:buNone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a+b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)*bb                                                            </a:t>
            </a:r>
            <a:r>
              <a:rPr lang="ar-IQ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				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ar-IQ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اكتب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</a:t>
            </a:r>
            <a:r>
              <a:rPr lang="ar-IQ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لكل الكلمات التي طولها 3 فقط</a:t>
            </a:r>
            <a:endParaRPr lang="en-US" b="1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a+b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 (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a+b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 (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a+b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                                                   	</a:t>
            </a:r>
            <a:r>
              <a:rPr lang="ar-SA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				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ar-IQ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اكتب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</a:t>
            </a:r>
            <a:r>
              <a:rPr lang="ar-IQ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لكل الكلمات التي طولها 3 فقط</a:t>
            </a:r>
            <a:endParaRPr lang="en-US" b="1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			  (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a+b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 (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a+b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 (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a+b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)(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a+b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)*</a:t>
            </a:r>
            <a:r>
              <a:rPr lang="ar-SA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ar-IQ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اكتب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</a:t>
            </a:r>
            <a:r>
              <a:rPr lang="ar-IQ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لكل الكلمات التي طولها 3 فقط</a:t>
            </a:r>
            <a:endParaRPr lang="en-US" b="1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ar-SA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		        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(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a+b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 (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a+b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 (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a+b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)+  (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a+b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 (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a+b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 +  (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a+b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 </a:t>
            </a:r>
          </a:p>
          <a:p>
            <a:r>
              <a:rPr lang="ar-IQ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اكتب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</a:t>
            </a:r>
            <a:r>
              <a:rPr lang="ar-IQ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لكل الكلمات التي تبدأ وتنتهي بنفس الحرف</a:t>
            </a:r>
            <a:endParaRPr lang="en-US" b="1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 (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a+b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)*a         or    b(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a+b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)*b                                                           </a:t>
            </a:r>
            <a:endParaRPr lang="ar-IQ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2550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40913"/>
            <a:ext cx="10515600" cy="5636050"/>
          </a:xfrm>
        </p:spPr>
        <p:txBody>
          <a:bodyPr>
            <a:normAutofit lnSpcReduction="10000"/>
          </a:bodyPr>
          <a:lstStyle/>
          <a:p>
            <a:pPr marL="0" indent="0" algn="l" rtl="0">
              <a:buNone/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Ex8: is the string "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ab"or"abba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" 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or"bba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" generated by RE=</a:t>
            </a:r>
            <a:r>
              <a:rPr lang="en-US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ab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*a</a:t>
            </a:r>
          </a:p>
          <a:p>
            <a:pPr marL="0" indent="0" algn="l" rtl="0">
              <a:lnSpc>
                <a:spcPct val="200000"/>
              </a:lnSpc>
              <a:buNone/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pPr marL="0" indent="0" algn="l" rtl="0">
              <a:buNone/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Ex9: write RE for all word with at least two a? </a:t>
            </a:r>
          </a:p>
          <a:p>
            <a:pPr marL="0" indent="0" algn="l" rtl="0">
              <a:buNone/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     (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a+b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)*a(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a+b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)*a(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a+b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)*</a:t>
            </a:r>
          </a:p>
          <a:p>
            <a:pPr marL="0" indent="0" algn="l" rtl="0">
              <a:buNone/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pPr marL="0" indent="0" algn="l" rtl="0">
              <a:buNone/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Ex10: write RE for all word with at least two b?</a:t>
            </a:r>
          </a:p>
          <a:p>
            <a:pPr marL="0" indent="0" algn="l" rtl="0">
              <a:lnSpc>
                <a:spcPct val="200000"/>
              </a:lnSpc>
              <a:buNone/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pPr marL="0" indent="0" algn="l" rtl="0">
              <a:buNone/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Ex11: write RE for language that have at least one a and one b</a:t>
            </a:r>
          </a:p>
          <a:p>
            <a:pPr marL="0" indent="0" algn="l" rtl="0">
              <a:buNone/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         (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a+b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)*a(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a+b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)*b(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a+b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)*</a:t>
            </a:r>
          </a:p>
          <a:p>
            <a:pPr marL="0" indent="0" algn="l" rtl="0">
              <a:buNone/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Ex12: write RE for all words in which a appear Triple</a:t>
            </a:r>
          </a:p>
          <a:p>
            <a:pPr marL="0" indent="0" algn="l" rtl="0">
              <a:buNone/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       b*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ab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*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ab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*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ab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*</a:t>
            </a:r>
          </a:p>
          <a:p>
            <a:pPr marL="0" indent="0" algn="l" rtl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02225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69701"/>
            <a:ext cx="10515600" cy="5507262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Ex13: write RE for all string that contain exactly three b</a:t>
            </a:r>
          </a:p>
          <a:p>
            <a:pPr marL="0" indent="0" algn="l" rtl="0">
              <a:lnSpc>
                <a:spcPct val="200000"/>
              </a:lnSpc>
              <a:buNone/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pPr marL="0" indent="0" algn="l" rtl="0">
              <a:buNone/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Ex14: write RE for all string that contain exactly three sequential b</a:t>
            </a:r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         a*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bbba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*</a:t>
            </a:r>
          </a:p>
          <a:p>
            <a:pPr marL="0" indent="0" algn="l" rtl="0">
              <a:buNone/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Ex15 : write RE for all words that the second letter is a</a:t>
            </a:r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          (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a+b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)a(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a+b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)*</a:t>
            </a:r>
          </a:p>
          <a:p>
            <a:pPr marL="0" indent="0" algn="l" rtl="0">
              <a:buNone/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Ex16: write RE for all words that the third letter is b</a:t>
            </a:r>
          </a:p>
          <a:p>
            <a:pPr marL="0" indent="0" algn="l" rtl="0">
              <a:lnSpc>
                <a:spcPct val="200000"/>
              </a:lnSpc>
              <a:buNone/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pPr marL="0" indent="0" algn="l" rtl="0">
              <a:buNone/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Ex16 : write RE for all words with no repeated letter</a:t>
            </a:r>
          </a:p>
          <a:p>
            <a:pPr marL="0" indent="0" algn="l" rtl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2257218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272</Words>
  <Application>Microsoft Office PowerPoint</Application>
  <PresentationFormat>Widescreen</PresentationFormat>
  <Paragraphs>89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Lecture 7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2</cp:revision>
  <dcterms:created xsi:type="dcterms:W3CDTF">2018-12-08T16:40:46Z</dcterms:created>
  <dcterms:modified xsi:type="dcterms:W3CDTF">2018-12-08T16:44:34Z</dcterms:modified>
</cp:coreProperties>
</file>