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943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316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24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284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690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265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805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257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780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285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077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1201C-20CB-46EE-9EC9-88B1C8F595F0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31010-C782-497C-B525-02D94AFEDB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831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TTFxzOHIw&amp;feature=youtu.be" TargetMode="External"/><Relationship Id="rId2" Type="http://schemas.openxmlformats.org/officeDocument/2006/relationships/hyperlink" Target="https://youtu.be/62JAy4oH6l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3299591"/>
            <a:ext cx="10515600" cy="1085000"/>
          </a:xfrm>
        </p:spPr>
        <p:txBody>
          <a:bodyPr>
            <a:normAutofit/>
          </a:bodyPr>
          <a:lstStyle/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5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Ambiguous Grammar</a:t>
            </a:r>
            <a:endParaRPr lang="en-US" sz="5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77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Definition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 let S and T are sets of string of letter then we defined product set as follow: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[ one letter from S concatenate with all set of T]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EX: let S={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a,aa,aaa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   T={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bb,bbb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 find (S.T)  (T.S)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S.T = {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abb,abbb,aabb,aabbb,aaabb,aaabbb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T.S={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bba,bbaa,bbaaa,bbba,bbbaa,bbbaaa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H.w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: let P={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a,bb,bab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},Q={  ,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bbbb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 find(P.Q)(Q.P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0" indent="0" algn="l" rtl="0">
              <a:buNone/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://youtu.be/62JAy4oH6lU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https://www.youtube.com/watch?v=NlTTFxzOHIw&amp;feature=youtu.be</a:t>
            </a:r>
            <a:endParaRPr lang="ar-IQ" sz="1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9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5156" y="536027"/>
            <a:ext cx="10071278" cy="1976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2400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Ambiguous Grammar:</a:t>
            </a:r>
            <a:endParaRPr lang="en-US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IQ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لكل يوجد أشتقاقين متميزين من اقصى اليسار أو اشتقاقين من اقصى اليمين عندها تسمى القاعدة غامضة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ambiguous  </a:t>
            </a:r>
            <a:r>
              <a:rPr lang="ar-IQ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EX6: let G(L) = ( { S,A }, {</a:t>
            </a:r>
            <a:r>
              <a:rPr lang="en-US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a,b</a:t>
            </a:r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}, P, S ) where P denoted as :</a:t>
            </a:r>
            <a:endParaRPr lang="en-US" sz="20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5156" y="2132735"/>
            <a:ext cx="70831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S→ AA</a:t>
            </a:r>
          </a:p>
          <a:p>
            <a:pPr algn="l" rtl="0"/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A→</a:t>
            </a:r>
            <a:r>
              <a:rPr lang="en-US" sz="2000" dirty="0"/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AAA /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a / </a:t>
            </a:r>
            <a:r>
              <a:rPr lang="en-US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rtl="0"/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string "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bbaaaab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accept or not ?</a:t>
            </a:r>
          </a:p>
          <a:p>
            <a:pPr marL="800100" lvl="1" indent="-342900" algn="l" rtl="0">
              <a:buFont typeface="+mj-lt"/>
              <a:buAutoNum type="arabicPeriod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the grammar ambiguous or not ? using L_M_D </a:t>
            </a:r>
          </a:p>
          <a:p>
            <a:pPr algn="l" rtl="0"/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ar-IQ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32348" t="57794" r="55774" b="16946"/>
          <a:stretch/>
        </p:blipFill>
        <p:spPr>
          <a:xfrm>
            <a:off x="1410100" y="3675705"/>
            <a:ext cx="3097505" cy="30702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30566" t="36347" r="56978" b="27697"/>
          <a:stretch/>
        </p:blipFill>
        <p:spPr>
          <a:xfrm>
            <a:off x="7198878" y="3719939"/>
            <a:ext cx="3017615" cy="29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4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696" t="40635" r="41421" b="14011"/>
          <a:stretch/>
        </p:blipFill>
        <p:spPr>
          <a:xfrm>
            <a:off x="1043189" y="708338"/>
            <a:ext cx="6697013" cy="54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407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Regular Expression</a:t>
            </a:r>
          </a:p>
          <a:p>
            <a:pPr algn="l" rtl="0"/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Regular expression useful to specify regular expression </a:t>
            </a:r>
          </a:p>
          <a:p>
            <a:pPr lvl="0"/>
            <a:r>
              <a:rPr lang="ar-IQ" dirty="0" smtClean="0"/>
              <a:t>وهي التعابير المرفقة لـ </a:t>
            </a:r>
            <a:r>
              <a:rPr lang="en-US" dirty="0" smtClean="0"/>
              <a:t>regular Language </a:t>
            </a:r>
            <a:r>
              <a:rPr lang="ar-IQ" dirty="0" smtClean="0"/>
              <a:t> وهي بمثابة قانون عام يصف لغة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regular Language </a:t>
            </a:r>
            <a:r>
              <a:rPr lang="ar-IQ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IQ" dirty="0" smtClean="0"/>
              <a:t>ضمن ابجدية معينة.</a:t>
            </a:r>
            <a:endParaRPr lang="en-US" dirty="0" smtClean="0"/>
          </a:p>
          <a:p>
            <a:pPr lvl="0"/>
            <a:r>
              <a:rPr lang="ar-IQ" dirty="0" smtClean="0"/>
              <a:t>سوف </a:t>
            </a:r>
            <a:r>
              <a:rPr lang="ar-IQ" dirty="0"/>
              <a:t>نستخدم الرموز الاتية عند كتابة </a:t>
            </a:r>
            <a:r>
              <a:rPr lang="en-US" dirty="0"/>
              <a:t>RE</a:t>
            </a:r>
          </a:p>
          <a:p>
            <a:pPr lvl="0"/>
            <a:r>
              <a:rPr lang="en-US" dirty="0"/>
              <a:t>* </a:t>
            </a:r>
            <a:r>
              <a:rPr lang="ar-IQ" dirty="0"/>
              <a:t> تعني التكرار من 0 الى </a:t>
            </a:r>
            <a:r>
              <a:rPr lang="en-US" dirty="0"/>
              <a:t>n</a:t>
            </a:r>
            <a:r>
              <a:rPr lang="ar-IQ" dirty="0"/>
              <a:t> من المرات</a:t>
            </a:r>
            <a:endParaRPr lang="en-US" dirty="0"/>
          </a:p>
          <a:p>
            <a:pPr lvl="0"/>
            <a:r>
              <a:rPr lang="ar-IQ" dirty="0"/>
              <a:t>+ تعني التكرار من 1 الى </a:t>
            </a:r>
            <a:r>
              <a:rPr lang="en-US" dirty="0"/>
              <a:t>n</a:t>
            </a:r>
            <a:r>
              <a:rPr lang="ar-IQ" dirty="0"/>
              <a:t> من المرات</a:t>
            </a:r>
            <a:endParaRPr lang="en-US" dirty="0"/>
          </a:p>
          <a:p>
            <a:pPr lvl="0"/>
            <a:r>
              <a:rPr lang="ar-IQ" dirty="0"/>
              <a:t>عند وضع الرقم بشكل أس يعني تكرار ذلك الحرف مثل </a:t>
            </a:r>
            <a:r>
              <a:rPr lang="en-US" dirty="0"/>
              <a:t>x</a:t>
            </a:r>
            <a:r>
              <a:rPr lang="en-US" baseline="30000" dirty="0"/>
              <a:t>3</a:t>
            </a:r>
            <a:r>
              <a:rPr lang="ar-IQ" dirty="0"/>
              <a:t> = </a:t>
            </a:r>
            <a:r>
              <a:rPr lang="en-US" dirty="0"/>
              <a:t>xxx</a:t>
            </a:r>
            <a:r>
              <a:rPr lang="ar-IQ" dirty="0"/>
              <a:t> وهكذا.</a:t>
            </a:r>
            <a:endParaRPr lang="en-US" dirty="0"/>
          </a:p>
          <a:p>
            <a:pPr lvl="0"/>
            <a:r>
              <a:rPr lang="ar-IQ" dirty="0"/>
              <a:t>تستخدم الابجدية Σ عند الاشارة الى </a:t>
            </a:r>
            <a:r>
              <a:rPr lang="en-US" dirty="0"/>
              <a:t>RE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633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let   Σ ={ x} then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L1= {   , x ,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xx,xxx,xxxx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,………}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L1= {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xn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n=0,1,2,…………}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RE= x*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EX2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let Σ =  {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a,b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L2= { a, 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ab,abb,abbb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,………}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RE=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</a:p>
          <a:p>
            <a:pPr marL="0" indent="0" algn="l" rtl="0">
              <a:buNone/>
            </a:pPr>
            <a:endParaRPr lang="en-US" sz="26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6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Ex3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let Σ ={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L3={    ,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ab,abab,ababab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,…………}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L3= {   ,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ab,abab,ababab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,…………}</a:t>
            </a:r>
          </a:p>
          <a:p>
            <a:pPr marL="0" indent="0" algn="l" rtl="0">
              <a:buNone/>
            </a:pP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RE=(</a:t>
            </a:r>
            <a:r>
              <a:rPr lang="en-US" sz="26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6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22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EX4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RE = a*b*</a:t>
            </a:r>
            <a:r>
              <a:rPr lang="en-US" sz="2400" dirty="0"/>
              <a:t>	</a:t>
            </a:r>
          </a:p>
          <a:p>
            <a:pPr marL="0" indent="0" algn="l" rtl="0">
              <a:buNone/>
            </a:pPr>
            <a:r>
              <a:rPr lang="en-US" sz="2400" dirty="0"/>
              <a:t>          Find L4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 if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bbaa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in L4?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L4={                                                                                     }</a:t>
            </a:r>
          </a:p>
          <a:p>
            <a:pPr marL="0" indent="0" algn="l" rtl="0">
              <a:buNone/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Note: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a*b* ≠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EX5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L={X odd } = {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x,xxx,xxxxx,xxxxxxx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,………………..}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RE=X(XX)*  or (XX)*X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Ex6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L={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 even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indent="0" algn="l" rtl="0">
              <a:buNone/>
            </a:pPr>
            <a:r>
              <a:rPr lang="en-US" sz="2400" dirty="0"/>
              <a:t>       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={ 					}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endParaRPr lang="ar-IQ" sz="24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392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Ex7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L={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aab,aba,abb,baa,bab,bba,bbb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}</a:t>
            </a:r>
          </a:p>
          <a:p>
            <a:pPr marL="0" indent="0" algn="l" rtl="0">
              <a:buNone/>
            </a:pP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 rtl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RE=(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  or (a + b)3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اكتب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لكل الكلمات التي تبدأ بـ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</a:t>
            </a:r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وتنتهي بـ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bb</a:t>
            </a: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)*bb                                                            </a:t>
            </a:r>
            <a:r>
              <a:rPr lang="ar-IQ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	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اكتب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لكل الكلمات التي طولها 3 فقط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                                                  	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		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اكتب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لكل الكلمات التي طولها 3 فقط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			 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اكتب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لكل الكلمات التي طولها 3 فقط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		        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)+ 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+ 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</a:p>
          <a:p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اكتب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ar-IQ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لكل الكلمات التي تبدأ وتنتهي بنفس الحرف</a:t>
            </a: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)*a         or    b(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)*b                                                           </a:t>
            </a:r>
            <a:endParaRPr lang="ar-IQ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550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913"/>
            <a:ext cx="10515600" cy="5636050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Ex8: is the string "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ab"or"abba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or"bba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generated by RE=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*a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Ex9: write RE for all word with at least two a? 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)*a(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)*a(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Ex10: write RE for all word with at least two b?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Ex11: write RE for language that have at least one a and one b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)*a(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)*b(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Ex12: write RE for all words in which a appear Triple</a:t>
            </a:r>
          </a:p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b*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22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1"/>
            <a:ext cx="10515600" cy="550726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Ex13: write RE for all string that contain exactly three b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Ex14: write RE for all string that contain exactly three sequential b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a*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bbba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*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Ex15 : write RE for all words that the second letter is a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)a(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)*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Ex16: write RE for all words that the third letter is b</a:t>
            </a:r>
          </a:p>
          <a:p>
            <a:pPr marL="0" indent="0" algn="l" rtl="0">
              <a:lnSpc>
                <a:spcPct val="200000"/>
              </a:lnSpc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indent="0" algn="l" rtl="0">
              <a:buNone/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Ex16 : write RE for all words with no repeated letter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572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Lecture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2018-12-08T16:40:46Z</dcterms:created>
  <dcterms:modified xsi:type="dcterms:W3CDTF">2018-12-08T16:44:34Z</dcterms:modified>
</cp:coreProperties>
</file>