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732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83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244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869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706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98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970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455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325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8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203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08574-4929-48D4-8C8E-92AA804BC419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EDD1A-4DEC-498D-A95E-EA6CA8DED2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908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3139270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Parse Tree</a:t>
            </a:r>
            <a:endParaRPr lang="en-US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29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962" t="34639" r="28158" b="11840"/>
          <a:stretch/>
        </p:blipFill>
        <p:spPr>
          <a:xfrm>
            <a:off x="3618963" y="1764406"/>
            <a:ext cx="5318975" cy="49068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59133" y="1021271"/>
            <a:ext cx="450954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16075" algn="l"/>
              </a:tabLst>
            </a:pPr>
            <a:r>
              <a:rPr lang="ar-IQ" sz="2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ويمكن تمثيلها بواسطة شجرة الاعراب: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3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607" t="24604" r="25584" b="25924"/>
          <a:stretch/>
        </p:blipFill>
        <p:spPr>
          <a:xfrm>
            <a:off x="708338" y="695459"/>
            <a:ext cx="9787944" cy="540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1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431" t="30061" r="25387" b="45643"/>
          <a:stretch/>
        </p:blipFill>
        <p:spPr>
          <a:xfrm>
            <a:off x="489396" y="425004"/>
            <a:ext cx="3554570" cy="2176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6211" t="40625" r="24891" b="15008"/>
          <a:stretch/>
        </p:blipFill>
        <p:spPr>
          <a:xfrm>
            <a:off x="3490174" y="2601534"/>
            <a:ext cx="6362164" cy="3953812"/>
          </a:xfrm>
          <a:prstGeom prst="round2Diag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7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904" t="29886" r="24000" b="26101"/>
          <a:stretch/>
        </p:blipFill>
        <p:spPr>
          <a:xfrm>
            <a:off x="927279" y="579549"/>
            <a:ext cx="10625070" cy="556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14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5815" t="32703" r="33106" b="23459"/>
          <a:stretch/>
        </p:blipFill>
        <p:spPr>
          <a:xfrm>
            <a:off x="1184856" y="772733"/>
            <a:ext cx="8397026" cy="504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7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12" t="22316" r="24100" b="20819"/>
          <a:stretch/>
        </p:blipFill>
        <p:spPr>
          <a:xfrm>
            <a:off x="1416676" y="759854"/>
            <a:ext cx="8461419" cy="522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455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8488" t="22491" r="29444" b="8318"/>
          <a:stretch/>
        </p:blipFill>
        <p:spPr>
          <a:xfrm>
            <a:off x="1403797" y="798490"/>
            <a:ext cx="7778840" cy="567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3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Lecture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2018-12-08T16:39:27Z</dcterms:created>
  <dcterms:modified xsi:type="dcterms:W3CDTF">2018-12-08T16:44:11Z</dcterms:modified>
</cp:coreProperties>
</file>