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454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32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95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697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869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164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804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183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348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003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332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4023-6AD3-4EEA-8C98-CE24F3F4AB8F}" type="datetimeFigureOut">
              <a:rPr lang="ar-IQ" smtClean="0"/>
              <a:t>02/02/1439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66CAB-EDE0-4130-84E2-0671305AB7A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301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solidFill>
                  <a:srgbClr val="FF0000"/>
                </a:solidFill>
              </a:rPr>
              <a:t>كلية التربية الاساسية </a:t>
            </a:r>
            <a:br>
              <a:rPr lang="ar-IQ" b="1" dirty="0" smtClean="0">
                <a:solidFill>
                  <a:srgbClr val="FF0000"/>
                </a:solidFill>
              </a:rPr>
            </a:br>
            <a:r>
              <a:rPr lang="ar-IQ" b="1" dirty="0" smtClean="0">
                <a:solidFill>
                  <a:srgbClr val="FF0000"/>
                </a:solidFill>
              </a:rPr>
              <a:t>قسم التربية الفنية 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208912" cy="43204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b="1" dirty="0" smtClean="0"/>
              <a:t>اسم المادة : المناهج الدراسية </a:t>
            </a:r>
          </a:p>
          <a:p>
            <a:r>
              <a:rPr lang="ar-IQ" sz="6000" b="1" dirty="0" smtClean="0"/>
              <a:t>المرحلة : الرابعة الدراسة </a:t>
            </a:r>
            <a:r>
              <a:rPr lang="ar-IQ" sz="6000" b="1" dirty="0" smtClean="0"/>
              <a:t>المسائية </a:t>
            </a:r>
            <a:endParaRPr lang="ar-IQ" sz="6000" b="1" dirty="0" smtClean="0"/>
          </a:p>
          <a:p>
            <a:r>
              <a:rPr lang="ar-IQ" sz="6000" b="1" dirty="0" smtClean="0"/>
              <a:t>أ.م. د. عطيه الخطاط 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237613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>
                <a:solidFill>
                  <a:srgbClr val="FF0000"/>
                </a:solidFill>
              </a:rPr>
              <a:t>اهداف مادة المناهج الدراسية : </a:t>
            </a:r>
            <a:r>
              <a:rPr lang="ar-IQ" b="1" dirty="0" smtClean="0"/>
              <a:t/>
            </a:r>
            <a:br>
              <a:rPr lang="ar-IQ" b="1" dirty="0" smtClean="0"/>
            </a:br>
            <a:r>
              <a:rPr lang="ar-IQ" b="1" dirty="0" smtClean="0"/>
              <a:t>1- تعريف الطلبة بالمنهج مفهوما ، وعنصرا، وابداعا، وبناءا ، وتقويما ، وتطويرا.</a:t>
            </a:r>
            <a:br>
              <a:rPr lang="ar-IQ" b="1" dirty="0" smtClean="0"/>
            </a:br>
            <a:r>
              <a:rPr lang="ar-IQ" b="1" dirty="0" smtClean="0"/>
              <a:t>2- تعريف الطلبة بدور المعلم في بناء المنهج وتنفيذه وتقويمه وتطويره .</a:t>
            </a:r>
            <a:br>
              <a:rPr lang="ar-IQ" b="1" dirty="0" smtClean="0"/>
            </a:br>
            <a:r>
              <a:rPr lang="ar-IQ" b="1" dirty="0" smtClean="0"/>
              <a:t>3- تعريف الطلبة بمنهج تحليل المحتوى واسسه نظريا وعمليا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83075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b="1" dirty="0" smtClean="0"/>
              <a:t>مفردات المنهج الدراسي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/>
              <a:t>اولا : مفهوم المنهج .</a:t>
            </a:r>
            <a:br>
              <a:rPr lang="ar-IQ" b="1" dirty="0" smtClean="0"/>
            </a:br>
            <a:r>
              <a:rPr lang="ar-IQ" b="1" dirty="0" smtClean="0"/>
              <a:t>- المنهج كأحد عناصر العملية التعليمية .</a:t>
            </a:r>
            <a:br>
              <a:rPr lang="ar-IQ" b="1" dirty="0" smtClean="0"/>
            </a:br>
            <a:r>
              <a:rPr lang="ar-IQ" b="1" dirty="0" smtClean="0"/>
              <a:t>- مفهوم المنهج ( المنهج قديم والمنهج الحديث) </a:t>
            </a:r>
            <a:r>
              <a:rPr lang="ar-IQ" dirty="0" smtClean="0"/>
              <a:t>. </a:t>
            </a:r>
            <a:br>
              <a:rPr lang="ar-IQ" dirty="0" smtClean="0"/>
            </a:br>
            <a:r>
              <a:rPr lang="ar-IQ" dirty="0" smtClean="0"/>
              <a:t> 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9378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b="1" dirty="0" smtClean="0"/>
              <a:t>ثانيا: عناصر المنهج :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/>
              <a:t>1- الاهداف التربوية ( مفهوم الهدف</a:t>
            </a:r>
            <a:br>
              <a:rPr lang="ar-IQ" b="1" dirty="0" smtClean="0"/>
            </a:br>
            <a:r>
              <a:rPr lang="ar-IQ" b="1" dirty="0" smtClean="0"/>
              <a:t> ، مصادر اشتقاق الهدف ، صياغة الهدف ومستوياته )</a:t>
            </a:r>
            <a:br>
              <a:rPr lang="ar-IQ" b="1" dirty="0" smtClean="0"/>
            </a:br>
            <a:r>
              <a:rPr lang="ar-IQ" b="1" dirty="0" smtClean="0"/>
              <a:t>2- المحتوى ( اختيار المحتوى وتنظيمه ).</a:t>
            </a:r>
            <a:br>
              <a:rPr lang="ar-IQ" b="1" dirty="0" smtClean="0"/>
            </a:br>
            <a:r>
              <a:rPr lang="ar-IQ" b="1" dirty="0" smtClean="0"/>
              <a:t>3- الانشطة .</a:t>
            </a:r>
            <a:br>
              <a:rPr lang="ar-IQ" b="1" dirty="0" smtClean="0"/>
            </a:br>
            <a:r>
              <a:rPr lang="ar-IQ" b="1" dirty="0" smtClean="0"/>
              <a:t>4- التقويم الحديث بشكل موجز .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4703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dirty="0" smtClean="0"/>
              <a:t>ثالثا : تنظيمات المنهج وانواعه :</a:t>
            </a:r>
            <a:br>
              <a:rPr lang="ar-IQ" sz="6000" dirty="0" smtClean="0"/>
            </a:br>
            <a:r>
              <a:rPr lang="ar-IQ" b="1" dirty="0" smtClean="0"/>
              <a:t>1- منهج المواد المنفصلة .</a:t>
            </a:r>
            <a:br>
              <a:rPr lang="ar-IQ" b="1" dirty="0" smtClean="0"/>
            </a:br>
            <a:r>
              <a:rPr lang="ar-IQ" b="1" dirty="0" smtClean="0"/>
              <a:t>2- منهج المواد المترابطة .</a:t>
            </a:r>
            <a:br>
              <a:rPr lang="ar-IQ" b="1" dirty="0" smtClean="0"/>
            </a:br>
            <a:r>
              <a:rPr lang="ar-IQ" b="1" dirty="0" smtClean="0"/>
              <a:t>3- منهج النشاط .</a:t>
            </a:r>
            <a:br>
              <a:rPr lang="ar-IQ" b="1" dirty="0" smtClean="0"/>
            </a:br>
            <a:r>
              <a:rPr lang="ar-IQ" b="1" dirty="0" smtClean="0"/>
              <a:t>4- منهج الوحدات الدراسية .</a:t>
            </a:r>
            <a:br>
              <a:rPr lang="ar-IQ" b="1" dirty="0" smtClean="0"/>
            </a:br>
            <a:r>
              <a:rPr lang="ar-IQ" b="1" dirty="0" smtClean="0"/>
              <a:t>5- منهج المحوري 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57686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sz="6000" b="1" dirty="0" smtClean="0"/>
              <a:t>رابعا: تطور المنهج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/>
              <a:t>1- مفهوم التطور .</a:t>
            </a:r>
            <a:br>
              <a:rPr lang="ar-IQ" b="1" dirty="0" smtClean="0"/>
            </a:br>
            <a:r>
              <a:rPr lang="ar-IQ" b="1" dirty="0" smtClean="0"/>
              <a:t>دواعي ومسوغات التطور .</a:t>
            </a:r>
            <a:br>
              <a:rPr lang="ar-IQ" b="1" dirty="0" smtClean="0"/>
            </a:br>
            <a:r>
              <a:rPr lang="ar-IQ" b="1" dirty="0" smtClean="0"/>
              <a:t>نموذج لتطور المنهج 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12420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6264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sz="6000" b="1" dirty="0" smtClean="0"/>
              <a:t>خامسا: بناء المنهج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/>
              <a:t>1- الاسس الفلسفية .</a:t>
            </a:r>
            <a:br>
              <a:rPr lang="ar-IQ" b="1" dirty="0" smtClean="0"/>
            </a:br>
            <a:r>
              <a:rPr lang="ar-IQ" b="1" dirty="0" smtClean="0"/>
              <a:t>2- الاسس النفسية .</a:t>
            </a:r>
            <a:br>
              <a:rPr lang="ar-IQ" b="1" dirty="0" smtClean="0"/>
            </a:br>
            <a:r>
              <a:rPr lang="ar-IQ" b="1" dirty="0" smtClean="0"/>
              <a:t>3- الاسس الاجتماعية .</a:t>
            </a:r>
            <a:br>
              <a:rPr lang="ar-IQ" b="1" dirty="0" smtClean="0"/>
            </a:br>
            <a:r>
              <a:rPr lang="ar-IQ" b="1" dirty="0" smtClean="0"/>
              <a:t>4- الاسس المعرفية .</a:t>
            </a:r>
            <a:br>
              <a:rPr lang="ar-IQ" b="1" dirty="0" smtClean="0"/>
            </a:br>
            <a:r>
              <a:rPr lang="ar-IQ" sz="6000" b="1" dirty="0" smtClean="0"/>
              <a:t>سادسا : دور المعلم في بناء المنهج وتنفيذه وتقويمه وتطويره .</a:t>
            </a:r>
            <a:endParaRPr lang="ar-IQ" sz="6000" b="1" dirty="0"/>
          </a:p>
        </p:txBody>
      </p:sp>
    </p:spTree>
    <p:extLst>
      <p:ext uri="{BB962C8B-B14F-4D97-AF65-F5344CB8AC3E}">
        <p14:creationId xmlns:p14="http://schemas.microsoft.com/office/powerpoint/2010/main" val="226318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60346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sz="6000" b="1" dirty="0" smtClean="0"/>
              <a:t>سابعا : تحليل الكتاب المدرسي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/>
              <a:t>1- الاساس النظري لمنهج تحليل المحتوى .</a:t>
            </a:r>
            <a:br>
              <a:rPr lang="ar-IQ" b="1" dirty="0" smtClean="0"/>
            </a:br>
            <a:r>
              <a:rPr lang="ar-IQ" b="1" dirty="0" smtClean="0"/>
              <a:t>2- تدريب عملي لتحليل بعض الكتب المدرسية .</a:t>
            </a:r>
            <a:br>
              <a:rPr lang="ar-IQ" b="1" dirty="0" smtClean="0"/>
            </a:br>
            <a:r>
              <a:rPr lang="ar-IQ" b="1" smtClean="0"/>
              <a:t>الحمد لله رب العلمين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7474850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55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نسق Office</vt:lpstr>
      <vt:lpstr>كلية التربية الاساسية  قسم التربية الفنية </vt:lpstr>
      <vt:lpstr>اهداف مادة المناهج الدراسية :  1- تعريف الطلبة بالمنهج مفهوما ، وعنصرا، وابداعا، وبناءا ، وتقويما ، وتطويرا. 2- تعريف الطلبة بدور المعلم في بناء المنهج وتنفيذه وتقويمه وتطويره . 3- تعريف الطلبة بمنهج تحليل المحتوى واسسه نظريا وعمليا .</vt:lpstr>
      <vt:lpstr>مفردات المنهج الدراسي . اولا : مفهوم المنهج . - المنهج كأحد عناصر العملية التعليمية . - مفهوم المنهج ( المنهج قديم والمنهج الحديث) .    </vt:lpstr>
      <vt:lpstr>ثانيا: عناصر المنهج :  1- الاهداف التربوية ( مفهوم الهدف  ، مصادر اشتقاق الهدف ، صياغة الهدف ومستوياته ) 2- المحتوى ( اختيار المحتوى وتنظيمه ). 3- الانشطة . 4- التقويم الحديث بشكل موجز . </vt:lpstr>
      <vt:lpstr>ثالثا : تنظيمات المنهج وانواعه : 1- منهج المواد المنفصلة . 2- منهج المواد المترابطة . 3- منهج النشاط . 4- منهج الوحدات الدراسية . 5- منهج المحوري .</vt:lpstr>
      <vt:lpstr>رابعا: تطور المنهج : 1- مفهوم التطور . دواعي ومسوغات التطور . نموذج لتطور المنهج  </vt:lpstr>
      <vt:lpstr>خامسا: بناء المنهج : 1- الاسس الفلسفية . 2- الاسس النفسية . 3- الاسس الاجتماعية . 4- الاسس المعرفية . سادسا : دور المعلم في بناء المنهج وتنفيذه وتقويمه وتطويره .</vt:lpstr>
      <vt:lpstr>سابعا : تحليل الكتاب المدرسي . 1- الاساس النظري لمنهج تحليل المحتوى . 2- تدريب عملي لتحليل بعض الكتب المدرسية . الحمد لله رب العلمين </vt:lpstr>
    </vt:vector>
  </TitlesOfParts>
  <Company>Enjoy My Fine Releases.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التربية الاساسية  قسم التربية الفنية</dc:title>
  <dc:creator>DR.Ahmed Saker 2o1O</dc:creator>
  <cp:lastModifiedBy>DR.Ahmed Saker 2O14</cp:lastModifiedBy>
  <cp:revision>5</cp:revision>
  <dcterms:created xsi:type="dcterms:W3CDTF">2016-09-17T19:01:45Z</dcterms:created>
  <dcterms:modified xsi:type="dcterms:W3CDTF">2017-10-22T20:36:47Z</dcterms:modified>
</cp:coreProperties>
</file>