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540BA-63F9-4485-A893-2679360607B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F56484-4896-4C8A-88A8-5FAAE581E7DE}">
      <dgm:prSet phldrT="[Text]" custT="1"/>
      <dgm:spPr/>
      <dgm:t>
        <a:bodyPr/>
        <a:lstStyle/>
        <a:p>
          <a:pPr rtl="1"/>
          <a:r>
            <a:rPr lang="ar-IQ" sz="2400" dirty="0" smtClean="0"/>
            <a:t>الانتقاء: اكتشاف الخصائص الفسيولوجية التي يتميز بها الفرد لتوجيه لنوع النشاط الملائم لقابلياته البدنية والوظيفية. </a:t>
          </a:r>
          <a:endParaRPr lang="en-US" sz="2400" dirty="0"/>
        </a:p>
      </dgm:t>
    </dgm:pt>
    <dgm:pt modelId="{87F42C05-765D-4654-A4ED-145EE7E12985}" type="parTrans" cxnId="{AF5DC824-8953-4193-9ECA-C8EABFC19237}">
      <dgm:prSet/>
      <dgm:spPr/>
      <dgm:t>
        <a:bodyPr/>
        <a:lstStyle/>
        <a:p>
          <a:endParaRPr lang="en-US"/>
        </a:p>
      </dgm:t>
    </dgm:pt>
    <dgm:pt modelId="{422F9600-2804-4976-9E49-3F78AC3FB159}" type="sibTrans" cxnId="{AF5DC824-8953-4193-9ECA-C8EABFC19237}">
      <dgm:prSet/>
      <dgm:spPr/>
      <dgm:t>
        <a:bodyPr/>
        <a:lstStyle/>
        <a:p>
          <a:endParaRPr lang="en-US"/>
        </a:p>
      </dgm:t>
    </dgm:pt>
    <dgm:pt modelId="{D6810BA3-33A9-417D-BDA0-6EB7AEC0DE04}">
      <dgm:prSet phldrT="[Text]" custT="1"/>
      <dgm:spPr/>
      <dgm:t>
        <a:bodyPr/>
        <a:lstStyle/>
        <a:p>
          <a:r>
            <a:rPr lang="ar-IQ" sz="2400" dirty="0" smtClean="0"/>
            <a:t>تقنين حمل التدريب: عن طريق الاختبارات الميدانية او المعملية لتقنين الحمل الخارجي مع الحمل الداخلي </a:t>
          </a:r>
          <a:endParaRPr lang="en-US" sz="2400" dirty="0"/>
        </a:p>
      </dgm:t>
    </dgm:pt>
    <dgm:pt modelId="{8AD26263-CB53-441F-A233-2CE1DFB21D52}" type="parTrans" cxnId="{B0C8F860-FE5A-492F-A3C2-208155152A61}">
      <dgm:prSet/>
      <dgm:spPr/>
      <dgm:t>
        <a:bodyPr/>
        <a:lstStyle/>
        <a:p>
          <a:endParaRPr lang="en-US"/>
        </a:p>
      </dgm:t>
    </dgm:pt>
    <dgm:pt modelId="{37A79A48-B7C0-4D58-A8E1-911939417E6C}" type="sibTrans" cxnId="{B0C8F860-FE5A-492F-A3C2-208155152A61}">
      <dgm:prSet/>
      <dgm:spPr/>
      <dgm:t>
        <a:bodyPr/>
        <a:lstStyle/>
        <a:p>
          <a:endParaRPr lang="en-US"/>
        </a:p>
      </dgm:t>
    </dgm:pt>
    <dgm:pt modelId="{B9C38BB5-DD8A-4E89-82E5-C8678B689301}">
      <dgm:prSet phldrT="[Text]" custT="1"/>
      <dgm:spPr/>
      <dgm:t>
        <a:bodyPr/>
        <a:lstStyle/>
        <a:p>
          <a:r>
            <a:rPr lang="ar-IQ" sz="2000" dirty="0" smtClean="0"/>
            <a:t>التعرف على التاثيرات الفسيولوجية للتدريب: هو التعرف على تاثيرات حمل التدريب الخارجي على اجهزة الجسم الداخلية كالنبض مثلا او السعة الرئوية وغيرها من المؤشرات.</a:t>
          </a:r>
          <a:endParaRPr lang="en-US" sz="2000" dirty="0"/>
        </a:p>
      </dgm:t>
    </dgm:pt>
    <dgm:pt modelId="{CA306549-E67E-4024-AE9C-9B3CFF59B65B}" type="parTrans" cxnId="{541F6774-8FD6-4ED5-A04E-29438E125509}">
      <dgm:prSet/>
      <dgm:spPr/>
      <dgm:t>
        <a:bodyPr/>
        <a:lstStyle/>
        <a:p>
          <a:endParaRPr lang="en-US"/>
        </a:p>
      </dgm:t>
    </dgm:pt>
    <dgm:pt modelId="{BD2FA3F7-722E-4BCA-9DA7-B9D64C42B299}" type="sibTrans" cxnId="{541F6774-8FD6-4ED5-A04E-29438E125509}">
      <dgm:prSet/>
      <dgm:spPr/>
      <dgm:t>
        <a:bodyPr/>
        <a:lstStyle/>
        <a:p>
          <a:endParaRPr lang="en-US"/>
        </a:p>
      </dgm:t>
    </dgm:pt>
    <dgm:pt modelId="{F01FB554-6316-4E9E-BCD3-934ECB9451A9}" type="pres">
      <dgm:prSet presAssocID="{0B1540BA-63F9-4485-A893-2679360607BD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143E6-EC14-42F1-9670-C8192D41A9EB}" type="pres">
      <dgm:prSet presAssocID="{75F56484-4896-4C8A-88A8-5FAAE581E7DE}" presName="parentLin" presStyleCnt="0"/>
      <dgm:spPr/>
    </dgm:pt>
    <dgm:pt modelId="{4B04AF69-5A31-45E8-8EE4-D573EAFC2607}" type="pres">
      <dgm:prSet presAssocID="{75F56484-4896-4C8A-88A8-5FAAE581E7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F5D77C-3426-47A9-87F3-C2A418E68A2D}" type="pres">
      <dgm:prSet presAssocID="{75F56484-4896-4C8A-88A8-5FAAE581E7DE}" presName="parentText" presStyleLbl="node1" presStyleIdx="0" presStyleCnt="3" custScaleX="113015" custScaleY="198187" custLinFactNeighborX="-7055" custLinFactNeighborY="1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6BA6F-C817-4A51-BF55-E3FF356AF510}" type="pres">
      <dgm:prSet presAssocID="{75F56484-4896-4C8A-88A8-5FAAE581E7DE}" presName="negativeSpace" presStyleCnt="0"/>
      <dgm:spPr/>
    </dgm:pt>
    <dgm:pt modelId="{8896C852-C49C-4051-B4EB-95CBD23FC1F9}" type="pres">
      <dgm:prSet presAssocID="{75F56484-4896-4C8A-88A8-5FAAE581E7DE}" presName="childText" presStyleLbl="conFgAcc1" presStyleIdx="0" presStyleCnt="3">
        <dgm:presLayoutVars>
          <dgm:bulletEnabled val="1"/>
        </dgm:presLayoutVars>
      </dgm:prSet>
      <dgm:spPr/>
    </dgm:pt>
    <dgm:pt modelId="{818570D4-AF47-4A59-AE23-CAD17F54F34B}" type="pres">
      <dgm:prSet presAssocID="{422F9600-2804-4976-9E49-3F78AC3FB159}" presName="spaceBetweenRectangles" presStyleCnt="0"/>
      <dgm:spPr/>
    </dgm:pt>
    <dgm:pt modelId="{7A7C402B-4D1F-48A5-84B0-8C3DCF780E1D}" type="pres">
      <dgm:prSet presAssocID="{D6810BA3-33A9-417D-BDA0-6EB7AEC0DE04}" presName="parentLin" presStyleCnt="0"/>
      <dgm:spPr/>
    </dgm:pt>
    <dgm:pt modelId="{83CA4E68-EE60-40FF-9CA5-500A5162DE15}" type="pres">
      <dgm:prSet presAssocID="{D6810BA3-33A9-417D-BDA0-6EB7AEC0DE0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4A50A5A-DDE6-447D-9B7B-8CC5A28D912F}" type="pres">
      <dgm:prSet presAssocID="{D6810BA3-33A9-417D-BDA0-6EB7AEC0DE04}" presName="parentText" presStyleLbl="node1" presStyleIdx="1" presStyleCnt="3" custScaleX="113005" custScaleY="180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74A11-8D6E-41B7-9538-E797250ECF19}" type="pres">
      <dgm:prSet presAssocID="{D6810BA3-33A9-417D-BDA0-6EB7AEC0DE04}" presName="negativeSpace" presStyleCnt="0"/>
      <dgm:spPr/>
    </dgm:pt>
    <dgm:pt modelId="{FC5E856F-0B36-4B42-904F-E533238A2F5B}" type="pres">
      <dgm:prSet presAssocID="{D6810BA3-33A9-417D-BDA0-6EB7AEC0DE04}" presName="childText" presStyleLbl="conFgAcc1" presStyleIdx="1" presStyleCnt="3">
        <dgm:presLayoutVars>
          <dgm:bulletEnabled val="1"/>
        </dgm:presLayoutVars>
      </dgm:prSet>
      <dgm:spPr/>
    </dgm:pt>
    <dgm:pt modelId="{2FB23A93-057F-4B9E-8E94-7F08AB18B80D}" type="pres">
      <dgm:prSet presAssocID="{37A79A48-B7C0-4D58-A8E1-911939417E6C}" presName="spaceBetweenRectangles" presStyleCnt="0"/>
      <dgm:spPr/>
    </dgm:pt>
    <dgm:pt modelId="{AD253048-549B-44D3-BF3B-6C6F07EE8CC6}" type="pres">
      <dgm:prSet presAssocID="{B9C38BB5-DD8A-4E89-82E5-C8678B689301}" presName="parentLin" presStyleCnt="0"/>
      <dgm:spPr/>
    </dgm:pt>
    <dgm:pt modelId="{8CB0179C-DB40-4B4D-B539-D56E3D3310E9}" type="pres">
      <dgm:prSet presAssocID="{B9C38BB5-DD8A-4E89-82E5-C8678B68930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2566ACC-32C6-4EEA-863F-07218C32EC15}" type="pres">
      <dgm:prSet presAssocID="{B9C38BB5-DD8A-4E89-82E5-C8678B689301}" presName="parentText" presStyleLbl="node1" presStyleIdx="2" presStyleCnt="3" custScaleX="127337" custScaleY="1686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A432B-A601-4260-A6F7-6FC45105C1F7}" type="pres">
      <dgm:prSet presAssocID="{B9C38BB5-DD8A-4E89-82E5-C8678B689301}" presName="negativeSpace" presStyleCnt="0"/>
      <dgm:spPr/>
    </dgm:pt>
    <dgm:pt modelId="{B6325A88-47AF-4099-AE2F-9D6BF8ECBA85}" type="pres">
      <dgm:prSet presAssocID="{B9C38BB5-DD8A-4E89-82E5-C8678B6893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F51012-2DD1-4931-A623-99C34D527D36}" type="presOf" srcId="{0B1540BA-63F9-4485-A893-2679360607BD}" destId="{F01FB554-6316-4E9E-BCD3-934ECB9451A9}" srcOrd="0" destOrd="0" presId="urn:microsoft.com/office/officeart/2005/8/layout/list1"/>
    <dgm:cxn modelId="{119ECD30-66A8-4D4D-840C-E8AF8B30C720}" type="presOf" srcId="{B9C38BB5-DD8A-4E89-82E5-C8678B689301}" destId="{22566ACC-32C6-4EEA-863F-07218C32EC15}" srcOrd="1" destOrd="0" presId="urn:microsoft.com/office/officeart/2005/8/layout/list1"/>
    <dgm:cxn modelId="{3A718ED9-D19A-405F-89AC-C85CB69C40DF}" type="presOf" srcId="{75F56484-4896-4C8A-88A8-5FAAE581E7DE}" destId="{4B04AF69-5A31-45E8-8EE4-D573EAFC2607}" srcOrd="0" destOrd="0" presId="urn:microsoft.com/office/officeart/2005/8/layout/list1"/>
    <dgm:cxn modelId="{541F6774-8FD6-4ED5-A04E-29438E125509}" srcId="{0B1540BA-63F9-4485-A893-2679360607BD}" destId="{B9C38BB5-DD8A-4E89-82E5-C8678B689301}" srcOrd="2" destOrd="0" parTransId="{CA306549-E67E-4024-AE9C-9B3CFF59B65B}" sibTransId="{BD2FA3F7-722E-4BCA-9DA7-B9D64C42B299}"/>
    <dgm:cxn modelId="{F5B57E78-62AC-41F3-9EE4-AD3804BAFB8F}" type="presOf" srcId="{D6810BA3-33A9-417D-BDA0-6EB7AEC0DE04}" destId="{83CA4E68-EE60-40FF-9CA5-500A5162DE15}" srcOrd="0" destOrd="0" presId="urn:microsoft.com/office/officeart/2005/8/layout/list1"/>
    <dgm:cxn modelId="{4F0C18D3-4832-4A10-BBD8-7E57C25963B6}" type="presOf" srcId="{75F56484-4896-4C8A-88A8-5FAAE581E7DE}" destId="{42F5D77C-3426-47A9-87F3-C2A418E68A2D}" srcOrd="1" destOrd="0" presId="urn:microsoft.com/office/officeart/2005/8/layout/list1"/>
    <dgm:cxn modelId="{D5CFB7E1-DA32-4718-BE5C-90651C5D54D5}" type="presOf" srcId="{B9C38BB5-DD8A-4E89-82E5-C8678B689301}" destId="{8CB0179C-DB40-4B4D-B539-D56E3D3310E9}" srcOrd="0" destOrd="0" presId="urn:microsoft.com/office/officeart/2005/8/layout/list1"/>
    <dgm:cxn modelId="{B0C8F860-FE5A-492F-A3C2-208155152A61}" srcId="{0B1540BA-63F9-4485-A893-2679360607BD}" destId="{D6810BA3-33A9-417D-BDA0-6EB7AEC0DE04}" srcOrd="1" destOrd="0" parTransId="{8AD26263-CB53-441F-A233-2CE1DFB21D52}" sibTransId="{37A79A48-B7C0-4D58-A8E1-911939417E6C}"/>
    <dgm:cxn modelId="{AF5DC824-8953-4193-9ECA-C8EABFC19237}" srcId="{0B1540BA-63F9-4485-A893-2679360607BD}" destId="{75F56484-4896-4C8A-88A8-5FAAE581E7DE}" srcOrd="0" destOrd="0" parTransId="{87F42C05-765D-4654-A4ED-145EE7E12985}" sibTransId="{422F9600-2804-4976-9E49-3F78AC3FB159}"/>
    <dgm:cxn modelId="{630F96AA-3922-4366-840F-352EB1306C06}" type="presOf" srcId="{D6810BA3-33A9-417D-BDA0-6EB7AEC0DE04}" destId="{C4A50A5A-DDE6-447D-9B7B-8CC5A28D912F}" srcOrd="1" destOrd="0" presId="urn:microsoft.com/office/officeart/2005/8/layout/list1"/>
    <dgm:cxn modelId="{F6AE8B9E-C84F-465C-92D6-F7AE8475E034}" type="presParOf" srcId="{F01FB554-6316-4E9E-BCD3-934ECB9451A9}" destId="{907143E6-EC14-42F1-9670-C8192D41A9EB}" srcOrd="0" destOrd="0" presId="urn:microsoft.com/office/officeart/2005/8/layout/list1"/>
    <dgm:cxn modelId="{5F17B3C3-9F04-41A4-B90D-193E452744E0}" type="presParOf" srcId="{907143E6-EC14-42F1-9670-C8192D41A9EB}" destId="{4B04AF69-5A31-45E8-8EE4-D573EAFC2607}" srcOrd="0" destOrd="0" presId="urn:microsoft.com/office/officeart/2005/8/layout/list1"/>
    <dgm:cxn modelId="{656B356C-295E-4A14-B0A8-41ED5BAF7EE4}" type="presParOf" srcId="{907143E6-EC14-42F1-9670-C8192D41A9EB}" destId="{42F5D77C-3426-47A9-87F3-C2A418E68A2D}" srcOrd="1" destOrd="0" presId="urn:microsoft.com/office/officeart/2005/8/layout/list1"/>
    <dgm:cxn modelId="{0A36DAAC-1306-4BBF-8501-D553195274A3}" type="presParOf" srcId="{F01FB554-6316-4E9E-BCD3-934ECB9451A9}" destId="{8996BA6F-C817-4A51-BF55-E3FF356AF510}" srcOrd="1" destOrd="0" presId="urn:microsoft.com/office/officeart/2005/8/layout/list1"/>
    <dgm:cxn modelId="{0F05994C-7D92-4FC3-A22B-3912DCA2887D}" type="presParOf" srcId="{F01FB554-6316-4E9E-BCD3-934ECB9451A9}" destId="{8896C852-C49C-4051-B4EB-95CBD23FC1F9}" srcOrd="2" destOrd="0" presId="urn:microsoft.com/office/officeart/2005/8/layout/list1"/>
    <dgm:cxn modelId="{9F09FC33-AB94-49FE-BD02-BD57471C428F}" type="presParOf" srcId="{F01FB554-6316-4E9E-BCD3-934ECB9451A9}" destId="{818570D4-AF47-4A59-AE23-CAD17F54F34B}" srcOrd="3" destOrd="0" presId="urn:microsoft.com/office/officeart/2005/8/layout/list1"/>
    <dgm:cxn modelId="{6F17FD4B-DFF0-4D3C-BB04-C30B08F34D37}" type="presParOf" srcId="{F01FB554-6316-4E9E-BCD3-934ECB9451A9}" destId="{7A7C402B-4D1F-48A5-84B0-8C3DCF780E1D}" srcOrd="4" destOrd="0" presId="urn:microsoft.com/office/officeart/2005/8/layout/list1"/>
    <dgm:cxn modelId="{4BFFD95F-9C19-45BF-942F-49D98C3CDF56}" type="presParOf" srcId="{7A7C402B-4D1F-48A5-84B0-8C3DCF780E1D}" destId="{83CA4E68-EE60-40FF-9CA5-500A5162DE15}" srcOrd="0" destOrd="0" presId="urn:microsoft.com/office/officeart/2005/8/layout/list1"/>
    <dgm:cxn modelId="{D14CC5E9-4356-453E-B6D8-5BDE113C7F18}" type="presParOf" srcId="{7A7C402B-4D1F-48A5-84B0-8C3DCF780E1D}" destId="{C4A50A5A-DDE6-447D-9B7B-8CC5A28D912F}" srcOrd="1" destOrd="0" presId="urn:microsoft.com/office/officeart/2005/8/layout/list1"/>
    <dgm:cxn modelId="{33672B08-8771-4931-B034-ECD09F9C4D22}" type="presParOf" srcId="{F01FB554-6316-4E9E-BCD3-934ECB9451A9}" destId="{40374A11-8D6E-41B7-9538-E797250ECF19}" srcOrd="5" destOrd="0" presId="urn:microsoft.com/office/officeart/2005/8/layout/list1"/>
    <dgm:cxn modelId="{559EC519-DC4A-404D-9C9B-2A747C5EEBFC}" type="presParOf" srcId="{F01FB554-6316-4E9E-BCD3-934ECB9451A9}" destId="{FC5E856F-0B36-4B42-904F-E533238A2F5B}" srcOrd="6" destOrd="0" presId="urn:microsoft.com/office/officeart/2005/8/layout/list1"/>
    <dgm:cxn modelId="{F1914098-56E1-4F9C-AB07-4366E643EF0E}" type="presParOf" srcId="{F01FB554-6316-4E9E-BCD3-934ECB9451A9}" destId="{2FB23A93-057F-4B9E-8E94-7F08AB18B80D}" srcOrd="7" destOrd="0" presId="urn:microsoft.com/office/officeart/2005/8/layout/list1"/>
    <dgm:cxn modelId="{867FA085-7ABA-4F1B-A2CC-25D2F638E117}" type="presParOf" srcId="{F01FB554-6316-4E9E-BCD3-934ECB9451A9}" destId="{AD253048-549B-44D3-BF3B-6C6F07EE8CC6}" srcOrd="8" destOrd="0" presId="urn:microsoft.com/office/officeart/2005/8/layout/list1"/>
    <dgm:cxn modelId="{BA29B067-D800-428F-AF1D-BDC2BDD0F334}" type="presParOf" srcId="{AD253048-549B-44D3-BF3B-6C6F07EE8CC6}" destId="{8CB0179C-DB40-4B4D-B539-D56E3D3310E9}" srcOrd="0" destOrd="0" presId="urn:microsoft.com/office/officeart/2005/8/layout/list1"/>
    <dgm:cxn modelId="{E7D38B3C-D9DC-4F23-A758-353E79AB5192}" type="presParOf" srcId="{AD253048-549B-44D3-BF3B-6C6F07EE8CC6}" destId="{22566ACC-32C6-4EEA-863F-07218C32EC15}" srcOrd="1" destOrd="0" presId="urn:microsoft.com/office/officeart/2005/8/layout/list1"/>
    <dgm:cxn modelId="{2D10181D-DB27-45EE-B84E-1AEBDB65E591}" type="presParOf" srcId="{F01FB554-6316-4E9E-BCD3-934ECB9451A9}" destId="{CD7A432B-A601-4260-A6F7-6FC45105C1F7}" srcOrd="9" destOrd="0" presId="urn:microsoft.com/office/officeart/2005/8/layout/list1"/>
    <dgm:cxn modelId="{62BC1BCD-D368-4F21-AF46-C34DF3E6CAC3}" type="presParOf" srcId="{F01FB554-6316-4E9E-BCD3-934ECB9451A9}" destId="{B6325A88-47AF-4099-AE2F-9D6BF8ECBA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C2114-67DF-463B-8000-BD53F8BA0B2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ABB74AA-5397-4EE9-84B6-0E6B98B9E7C1}">
      <dgm:prSet phldrT="[Text]"/>
      <dgm:spPr/>
      <dgm:t>
        <a:bodyPr/>
        <a:lstStyle/>
        <a:p>
          <a:r>
            <a:rPr lang="ar-IQ" dirty="0" smtClean="0"/>
            <a:t>الاختبارات المعملية</a:t>
          </a:r>
          <a:endParaRPr lang="en-US" dirty="0"/>
        </a:p>
      </dgm:t>
    </dgm:pt>
    <dgm:pt modelId="{D2EB1859-4F63-4AC7-90FC-B2A1D67D1756}" type="parTrans" cxnId="{819E125F-EEF3-4D5E-9F16-6B9B300C032F}">
      <dgm:prSet/>
      <dgm:spPr/>
      <dgm:t>
        <a:bodyPr/>
        <a:lstStyle/>
        <a:p>
          <a:endParaRPr lang="en-US"/>
        </a:p>
      </dgm:t>
    </dgm:pt>
    <dgm:pt modelId="{9A862B0E-1D7E-41B1-904A-0D0CBD5A6CF3}" type="sibTrans" cxnId="{819E125F-EEF3-4D5E-9F16-6B9B300C032F}">
      <dgm:prSet/>
      <dgm:spPr/>
      <dgm:t>
        <a:bodyPr/>
        <a:lstStyle/>
        <a:p>
          <a:endParaRPr lang="en-US"/>
        </a:p>
      </dgm:t>
    </dgm:pt>
    <dgm:pt modelId="{F3B1B301-9D6A-4BAE-9C9D-1821C6014A1B}">
      <dgm:prSet phldrT="[Text]"/>
      <dgm:spPr/>
      <dgm:t>
        <a:bodyPr/>
        <a:lstStyle/>
        <a:p>
          <a:r>
            <a:rPr lang="ar-IQ" dirty="0" smtClean="0"/>
            <a:t>الاختبارات الميدانية</a:t>
          </a:r>
          <a:endParaRPr lang="en-US" dirty="0"/>
        </a:p>
      </dgm:t>
    </dgm:pt>
    <dgm:pt modelId="{DE2DE585-66FC-4FFC-B69B-E4A06FB6AEC7}" type="parTrans" cxnId="{DA0BEFA1-B75A-45F4-90D9-5DABEA203791}">
      <dgm:prSet/>
      <dgm:spPr/>
      <dgm:t>
        <a:bodyPr/>
        <a:lstStyle/>
        <a:p>
          <a:endParaRPr lang="en-US"/>
        </a:p>
      </dgm:t>
    </dgm:pt>
    <dgm:pt modelId="{7126475B-C108-4468-85E1-F0171F3DEA44}" type="sibTrans" cxnId="{DA0BEFA1-B75A-45F4-90D9-5DABEA203791}">
      <dgm:prSet/>
      <dgm:spPr/>
      <dgm:t>
        <a:bodyPr/>
        <a:lstStyle/>
        <a:p>
          <a:endParaRPr lang="en-US"/>
        </a:p>
      </dgm:t>
    </dgm:pt>
    <dgm:pt modelId="{A300F75E-1752-4321-A4A1-79EE5E93CD71}">
      <dgm:prSet phldrT="[Text]"/>
      <dgm:spPr/>
      <dgm:t>
        <a:bodyPr/>
        <a:lstStyle/>
        <a:p>
          <a:r>
            <a:rPr lang="ar-IQ" dirty="0" smtClean="0"/>
            <a:t>الاختبارات المعملية والميدانية</a:t>
          </a:r>
          <a:endParaRPr lang="en-US" dirty="0"/>
        </a:p>
      </dgm:t>
    </dgm:pt>
    <dgm:pt modelId="{9E65F0D5-8ED5-4755-8AFB-5B92702FC8C2}" type="parTrans" cxnId="{DCF00544-A760-4B79-8BE4-B99FB0DAEC21}">
      <dgm:prSet/>
      <dgm:spPr/>
      <dgm:t>
        <a:bodyPr/>
        <a:lstStyle/>
        <a:p>
          <a:endParaRPr lang="en-US"/>
        </a:p>
      </dgm:t>
    </dgm:pt>
    <dgm:pt modelId="{240DE9FC-0985-447C-9A08-94182076A5A0}" type="sibTrans" cxnId="{DCF00544-A760-4B79-8BE4-B99FB0DAEC21}">
      <dgm:prSet/>
      <dgm:spPr/>
      <dgm:t>
        <a:bodyPr/>
        <a:lstStyle/>
        <a:p>
          <a:endParaRPr lang="en-US"/>
        </a:p>
      </dgm:t>
    </dgm:pt>
    <dgm:pt modelId="{C178D71A-A3F2-47C8-8275-CB270925A47B}">
      <dgm:prSet/>
      <dgm:spPr/>
      <dgm:t>
        <a:bodyPr/>
        <a:lstStyle/>
        <a:p>
          <a:pPr rtl="1"/>
          <a:r>
            <a:rPr lang="ar-IQ" dirty="0" smtClean="0"/>
            <a:t>هي التي تجري داخل المعامل الفسيولوجية باستخدام الاجهزة المخصصة للغرض الذي وضعت من اجله وذات مصداقية عالية قبل واثناء وبعد الاداء. تتاثر سلبا بالغذاء والتدخين والمشروبات  </a:t>
          </a:r>
          <a:endParaRPr lang="en-US" dirty="0"/>
        </a:p>
      </dgm:t>
    </dgm:pt>
    <dgm:pt modelId="{2CE9F590-CECF-46B0-8164-CAFBCB2A9E06}" type="parTrans" cxnId="{30E97A29-E46F-4EE6-814C-89DAE2867363}">
      <dgm:prSet/>
      <dgm:spPr/>
    </dgm:pt>
    <dgm:pt modelId="{EABD681C-8E05-4818-93CF-41E0018DDD1E}" type="sibTrans" cxnId="{30E97A29-E46F-4EE6-814C-89DAE2867363}">
      <dgm:prSet/>
      <dgm:spPr/>
    </dgm:pt>
    <dgm:pt modelId="{95808C92-6258-4956-A1AE-2B57255D174E}">
      <dgm:prSet/>
      <dgm:spPr/>
      <dgm:t>
        <a:bodyPr/>
        <a:lstStyle/>
        <a:p>
          <a:pPr rtl="1"/>
          <a:r>
            <a:rPr lang="ar-IQ" dirty="0" smtClean="0"/>
            <a:t>هي التي تجري في الميادين المختلفة كالملاعب والقاعات وتعد هذه الاختبارات بانها على درجة عالية من الواقعية في الاداء وتمتاز بتقنين مستوياتها المعيارية وتقدير الحالة الفسيولوجية للرياضي.</a:t>
          </a:r>
          <a:endParaRPr lang="en-US" dirty="0"/>
        </a:p>
      </dgm:t>
    </dgm:pt>
    <dgm:pt modelId="{71EA98A1-FB53-41C2-991A-DBF4FC885139}" type="parTrans" cxnId="{45DDA848-1A66-42EB-AF75-9DFA8E7C63C7}">
      <dgm:prSet/>
      <dgm:spPr/>
    </dgm:pt>
    <dgm:pt modelId="{88B2F10C-4EE8-461F-9E5C-95A43FDA9524}" type="sibTrans" cxnId="{45DDA848-1A66-42EB-AF75-9DFA8E7C63C7}">
      <dgm:prSet/>
      <dgm:spPr/>
    </dgm:pt>
    <dgm:pt modelId="{EFA2E6DF-74C7-43EA-A100-50C27EC1D8CC}">
      <dgm:prSet/>
      <dgm:spPr/>
      <dgm:t>
        <a:bodyPr/>
        <a:lstStyle/>
        <a:p>
          <a:pPr rtl="1"/>
          <a:r>
            <a:rPr lang="ar-IQ" dirty="0" smtClean="0"/>
            <a:t>ترتبط بالنوعين السابقين وانها ذات دقة ومصداقية كبيرة من حيث المؤشرات الفسيولوجية المرتبطة بالتدريب. اذ تتطلب بعض الاجهزة التي يمكن حملها الى ميادين التطبيق في الملاعب.  </a:t>
          </a:r>
          <a:endParaRPr lang="en-US" dirty="0"/>
        </a:p>
      </dgm:t>
    </dgm:pt>
    <dgm:pt modelId="{57700344-9441-4DEB-82B8-5011DC17499B}" type="parTrans" cxnId="{334105C2-67B9-4E77-AA5D-7ABBD1B227C9}">
      <dgm:prSet/>
      <dgm:spPr/>
    </dgm:pt>
    <dgm:pt modelId="{18CADCEB-FBC1-454B-919F-BCAFABE5DD90}" type="sibTrans" cxnId="{334105C2-67B9-4E77-AA5D-7ABBD1B227C9}">
      <dgm:prSet/>
      <dgm:spPr/>
    </dgm:pt>
    <dgm:pt modelId="{D8A0986D-9AEE-4CFE-8326-F16BA74172A7}" type="pres">
      <dgm:prSet presAssocID="{BB7C2114-67DF-463B-8000-BD53F8BA0B27}" presName="diagram" presStyleCnt="0">
        <dgm:presLayoutVars>
          <dgm:dir val="rev"/>
          <dgm:animLvl val="lvl"/>
          <dgm:resizeHandles val="exact"/>
        </dgm:presLayoutVars>
      </dgm:prSet>
      <dgm:spPr/>
    </dgm:pt>
    <dgm:pt modelId="{9EE8F3D7-F79D-4F3C-A4C4-A42AEDAE3F5C}" type="pres">
      <dgm:prSet presAssocID="{EABB74AA-5397-4EE9-84B6-0E6B98B9E7C1}" presName="compNode" presStyleCnt="0"/>
      <dgm:spPr/>
    </dgm:pt>
    <dgm:pt modelId="{C676F149-29E8-408E-AAD5-D4FCCA866885}" type="pres">
      <dgm:prSet presAssocID="{EABB74AA-5397-4EE9-84B6-0E6B98B9E7C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4B3DA-E335-4D5E-94DB-6F70F7B6E250}" type="pres">
      <dgm:prSet presAssocID="{EABB74AA-5397-4EE9-84B6-0E6B98B9E7C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8B030-AC30-45FD-87CA-2153B5A3127A}" type="pres">
      <dgm:prSet presAssocID="{EABB74AA-5397-4EE9-84B6-0E6B98B9E7C1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0672202A-0F52-43B4-BA52-A6F2D392D150}" type="pres">
      <dgm:prSet presAssocID="{EABB74AA-5397-4EE9-84B6-0E6B98B9E7C1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3DB004C-4C16-403F-888A-B4F6B86F5074}" type="pres">
      <dgm:prSet presAssocID="{9A862B0E-1D7E-41B1-904A-0D0CBD5A6C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7AB593D-8EBA-4C1E-8DC4-0668DA9A7B3D}" type="pres">
      <dgm:prSet presAssocID="{F3B1B301-9D6A-4BAE-9C9D-1821C6014A1B}" presName="compNode" presStyleCnt="0"/>
      <dgm:spPr/>
    </dgm:pt>
    <dgm:pt modelId="{9847FFE4-F341-4151-B0F8-1844F78D73F1}" type="pres">
      <dgm:prSet presAssocID="{F3B1B301-9D6A-4BAE-9C9D-1821C6014A1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CBE85-32D3-4387-B40A-31421E840D62}" type="pres">
      <dgm:prSet presAssocID="{F3B1B301-9D6A-4BAE-9C9D-1821C6014A1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43DD1-8495-4F69-B8B2-B05B269207D8}" type="pres">
      <dgm:prSet presAssocID="{F3B1B301-9D6A-4BAE-9C9D-1821C6014A1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43B3711-1540-4336-B759-19BBABEEDEBF}" type="pres">
      <dgm:prSet presAssocID="{F3B1B301-9D6A-4BAE-9C9D-1821C6014A1B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9BD827F9-6E21-4059-AD15-BB98296D9583}" type="pres">
      <dgm:prSet presAssocID="{7126475B-C108-4468-85E1-F0171F3DEA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3897E9-8EFD-4072-8229-80D5D2A69723}" type="pres">
      <dgm:prSet presAssocID="{A300F75E-1752-4321-A4A1-79EE5E93CD71}" presName="compNode" presStyleCnt="0"/>
      <dgm:spPr/>
    </dgm:pt>
    <dgm:pt modelId="{5D967399-1F1A-4B73-B61E-911DB1CE8E3B}" type="pres">
      <dgm:prSet presAssocID="{A300F75E-1752-4321-A4A1-79EE5E93CD71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F0E85-EC5C-4F7F-85A0-47345D85B99B}" type="pres">
      <dgm:prSet presAssocID="{A300F75E-1752-4321-A4A1-79EE5E93CD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43C86-1642-4C6C-9C80-07A61F26E4C8}" type="pres">
      <dgm:prSet presAssocID="{A300F75E-1752-4321-A4A1-79EE5E93CD71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36574B38-4CC1-43D2-92EE-1FD61A9CB480}" type="pres">
      <dgm:prSet presAssocID="{A300F75E-1752-4321-A4A1-79EE5E93CD71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30E97A29-E46F-4EE6-814C-89DAE2867363}" srcId="{EABB74AA-5397-4EE9-84B6-0E6B98B9E7C1}" destId="{C178D71A-A3F2-47C8-8275-CB270925A47B}" srcOrd="0" destOrd="0" parTransId="{2CE9F590-CECF-46B0-8164-CAFBCB2A9E06}" sibTransId="{EABD681C-8E05-4818-93CF-41E0018DDD1E}"/>
    <dgm:cxn modelId="{819E125F-EEF3-4D5E-9F16-6B9B300C032F}" srcId="{BB7C2114-67DF-463B-8000-BD53F8BA0B27}" destId="{EABB74AA-5397-4EE9-84B6-0E6B98B9E7C1}" srcOrd="0" destOrd="0" parTransId="{D2EB1859-4F63-4AC7-90FC-B2A1D67D1756}" sibTransId="{9A862B0E-1D7E-41B1-904A-0D0CBD5A6CF3}"/>
    <dgm:cxn modelId="{DA0BEFA1-B75A-45F4-90D9-5DABEA203791}" srcId="{BB7C2114-67DF-463B-8000-BD53F8BA0B27}" destId="{F3B1B301-9D6A-4BAE-9C9D-1821C6014A1B}" srcOrd="1" destOrd="0" parTransId="{DE2DE585-66FC-4FFC-B69B-E4A06FB6AEC7}" sibTransId="{7126475B-C108-4468-85E1-F0171F3DEA44}"/>
    <dgm:cxn modelId="{6AB7E717-CD97-448B-8981-8DCADE7CE082}" type="presOf" srcId="{F3B1B301-9D6A-4BAE-9C9D-1821C6014A1B}" destId="{AB6CBE85-32D3-4387-B40A-31421E840D62}" srcOrd="0" destOrd="0" presId="urn:microsoft.com/office/officeart/2005/8/layout/bList2"/>
    <dgm:cxn modelId="{DD7FFC33-926E-4C75-8730-CDF5C9D80D42}" type="presOf" srcId="{BB7C2114-67DF-463B-8000-BD53F8BA0B27}" destId="{D8A0986D-9AEE-4CFE-8326-F16BA74172A7}" srcOrd="0" destOrd="0" presId="urn:microsoft.com/office/officeart/2005/8/layout/bList2"/>
    <dgm:cxn modelId="{D39C65F3-FC98-4BBA-A753-E96AAC0C284F}" type="presOf" srcId="{7126475B-C108-4468-85E1-F0171F3DEA44}" destId="{9BD827F9-6E21-4059-AD15-BB98296D9583}" srcOrd="0" destOrd="0" presId="urn:microsoft.com/office/officeart/2005/8/layout/bList2"/>
    <dgm:cxn modelId="{76373394-3635-435F-B819-CB0A6B6A45C2}" type="presOf" srcId="{9A862B0E-1D7E-41B1-904A-0D0CBD5A6CF3}" destId="{73DB004C-4C16-403F-888A-B4F6B86F5074}" srcOrd="0" destOrd="0" presId="urn:microsoft.com/office/officeart/2005/8/layout/bList2"/>
    <dgm:cxn modelId="{982B60AB-BE17-4569-8B09-F0B0825230B0}" type="presOf" srcId="{C178D71A-A3F2-47C8-8275-CB270925A47B}" destId="{C676F149-29E8-408E-AAD5-D4FCCA866885}" srcOrd="0" destOrd="0" presId="urn:microsoft.com/office/officeart/2005/8/layout/bList2"/>
    <dgm:cxn modelId="{CD3A5600-0BEB-4D61-AF3C-3BFFB952E50C}" type="presOf" srcId="{95808C92-6258-4956-A1AE-2B57255D174E}" destId="{9847FFE4-F341-4151-B0F8-1844F78D73F1}" srcOrd="0" destOrd="0" presId="urn:microsoft.com/office/officeart/2005/8/layout/bList2"/>
    <dgm:cxn modelId="{B4A423B4-C78A-4DFC-86E7-8EF4172DE47C}" type="presOf" srcId="{A300F75E-1752-4321-A4A1-79EE5E93CD71}" destId="{1F6F0E85-EC5C-4F7F-85A0-47345D85B99B}" srcOrd="0" destOrd="0" presId="urn:microsoft.com/office/officeart/2005/8/layout/bList2"/>
    <dgm:cxn modelId="{455EC171-1616-457C-BE91-C49A5F048284}" type="presOf" srcId="{F3B1B301-9D6A-4BAE-9C9D-1821C6014A1B}" destId="{32343DD1-8495-4F69-B8B2-B05B269207D8}" srcOrd="1" destOrd="0" presId="urn:microsoft.com/office/officeart/2005/8/layout/bList2"/>
    <dgm:cxn modelId="{FE25884A-5148-430B-AE0E-1B725DD19144}" type="presOf" srcId="{EABB74AA-5397-4EE9-84B6-0E6B98B9E7C1}" destId="{E838B030-AC30-45FD-87CA-2153B5A3127A}" srcOrd="1" destOrd="0" presId="urn:microsoft.com/office/officeart/2005/8/layout/bList2"/>
    <dgm:cxn modelId="{45DDA848-1A66-42EB-AF75-9DFA8E7C63C7}" srcId="{F3B1B301-9D6A-4BAE-9C9D-1821C6014A1B}" destId="{95808C92-6258-4956-A1AE-2B57255D174E}" srcOrd="0" destOrd="0" parTransId="{71EA98A1-FB53-41C2-991A-DBF4FC885139}" sibTransId="{88B2F10C-4EE8-461F-9E5C-95A43FDA9524}"/>
    <dgm:cxn modelId="{895ECCA6-4C7D-4984-9948-E05A10E6EB2A}" type="presOf" srcId="{A300F75E-1752-4321-A4A1-79EE5E93CD71}" destId="{80243C86-1642-4C6C-9C80-07A61F26E4C8}" srcOrd="1" destOrd="0" presId="urn:microsoft.com/office/officeart/2005/8/layout/bList2"/>
    <dgm:cxn modelId="{DCF00544-A760-4B79-8BE4-B99FB0DAEC21}" srcId="{BB7C2114-67DF-463B-8000-BD53F8BA0B27}" destId="{A300F75E-1752-4321-A4A1-79EE5E93CD71}" srcOrd="2" destOrd="0" parTransId="{9E65F0D5-8ED5-4755-8AFB-5B92702FC8C2}" sibTransId="{240DE9FC-0985-447C-9A08-94182076A5A0}"/>
    <dgm:cxn modelId="{1699009D-D0F2-42DC-AF99-A81B7F287794}" type="presOf" srcId="{EFA2E6DF-74C7-43EA-A100-50C27EC1D8CC}" destId="{5D967399-1F1A-4B73-B61E-911DB1CE8E3B}" srcOrd="0" destOrd="0" presId="urn:microsoft.com/office/officeart/2005/8/layout/bList2"/>
    <dgm:cxn modelId="{334105C2-67B9-4E77-AA5D-7ABBD1B227C9}" srcId="{A300F75E-1752-4321-A4A1-79EE5E93CD71}" destId="{EFA2E6DF-74C7-43EA-A100-50C27EC1D8CC}" srcOrd="0" destOrd="0" parTransId="{57700344-9441-4DEB-82B8-5011DC17499B}" sibTransId="{18CADCEB-FBC1-454B-919F-BCAFABE5DD90}"/>
    <dgm:cxn modelId="{B0D1EDE3-E77A-42E1-88E8-BC2513349216}" type="presOf" srcId="{EABB74AA-5397-4EE9-84B6-0E6B98B9E7C1}" destId="{45D4B3DA-E335-4D5E-94DB-6F70F7B6E250}" srcOrd="0" destOrd="0" presId="urn:microsoft.com/office/officeart/2005/8/layout/bList2"/>
    <dgm:cxn modelId="{FA7BD7D1-6D71-49C4-923E-F10826F5C6B5}" type="presParOf" srcId="{D8A0986D-9AEE-4CFE-8326-F16BA74172A7}" destId="{9EE8F3D7-F79D-4F3C-A4C4-A42AEDAE3F5C}" srcOrd="0" destOrd="0" presId="urn:microsoft.com/office/officeart/2005/8/layout/bList2"/>
    <dgm:cxn modelId="{4C19DEFA-133A-4DAD-96AA-F3C2B7D448EE}" type="presParOf" srcId="{9EE8F3D7-F79D-4F3C-A4C4-A42AEDAE3F5C}" destId="{C676F149-29E8-408E-AAD5-D4FCCA866885}" srcOrd="0" destOrd="0" presId="urn:microsoft.com/office/officeart/2005/8/layout/bList2"/>
    <dgm:cxn modelId="{789D5EFB-049B-4199-926A-EFD67DDA33E5}" type="presParOf" srcId="{9EE8F3D7-F79D-4F3C-A4C4-A42AEDAE3F5C}" destId="{45D4B3DA-E335-4D5E-94DB-6F70F7B6E250}" srcOrd="1" destOrd="0" presId="urn:microsoft.com/office/officeart/2005/8/layout/bList2"/>
    <dgm:cxn modelId="{D2B06340-22F3-4951-9822-74CFEFA1975F}" type="presParOf" srcId="{9EE8F3D7-F79D-4F3C-A4C4-A42AEDAE3F5C}" destId="{E838B030-AC30-45FD-87CA-2153B5A3127A}" srcOrd="2" destOrd="0" presId="urn:microsoft.com/office/officeart/2005/8/layout/bList2"/>
    <dgm:cxn modelId="{3ED3E21C-93A4-4B1C-BBF8-0BBC95DB8D44}" type="presParOf" srcId="{9EE8F3D7-F79D-4F3C-A4C4-A42AEDAE3F5C}" destId="{0672202A-0F52-43B4-BA52-A6F2D392D150}" srcOrd="3" destOrd="0" presId="urn:microsoft.com/office/officeart/2005/8/layout/bList2"/>
    <dgm:cxn modelId="{F025C443-1845-4214-A0A5-9C37890C12C6}" type="presParOf" srcId="{D8A0986D-9AEE-4CFE-8326-F16BA74172A7}" destId="{73DB004C-4C16-403F-888A-B4F6B86F5074}" srcOrd="1" destOrd="0" presId="urn:microsoft.com/office/officeart/2005/8/layout/bList2"/>
    <dgm:cxn modelId="{4C581400-F9A5-49D8-8FA5-F911DA6AA307}" type="presParOf" srcId="{D8A0986D-9AEE-4CFE-8326-F16BA74172A7}" destId="{F7AB593D-8EBA-4C1E-8DC4-0668DA9A7B3D}" srcOrd="2" destOrd="0" presId="urn:microsoft.com/office/officeart/2005/8/layout/bList2"/>
    <dgm:cxn modelId="{1898D0D1-C75D-47BE-AAA9-9634492BF277}" type="presParOf" srcId="{F7AB593D-8EBA-4C1E-8DC4-0668DA9A7B3D}" destId="{9847FFE4-F341-4151-B0F8-1844F78D73F1}" srcOrd="0" destOrd="0" presId="urn:microsoft.com/office/officeart/2005/8/layout/bList2"/>
    <dgm:cxn modelId="{E88441E7-4EBA-47F5-84B1-603D068D2177}" type="presParOf" srcId="{F7AB593D-8EBA-4C1E-8DC4-0668DA9A7B3D}" destId="{AB6CBE85-32D3-4387-B40A-31421E840D62}" srcOrd="1" destOrd="0" presId="urn:microsoft.com/office/officeart/2005/8/layout/bList2"/>
    <dgm:cxn modelId="{3E45A207-9393-4E1D-A568-7B2743BE9203}" type="presParOf" srcId="{F7AB593D-8EBA-4C1E-8DC4-0668DA9A7B3D}" destId="{32343DD1-8495-4F69-B8B2-B05B269207D8}" srcOrd="2" destOrd="0" presId="urn:microsoft.com/office/officeart/2005/8/layout/bList2"/>
    <dgm:cxn modelId="{252E7943-955B-4AB7-8479-ABFC1A786A23}" type="presParOf" srcId="{F7AB593D-8EBA-4C1E-8DC4-0668DA9A7B3D}" destId="{143B3711-1540-4336-B759-19BBABEEDEBF}" srcOrd="3" destOrd="0" presId="urn:microsoft.com/office/officeart/2005/8/layout/bList2"/>
    <dgm:cxn modelId="{295CA4F8-8B8A-4361-8998-3A30F0FCF15D}" type="presParOf" srcId="{D8A0986D-9AEE-4CFE-8326-F16BA74172A7}" destId="{9BD827F9-6E21-4059-AD15-BB98296D9583}" srcOrd="3" destOrd="0" presId="urn:microsoft.com/office/officeart/2005/8/layout/bList2"/>
    <dgm:cxn modelId="{1FAB6638-9B37-443B-8856-B14985996F4C}" type="presParOf" srcId="{D8A0986D-9AEE-4CFE-8326-F16BA74172A7}" destId="{D43897E9-8EFD-4072-8229-80D5D2A69723}" srcOrd="4" destOrd="0" presId="urn:microsoft.com/office/officeart/2005/8/layout/bList2"/>
    <dgm:cxn modelId="{49B6AE94-948B-4DD4-8035-44F3C3712C1B}" type="presParOf" srcId="{D43897E9-8EFD-4072-8229-80D5D2A69723}" destId="{5D967399-1F1A-4B73-B61E-911DB1CE8E3B}" srcOrd="0" destOrd="0" presId="urn:microsoft.com/office/officeart/2005/8/layout/bList2"/>
    <dgm:cxn modelId="{C89C55E2-1221-431B-BF6F-3B15EE4A337D}" type="presParOf" srcId="{D43897E9-8EFD-4072-8229-80D5D2A69723}" destId="{1F6F0E85-EC5C-4F7F-85A0-47345D85B99B}" srcOrd="1" destOrd="0" presId="urn:microsoft.com/office/officeart/2005/8/layout/bList2"/>
    <dgm:cxn modelId="{22A18482-5541-444A-85F5-63F9145F0B7B}" type="presParOf" srcId="{D43897E9-8EFD-4072-8229-80D5D2A69723}" destId="{80243C86-1642-4C6C-9C80-07A61F26E4C8}" srcOrd="2" destOrd="0" presId="urn:microsoft.com/office/officeart/2005/8/layout/bList2"/>
    <dgm:cxn modelId="{CA48A903-FB7B-43B1-A196-96F2662B1122}" type="presParOf" srcId="{D43897E9-8EFD-4072-8229-80D5D2A69723}" destId="{36574B38-4CC1-43D2-92EE-1FD61A9CB48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1D491-81FC-4888-9A2F-88C174ADA0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526578-9FA0-4B84-B742-C0CC5ACC911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dirty="0" smtClean="0"/>
            <a:t>الاختبارات في حوض السباحة</a:t>
          </a:r>
          <a:endParaRPr lang="en-US" dirty="0" smtClean="0"/>
        </a:p>
      </dgm:t>
    </dgm:pt>
    <dgm:pt modelId="{B5D70CAC-3D50-43CD-A3EA-E5DF1C000C19}" type="parTrans" cxnId="{2900DB77-65A9-47E8-89DF-31DEEDEB4534}">
      <dgm:prSet/>
      <dgm:spPr/>
      <dgm:t>
        <a:bodyPr/>
        <a:lstStyle/>
        <a:p>
          <a:endParaRPr lang="en-US"/>
        </a:p>
      </dgm:t>
    </dgm:pt>
    <dgm:pt modelId="{BF635E86-A9B6-450A-B004-E16B34662234}" type="sibTrans" cxnId="{2900DB77-65A9-47E8-89DF-31DEEDEB4534}">
      <dgm:prSet/>
      <dgm:spPr/>
      <dgm:t>
        <a:bodyPr/>
        <a:lstStyle/>
        <a:p>
          <a:endParaRPr lang="en-US"/>
        </a:p>
      </dgm:t>
    </dgm:pt>
    <dgm:pt modelId="{D94E485B-8C9A-44EE-BBBB-FDDC8E0C2D68}">
      <dgm:prSet phldrT="[Text]"/>
      <dgm:spPr/>
      <dgm:t>
        <a:bodyPr/>
        <a:lstStyle/>
        <a:p>
          <a:pPr rtl="1"/>
          <a:r>
            <a:rPr lang="ar-IQ" dirty="0" smtClean="0"/>
            <a:t>المحافظة على الادوات من البلل.</a:t>
          </a:r>
          <a:endParaRPr lang="en-US" dirty="0" smtClean="0"/>
        </a:p>
        <a:p>
          <a:pPr rtl="1"/>
          <a:r>
            <a:rPr lang="ar-IQ" dirty="0" smtClean="0"/>
            <a:t>استخدام مشبك الانف والذي يمنع التنفس الخارجي.</a:t>
          </a:r>
          <a:endParaRPr lang="en-US" dirty="0"/>
        </a:p>
      </dgm:t>
    </dgm:pt>
    <dgm:pt modelId="{EEB04D52-222C-45A3-A8D8-FA1F6550D0BA}" type="parTrans" cxnId="{5A3B64F2-CD18-40B5-A759-63AD9BD74C39}">
      <dgm:prSet/>
      <dgm:spPr/>
      <dgm:t>
        <a:bodyPr/>
        <a:lstStyle/>
        <a:p>
          <a:endParaRPr lang="en-US"/>
        </a:p>
      </dgm:t>
    </dgm:pt>
    <dgm:pt modelId="{4DCAC5BE-45E9-43AF-8821-8852BCBD7B96}" type="sibTrans" cxnId="{5A3B64F2-CD18-40B5-A759-63AD9BD74C39}">
      <dgm:prSet/>
      <dgm:spPr/>
      <dgm:t>
        <a:bodyPr/>
        <a:lstStyle/>
        <a:p>
          <a:endParaRPr lang="en-US"/>
        </a:p>
      </dgm:t>
    </dgm:pt>
    <dgm:pt modelId="{99BE2EDA-7EC7-42F6-973B-9E99AA206E5E}">
      <dgm:prSet phldrT="[Text]"/>
      <dgm:spPr/>
      <dgm:t>
        <a:bodyPr/>
        <a:lstStyle/>
        <a:p>
          <a:r>
            <a:rPr lang="ar-IQ" dirty="0" smtClean="0"/>
            <a:t>الاختبارات في الجو الحار</a:t>
          </a:r>
          <a:endParaRPr lang="en-US" dirty="0"/>
        </a:p>
      </dgm:t>
    </dgm:pt>
    <dgm:pt modelId="{ED60456E-A280-4E53-91A1-2612CCA30710}" type="parTrans" cxnId="{4A5A3D9D-DC83-482F-A254-18198F9307B2}">
      <dgm:prSet/>
      <dgm:spPr/>
      <dgm:t>
        <a:bodyPr/>
        <a:lstStyle/>
        <a:p>
          <a:endParaRPr lang="en-US"/>
        </a:p>
      </dgm:t>
    </dgm:pt>
    <dgm:pt modelId="{8D34A349-B26D-475B-B999-6DA1BC89F046}" type="sibTrans" cxnId="{4A5A3D9D-DC83-482F-A254-18198F9307B2}">
      <dgm:prSet/>
      <dgm:spPr/>
      <dgm:t>
        <a:bodyPr/>
        <a:lstStyle/>
        <a:p>
          <a:endParaRPr lang="en-US"/>
        </a:p>
      </dgm:t>
    </dgm:pt>
    <dgm:pt modelId="{8C6B6817-16BA-4E5B-8D4B-63A79A06E28A}">
      <dgm:prSet phldrT="[Text]"/>
      <dgm:spPr/>
      <dgm:t>
        <a:bodyPr/>
        <a:lstStyle/>
        <a:p>
          <a:pPr rtl="1"/>
          <a:r>
            <a:rPr lang="ar-IQ" dirty="0" smtClean="0"/>
            <a:t>مراعاة الظروف الحيوية عند اجراء الاختبارات الميدانية مثل فصل الربيع والخريف</a:t>
          </a:r>
          <a:endParaRPr lang="en-US" dirty="0"/>
        </a:p>
      </dgm:t>
    </dgm:pt>
    <dgm:pt modelId="{B86D6837-5174-4BC5-A32B-FC7AB6FCB647}" type="parTrans" cxnId="{10B27BEA-8869-42D4-82E0-E05233A76A3F}">
      <dgm:prSet/>
      <dgm:spPr/>
      <dgm:t>
        <a:bodyPr/>
        <a:lstStyle/>
        <a:p>
          <a:endParaRPr lang="en-US"/>
        </a:p>
      </dgm:t>
    </dgm:pt>
    <dgm:pt modelId="{F3B21D3D-E36A-43FC-8424-5EF682974BB5}" type="sibTrans" cxnId="{10B27BEA-8869-42D4-82E0-E05233A76A3F}">
      <dgm:prSet/>
      <dgm:spPr/>
      <dgm:t>
        <a:bodyPr/>
        <a:lstStyle/>
        <a:p>
          <a:endParaRPr lang="en-US"/>
        </a:p>
      </dgm:t>
    </dgm:pt>
    <dgm:pt modelId="{FA9303BD-818B-4976-881F-B02AFE6ED6DA}">
      <dgm:prSet phldrT="[Text]"/>
      <dgm:spPr/>
      <dgm:t>
        <a:bodyPr/>
        <a:lstStyle/>
        <a:p>
          <a:pPr rtl="1"/>
          <a:r>
            <a:rPr lang="ar-IQ" dirty="0" smtClean="0"/>
            <a:t>في الجو الحار يجب ان تكون الاختبارات في الصباح بالنسبة لاختبارات الجهد البدني.</a:t>
          </a:r>
          <a:endParaRPr lang="en-US" dirty="0"/>
        </a:p>
      </dgm:t>
    </dgm:pt>
    <dgm:pt modelId="{A8D8BBF7-5812-4B54-A67B-D222C95AB6CD}" type="parTrans" cxnId="{1D71A09C-90F8-4486-8047-CF8C4F0252AA}">
      <dgm:prSet/>
      <dgm:spPr/>
      <dgm:t>
        <a:bodyPr/>
        <a:lstStyle/>
        <a:p>
          <a:endParaRPr lang="en-US"/>
        </a:p>
      </dgm:t>
    </dgm:pt>
    <dgm:pt modelId="{2C52AE97-AB27-47EF-9ACA-2D99FDC97BB0}" type="sibTrans" cxnId="{1D71A09C-90F8-4486-8047-CF8C4F0252AA}">
      <dgm:prSet/>
      <dgm:spPr/>
      <dgm:t>
        <a:bodyPr/>
        <a:lstStyle/>
        <a:p>
          <a:endParaRPr lang="en-US"/>
        </a:p>
      </dgm:t>
    </dgm:pt>
    <dgm:pt modelId="{5D742474-2EC9-43FE-B122-DB17A34601B8}">
      <dgm:prSet phldrT="[Text]"/>
      <dgm:spPr/>
      <dgm:t>
        <a:bodyPr/>
        <a:lstStyle/>
        <a:p>
          <a:pPr rtl="1"/>
          <a:r>
            <a:rPr lang="ar-IQ" dirty="0" smtClean="0"/>
            <a:t>ان الاختبار في الجو البارد والتي قد تصل الى الصفر تعيق عمل الاجهزة وتقلل من كفاءة الرياضي الفسيولوجية.</a:t>
          </a:r>
          <a:endParaRPr lang="en-US" dirty="0"/>
        </a:p>
      </dgm:t>
    </dgm:pt>
    <dgm:pt modelId="{9720CF85-1A11-4055-8427-CFF637486DDF}" type="parTrans" cxnId="{2ADC1975-24BF-475F-BD4E-766413E7FDBC}">
      <dgm:prSet/>
      <dgm:spPr/>
      <dgm:t>
        <a:bodyPr/>
        <a:lstStyle/>
        <a:p>
          <a:endParaRPr lang="en-US"/>
        </a:p>
      </dgm:t>
    </dgm:pt>
    <dgm:pt modelId="{B9526476-D15C-4D08-8826-469775E630AD}" type="sibTrans" cxnId="{2ADC1975-24BF-475F-BD4E-766413E7FDBC}">
      <dgm:prSet/>
      <dgm:spPr/>
      <dgm:t>
        <a:bodyPr/>
        <a:lstStyle/>
        <a:p>
          <a:endParaRPr lang="en-US"/>
        </a:p>
      </dgm:t>
    </dgm:pt>
    <dgm:pt modelId="{C714BAC1-1FE1-445F-807C-2D06C8284414}">
      <dgm:prSet phldrT="[Text]"/>
      <dgm:spPr/>
      <dgm:t>
        <a:bodyPr/>
        <a:lstStyle/>
        <a:p>
          <a:pPr rtl="1"/>
          <a:endParaRPr lang="en-US" dirty="0"/>
        </a:p>
      </dgm:t>
    </dgm:pt>
    <dgm:pt modelId="{6C645B4C-FC44-4886-B5C8-492305E650AF}" type="parTrans" cxnId="{FA39FBBA-DC43-457C-AC71-9771AE18968C}">
      <dgm:prSet/>
      <dgm:spPr/>
      <dgm:t>
        <a:bodyPr/>
        <a:lstStyle/>
        <a:p>
          <a:endParaRPr lang="en-US"/>
        </a:p>
      </dgm:t>
    </dgm:pt>
    <dgm:pt modelId="{6583D69C-1DD0-42EB-B0B9-71BE8AFB6C68}" type="sibTrans" cxnId="{FA39FBBA-DC43-457C-AC71-9771AE18968C}">
      <dgm:prSet/>
      <dgm:spPr/>
      <dgm:t>
        <a:bodyPr/>
        <a:lstStyle/>
        <a:p>
          <a:endParaRPr lang="en-US"/>
        </a:p>
      </dgm:t>
    </dgm:pt>
    <dgm:pt modelId="{8D266593-97E1-4D73-BD50-A476E2E1B21B}">
      <dgm:prSet phldrT="[Text]"/>
      <dgm:spPr/>
      <dgm:t>
        <a:bodyPr/>
        <a:lstStyle/>
        <a:p>
          <a:pPr rtl="1"/>
          <a:endParaRPr lang="en-US" dirty="0"/>
        </a:p>
      </dgm:t>
    </dgm:pt>
    <dgm:pt modelId="{1D851BD7-9C87-4BC1-AB6B-B7F58B2E424F}" type="parTrans" cxnId="{73DAE5E3-D05B-4305-B4B9-A9C62548D5A6}">
      <dgm:prSet/>
      <dgm:spPr/>
      <dgm:t>
        <a:bodyPr/>
        <a:lstStyle/>
        <a:p>
          <a:endParaRPr lang="en-US"/>
        </a:p>
      </dgm:t>
    </dgm:pt>
    <dgm:pt modelId="{DF61FCD8-8753-4450-8E60-889E15EBE236}" type="sibTrans" cxnId="{73DAE5E3-D05B-4305-B4B9-A9C62548D5A6}">
      <dgm:prSet/>
      <dgm:spPr/>
      <dgm:t>
        <a:bodyPr/>
        <a:lstStyle/>
        <a:p>
          <a:endParaRPr lang="en-US"/>
        </a:p>
      </dgm:t>
    </dgm:pt>
    <dgm:pt modelId="{C88111FE-2FFC-4D4C-8AAE-B1A3FAFE9073}">
      <dgm:prSet phldrT="[Text]"/>
      <dgm:spPr/>
      <dgm:t>
        <a:bodyPr/>
        <a:lstStyle/>
        <a:p>
          <a:pPr rtl="1"/>
          <a:r>
            <a:rPr lang="ar-IQ" dirty="0" smtClean="0"/>
            <a:t>ان تكون درجة الحرارة 22</a:t>
          </a:r>
          <a:endParaRPr lang="en-US" dirty="0"/>
        </a:p>
      </dgm:t>
    </dgm:pt>
    <dgm:pt modelId="{F2E327B3-0BB3-460A-8099-CC9C98EF2542}" type="parTrans" cxnId="{861B08B5-58A3-4C3A-BDD5-4AD687E45AD6}">
      <dgm:prSet/>
      <dgm:spPr/>
      <dgm:t>
        <a:bodyPr/>
        <a:lstStyle/>
        <a:p>
          <a:endParaRPr lang="en-US"/>
        </a:p>
      </dgm:t>
    </dgm:pt>
    <dgm:pt modelId="{BB8DB2AC-46EB-4F8C-87F7-5DCB18A916D0}" type="sibTrans" cxnId="{861B08B5-58A3-4C3A-BDD5-4AD687E45AD6}">
      <dgm:prSet/>
      <dgm:spPr/>
      <dgm:t>
        <a:bodyPr/>
        <a:lstStyle/>
        <a:p>
          <a:endParaRPr lang="en-US"/>
        </a:p>
      </dgm:t>
    </dgm:pt>
    <dgm:pt modelId="{BC374AEA-0395-4D5C-9350-52AA24817693}">
      <dgm:prSet phldrT="[Text]"/>
      <dgm:spPr/>
      <dgm:t>
        <a:bodyPr/>
        <a:lstStyle/>
        <a:p>
          <a:r>
            <a:rPr lang="ar-IQ" dirty="0" smtClean="0"/>
            <a:t>الاختبار في الجو البارد</a:t>
          </a:r>
          <a:endParaRPr lang="en-US" dirty="0"/>
        </a:p>
      </dgm:t>
    </dgm:pt>
    <dgm:pt modelId="{EABE9C97-2CF7-460D-8ED5-9BF6A22DA6E7}" type="sibTrans" cxnId="{5F9DBC25-B475-4E0E-8032-BFF2C8C953CD}">
      <dgm:prSet/>
      <dgm:spPr/>
      <dgm:t>
        <a:bodyPr/>
        <a:lstStyle/>
        <a:p>
          <a:endParaRPr lang="en-US"/>
        </a:p>
      </dgm:t>
    </dgm:pt>
    <dgm:pt modelId="{59480C10-9257-46B2-ADD3-E91F11A156BC}" type="parTrans" cxnId="{5F9DBC25-B475-4E0E-8032-BFF2C8C953CD}">
      <dgm:prSet/>
      <dgm:spPr/>
      <dgm:t>
        <a:bodyPr/>
        <a:lstStyle/>
        <a:p>
          <a:endParaRPr lang="en-US"/>
        </a:p>
      </dgm:t>
    </dgm:pt>
    <dgm:pt modelId="{2234679B-A412-4EEA-9713-2523D247B930}">
      <dgm:prSet/>
      <dgm:spPr/>
      <dgm:t>
        <a:bodyPr/>
        <a:lstStyle/>
        <a:p>
          <a:pPr rtl="1"/>
          <a:r>
            <a:rPr lang="ar-IQ" smtClean="0"/>
            <a:t>يفضل في هذا الجو اجراء الاختبارات في القاعات الداخلية.وبدرجة حرارة 22</a:t>
          </a:r>
          <a:endParaRPr lang="en-US" dirty="0"/>
        </a:p>
      </dgm:t>
    </dgm:pt>
    <dgm:pt modelId="{1EC23B68-9889-4408-98F7-A0E0D6AC5FE4}" type="parTrans" cxnId="{7F3DE650-CD29-478D-AEBB-51BD9D058003}">
      <dgm:prSet/>
      <dgm:spPr/>
      <dgm:t>
        <a:bodyPr/>
        <a:lstStyle/>
        <a:p>
          <a:endParaRPr lang="en-US"/>
        </a:p>
      </dgm:t>
    </dgm:pt>
    <dgm:pt modelId="{3AD5CA7C-8761-463A-AA19-84318689CCA8}" type="sibTrans" cxnId="{7F3DE650-CD29-478D-AEBB-51BD9D058003}">
      <dgm:prSet/>
      <dgm:spPr/>
      <dgm:t>
        <a:bodyPr/>
        <a:lstStyle/>
        <a:p>
          <a:endParaRPr lang="en-US"/>
        </a:p>
      </dgm:t>
    </dgm:pt>
    <dgm:pt modelId="{DC8F3829-3C94-494B-AF7F-08B26F20FEC7}">
      <dgm:prSet phldrT="[Text]"/>
      <dgm:spPr/>
      <dgm:t>
        <a:bodyPr/>
        <a:lstStyle/>
        <a:p>
          <a:pPr rtl="1"/>
          <a:r>
            <a:rPr lang="ar-IQ" dirty="0" smtClean="0"/>
            <a:t>كيفية اخذ عينات من الدم وحفظها.</a:t>
          </a:r>
          <a:endParaRPr lang="en-US" dirty="0" smtClean="0"/>
        </a:p>
        <a:p>
          <a:pPr rtl="1"/>
          <a:endParaRPr lang="en-US" dirty="0"/>
        </a:p>
      </dgm:t>
    </dgm:pt>
    <dgm:pt modelId="{50742DC9-7520-47CC-8AAD-94644AC95AED}" type="parTrans" cxnId="{3A929412-2BA1-4B1C-A21A-9FEC6D66A0FB}">
      <dgm:prSet/>
      <dgm:spPr/>
      <dgm:t>
        <a:bodyPr/>
        <a:lstStyle/>
        <a:p>
          <a:endParaRPr lang="en-US"/>
        </a:p>
      </dgm:t>
    </dgm:pt>
    <dgm:pt modelId="{5DE438C0-19E0-4185-AFF4-6CEA548CC9B3}" type="sibTrans" cxnId="{3A929412-2BA1-4B1C-A21A-9FEC6D66A0FB}">
      <dgm:prSet/>
      <dgm:spPr/>
      <dgm:t>
        <a:bodyPr/>
        <a:lstStyle/>
        <a:p>
          <a:endParaRPr lang="en-US"/>
        </a:p>
      </dgm:t>
    </dgm:pt>
    <dgm:pt modelId="{786018F4-44B0-42F4-81E9-A67EF2F3DC21}" type="pres">
      <dgm:prSet presAssocID="{6431D491-81FC-4888-9A2F-88C174ADA0B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4DA08C-F286-457D-B749-3D54275764C9}" type="pres">
      <dgm:prSet presAssocID="{57526578-9FA0-4B84-B742-C0CC5ACC911D}" presName="composite" presStyleCnt="0"/>
      <dgm:spPr/>
    </dgm:pt>
    <dgm:pt modelId="{3D90060E-6630-4D73-8381-BE8611690C75}" type="pres">
      <dgm:prSet presAssocID="{57526578-9FA0-4B84-B742-C0CC5ACC91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F7A33-80B1-4C45-93B3-AAA211993B90}" type="pres">
      <dgm:prSet presAssocID="{57526578-9FA0-4B84-B742-C0CC5ACC91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4FD32-1FBB-47E9-9E0C-2BC3B2A5A284}" type="pres">
      <dgm:prSet presAssocID="{BF635E86-A9B6-450A-B004-E16B34662234}" presName="space" presStyleCnt="0"/>
      <dgm:spPr/>
    </dgm:pt>
    <dgm:pt modelId="{D68BF1F1-67AC-4BAF-B2DC-DCF32AE4438D}" type="pres">
      <dgm:prSet presAssocID="{99BE2EDA-7EC7-42F6-973B-9E99AA206E5E}" presName="composite" presStyleCnt="0"/>
      <dgm:spPr/>
    </dgm:pt>
    <dgm:pt modelId="{6D71670A-F22F-417B-AE10-161A7B041B79}" type="pres">
      <dgm:prSet presAssocID="{99BE2EDA-7EC7-42F6-973B-9E99AA206E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38FC-2476-4AEB-B2C6-094F18CCC67D}" type="pres">
      <dgm:prSet presAssocID="{99BE2EDA-7EC7-42F6-973B-9E99AA206E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07DD0-5D5A-44F7-AD28-5D4872058475}" type="pres">
      <dgm:prSet presAssocID="{8D34A349-B26D-475B-B999-6DA1BC89F046}" presName="space" presStyleCnt="0"/>
      <dgm:spPr/>
    </dgm:pt>
    <dgm:pt modelId="{414C0CCD-C073-48C9-84FF-7E97AF4C7779}" type="pres">
      <dgm:prSet presAssocID="{BC374AEA-0395-4D5C-9350-52AA24817693}" presName="composite" presStyleCnt="0"/>
      <dgm:spPr/>
    </dgm:pt>
    <dgm:pt modelId="{7A843D23-E8BC-422C-81AD-E02E300CD37A}" type="pres">
      <dgm:prSet presAssocID="{BC374AEA-0395-4D5C-9350-52AA248176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8BB25-0AAE-4D9C-9D34-5846446955CE}" type="pres">
      <dgm:prSet presAssocID="{BC374AEA-0395-4D5C-9350-52AA2481769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B08B5-58A3-4C3A-BDD5-4AD687E45AD6}" srcId="{99BE2EDA-7EC7-42F6-973B-9E99AA206E5E}" destId="{C88111FE-2FFC-4D4C-8AAE-B1A3FAFE9073}" srcOrd="2" destOrd="0" parTransId="{F2E327B3-0BB3-460A-8099-CC9C98EF2542}" sibTransId="{BB8DB2AC-46EB-4F8C-87F7-5DCB18A916D0}"/>
    <dgm:cxn modelId="{73DAE5E3-D05B-4305-B4B9-A9C62548D5A6}" srcId="{BC374AEA-0395-4D5C-9350-52AA24817693}" destId="{8D266593-97E1-4D73-BD50-A476E2E1B21B}" srcOrd="3" destOrd="0" parTransId="{1D851BD7-9C87-4BC1-AB6B-B7F58B2E424F}" sibTransId="{DF61FCD8-8753-4450-8E60-889E15EBE236}"/>
    <dgm:cxn modelId="{DFFD08F1-1E6C-4DC8-90E4-514CE60B9BB3}" type="presOf" srcId="{DC8F3829-3C94-494B-AF7F-08B26F20FEC7}" destId="{20BF7A33-80B1-4C45-93B3-AAA211993B90}" srcOrd="0" destOrd="1" presId="urn:microsoft.com/office/officeart/2005/8/layout/hList1"/>
    <dgm:cxn modelId="{77571D76-37BE-435F-ADFE-4B56B29E15D0}" type="presOf" srcId="{FA9303BD-818B-4976-881F-B02AFE6ED6DA}" destId="{CA5238FC-2476-4AEB-B2C6-094F18CCC67D}" srcOrd="0" destOrd="1" presId="urn:microsoft.com/office/officeart/2005/8/layout/hList1"/>
    <dgm:cxn modelId="{91797D41-6962-46FB-98C4-743B9B421C08}" type="presOf" srcId="{BC374AEA-0395-4D5C-9350-52AA24817693}" destId="{7A843D23-E8BC-422C-81AD-E02E300CD37A}" srcOrd="0" destOrd="0" presId="urn:microsoft.com/office/officeart/2005/8/layout/hList1"/>
    <dgm:cxn modelId="{FA39FBBA-DC43-457C-AC71-9771AE18968C}" srcId="{BC374AEA-0395-4D5C-9350-52AA24817693}" destId="{C714BAC1-1FE1-445F-807C-2D06C8284414}" srcOrd="2" destOrd="0" parTransId="{6C645B4C-FC44-4886-B5C8-492305E650AF}" sibTransId="{6583D69C-1DD0-42EB-B0B9-71BE8AFB6C68}"/>
    <dgm:cxn modelId="{10B27BEA-8869-42D4-82E0-E05233A76A3F}" srcId="{99BE2EDA-7EC7-42F6-973B-9E99AA206E5E}" destId="{8C6B6817-16BA-4E5B-8D4B-63A79A06E28A}" srcOrd="0" destOrd="0" parTransId="{B86D6837-5174-4BC5-A32B-FC7AB6FCB647}" sibTransId="{F3B21D3D-E36A-43FC-8424-5EF682974BB5}"/>
    <dgm:cxn modelId="{2ADC1975-24BF-475F-BD4E-766413E7FDBC}" srcId="{BC374AEA-0395-4D5C-9350-52AA24817693}" destId="{5D742474-2EC9-43FE-B122-DB17A34601B8}" srcOrd="0" destOrd="0" parTransId="{9720CF85-1A11-4055-8427-CFF637486DDF}" sibTransId="{B9526476-D15C-4D08-8826-469775E630AD}"/>
    <dgm:cxn modelId="{F80F6A8C-556F-4A18-8D56-1F647B10A8B8}" type="presOf" srcId="{C714BAC1-1FE1-445F-807C-2D06C8284414}" destId="{7338BB25-0AAE-4D9C-9D34-5846446955CE}" srcOrd="0" destOrd="2" presId="urn:microsoft.com/office/officeart/2005/8/layout/hList1"/>
    <dgm:cxn modelId="{4A5A3D9D-DC83-482F-A254-18198F9307B2}" srcId="{6431D491-81FC-4888-9A2F-88C174ADA0B9}" destId="{99BE2EDA-7EC7-42F6-973B-9E99AA206E5E}" srcOrd="1" destOrd="0" parTransId="{ED60456E-A280-4E53-91A1-2612CCA30710}" sibTransId="{8D34A349-B26D-475B-B999-6DA1BC89F046}"/>
    <dgm:cxn modelId="{3A929412-2BA1-4B1C-A21A-9FEC6D66A0FB}" srcId="{57526578-9FA0-4B84-B742-C0CC5ACC911D}" destId="{DC8F3829-3C94-494B-AF7F-08B26F20FEC7}" srcOrd="1" destOrd="0" parTransId="{50742DC9-7520-47CC-8AAD-94644AC95AED}" sibTransId="{5DE438C0-19E0-4185-AFF4-6CEA548CC9B3}"/>
    <dgm:cxn modelId="{7256C8FF-DDAF-40BC-A4BA-6ADA8F3A5583}" type="presOf" srcId="{99BE2EDA-7EC7-42F6-973B-9E99AA206E5E}" destId="{6D71670A-F22F-417B-AE10-161A7B041B79}" srcOrd="0" destOrd="0" presId="urn:microsoft.com/office/officeart/2005/8/layout/hList1"/>
    <dgm:cxn modelId="{C7890127-6707-48E8-B424-2A6DC7F11659}" type="presOf" srcId="{5D742474-2EC9-43FE-B122-DB17A34601B8}" destId="{7338BB25-0AAE-4D9C-9D34-5846446955CE}" srcOrd="0" destOrd="0" presId="urn:microsoft.com/office/officeart/2005/8/layout/hList1"/>
    <dgm:cxn modelId="{0A0ED156-CDE6-434A-9540-98F87A1BF45C}" type="presOf" srcId="{8C6B6817-16BA-4E5B-8D4B-63A79A06E28A}" destId="{CA5238FC-2476-4AEB-B2C6-094F18CCC67D}" srcOrd="0" destOrd="0" presId="urn:microsoft.com/office/officeart/2005/8/layout/hList1"/>
    <dgm:cxn modelId="{1D71A09C-90F8-4486-8047-CF8C4F0252AA}" srcId="{99BE2EDA-7EC7-42F6-973B-9E99AA206E5E}" destId="{FA9303BD-818B-4976-881F-B02AFE6ED6DA}" srcOrd="1" destOrd="0" parTransId="{A8D8BBF7-5812-4B54-A67B-D222C95AB6CD}" sibTransId="{2C52AE97-AB27-47EF-9ACA-2D99FDC97BB0}"/>
    <dgm:cxn modelId="{5F9DBC25-B475-4E0E-8032-BFF2C8C953CD}" srcId="{6431D491-81FC-4888-9A2F-88C174ADA0B9}" destId="{BC374AEA-0395-4D5C-9350-52AA24817693}" srcOrd="2" destOrd="0" parTransId="{59480C10-9257-46B2-ADD3-E91F11A156BC}" sibTransId="{EABE9C97-2CF7-460D-8ED5-9BF6A22DA6E7}"/>
    <dgm:cxn modelId="{35BE1605-8480-4684-95E8-714D37B35369}" type="presOf" srcId="{C88111FE-2FFC-4D4C-8AAE-B1A3FAFE9073}" destId="{CA5238FC-2476-4AEB-B2C6-094F18CCC67D}" srcOrd="0" destOrd="2" presId="urn:microsoft.com/office/officeart/2005/8/layout/hList1"/>
    <dgm:cxn modelId="{7F3DE650-CD29-478D-AEBB-51BD9D058003}" srcId="{BC374AEA-0395-4D5C-9350-52AA24817693}" destId="{2234679B-A412-4EEA-9713-2523D247B930}" srcOrd="1" destOrd="0" parTransId="{1EC23B68-9889-4408-98F7-A0E0D6AC5FE4}" sibTransId="{3AD5CA7C-8761-463A-AA19-84318689CCA8}"/>
    <dgm:cxn modelId="{041E6976-13FF-49D7-99BB-D0ECC0FB3BBE}" type="presOf" srcId="{D94E485B-8C9A-44EE-BBBB-FDDC8E0C2D68}" destId="{20BF7A33-80B1-4C45-93B3-AAA211993B90}" srcOrd="0" destOrd="0" presId="urn:microsoft.com/office/officeart/2005/8/layout/hList1"/>
    <dgm:cxn modelId="{2900DB77-65A9-47E8-89DF-31DEEDEB4534}" srcId="{6431D491-81FC-4888-9A2F-88C174ADA0B9}" destId="{57526578-9FA0-4B84-B742-C0CC5ACC911D}" srcOrd="0" destOrd="0" parTransId="{B5D70CAC-3D50-43CD-A3EA-E5DF1C000C19}" sibTransId="{BF635E86-A9B6-450A-B004-E16B34662234}"/>
    <dgm:cxn modelId="{5044726F-4914-44AA-8F3A-844CB0F3FD60}" type="presOf" srcId="{6431D491-81FC-4888-9A2F-88C174ADA0B9}" destId="{786018F4-44B0-42F4-81E9-A67EF2F3DC21}" srcOrd="0" destOrd="0" presId="urn:microsoft.com/office/officeart/2005/8/layout/hList1"/>
    <dgm:cxn modelId="{B84BF356-1D7B-4D21-944D-331CF58034C3}" type="presOf" srcId="{57526578-9FA0-4B84-B742-C0CC5ACC911D}" destId="{3D90060E-6630-4D73-8381-BE8611690C75}" srcOrd="0" destOrd="0" presId="urn:microsoft.com/office/officeart/2005/8/layout/hList1"/>
    <dgm:cxn modelId="{FAD89A5A-7DC8-4275-A851-918634B72FA6}" type="presOf" srcId="{2234679B-A412-4EEA-9713-2523D247B930}" destId="{7338BB25-0AAE-4D9C-9D34-5846446955CE}" srcOrd="0" destOrd="1" presId="urn:microsoft.com/office/officeart/2005/8/layout/hList1"/>
    <dgm:cxn modelId="{0CA3DBB9-99F2-4166-9A7E-935A2E91D096}" type="presOf" srcId="{8D266593-97E1-4D73-BD50-A476E2E1B21B}" destId="{7338BB25-0AAE-4D9C-9D34-5846446955CE}" srcOrd="0" destOrd="3" presId="urn:microsoft.com/office/officeart/2005/8/layout/hList1"/>
    <dgm:cxn modelId="{5A3B64F2-CD18-40B5-A759-63AD9BD74C39}" srcId="{57526578-9FA0-4B84-B742-C0CC5ACC911D}" destId="{D94E485B-8C9A-44EE-BBBB-FDDC8E0C2D68}" srcOrd="0" destOrd="0" parTransId="{EEB04D52-222C-45A3-A8D8-FA1F6550D0BA}" sibTransId="{4DCAC5BE-45E9-43AF-8821-8852BCBD7B96}"/>
    <dgm:cxn modelId="{37028292-049D-4B57-8782-5E1DE036D856}" type="presParOf" srcId="{786018F4-44B0-42F4-81E9-A67EF2F3DC21}" destId="{584DA08C-F286-457D-B749-3D54275764C9}" srcOrd="0" destOrd="0" presId="urn:microsoft.com/office/officeart/2005/8/layout/hList1"/>
    <dgm:cxn modelId="{FF76B821-8FD1-464A-B149-6F3385C91081}" type="presParOf" srcId="{584DA08C-F286-457D-B749-3D54275764C9}" destId="{3D90060E-6630-4D73-8381-BE8611690C75}" srcOrd="0" destOrd="0" presId="urn:microsoft.com/office/officeart/2005/8/layout/hList1"/>
    <dgm:cxn modelId="{0CE6B3EA-1151-4E54-9EFA-A2C73155117A}" type="presParOf" srcId="{584DA08C-F286-457D-B749-3D54275764C9}" destId="{20BF7A33-80B1-4C45-93B3-AAA211993B90}" srcOrd="1" destOrd="0" presId="urn:microsoft.com/office/officeart/2005/8/layout/hList1"/>
    <dgm:cxn modelId="{A9B1AC7C-1A81-42B7-9FBF-F8E72EC7B2AD}" type="presParOf" srcId="{786018F4-44B0-42F4-81E9-A67EF2F3DC21}" destId="{71B4FD32-1FBB-47E9-9E0C-2BC3B2A5A284}" srcOrd="1" destOrd="0" presId="urn:microsoft.com/office/officeart/2005/8/layout/hList1"/>
    <dgm:cxn modelId="{0C184900-5C7A-4189-B0C2-AE3E97F69ABD}" type="presParOf" srcId="{786018F4-44B0-42F4-81E9-A67EF2F3DC21}" destId="{D68BF1F1-67AC-4BAF-B2DC-DCF32AE4438D}" srcOrd="2" destOrd="0" presId="urn:microsoft.com/office/officeart/2005/8/layout/hList1"/>
    <dgm:cxn modelId="{1535C27D-1052-46D4-BE20-E1716F2334CF}" type="presParOf" srcId="{D68BF1F1-67AC-4BAF-B2DC-DCF32AE4438D}" destId="{6D71670A-F22F-417B-AE10-161A7B041B79}" srcOrd="0" destOrd="0" presId="urn:microsoft.com/office/officeart/2005/8/layout/hList1"/>
    <dgm:cxn modelId="{97412E27-7CC5-41B7-94AB-0866C8925726}" type="presParOf" srcId="{D68BF1F1-67AC-4BAF-B2DC-DCF32AE4438D}" destId="{CA5238FC-2476-4AEB-B2C6-094F18CCC67D}" srcOrd="1" destOrd="0" presId="urn:microsoft.com/office/officeart/2005/8/layout/hList1"/>
    <dgm:cxn modelId="{1CB24C33-BA10-4072-84B6-53713F55428E}" type="presParOf" srcId="{786018F4-44B0-42F4-81E9-A67EF2F3DC21}" destId="{DBE07DD0-5D5A-44F7-AD28-5D4872058475}" srcOrd="3" destOrd="0" presId="urn:microsoft.com/office/officeart/2005/8/layout/hList1"/>
    <dgm:cxn modelId="{90591A31-6705-46C9-A5EE-E41AD4B85004}" type="presParOf" srcId="{786018F4-44B0-42F4-81E9-A67EF2F3DC21}" destId="{414C0CCD-C073-48C9-84FF-7E97AF4C7779}" srcOrd="4" destOrd="0" presId="urn:microsoft.com/office/officeart/2005/8/layout/hList1"/>
    <dgm:cxn modelId="{7B33F346-6703-45B3-BE82-09479BBB3803}" type="presParOf" srcId="{414C0CCD-C073-48C9-84FF-7E97AF4C7779}" destId="{7A843D23-E8BC-422C-81AD-E02E300CD37A}" srcOrd="0" destOrd="0" presId="urn:microsoft.com/office/officeart/2005/8/layout/hList1"/>
    <dgm:cxn modelId="{3FD648C0-B3B7-47BB-B883-5AF94DF74616}" type="presParOf" srcId="{414C0CCD-C073-48C9-84FF-7E97AF4C7779}" destId="{7338BB25-0AAE-4D9C-9D34-5846446955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6C852-C49C-4051-B4EB-95CBD23FC1F9}">
      <dsp:nvSpPr>
        <dsp:cNvPr id="0" name=""/>
        <dsp:cNvSpPr/>
      </dsp:nvSpPr>
      <dsp:spPr>
        <a:xfrm>
          <a:off x="0" y="729903"/>
          <a:ext cx="9601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5D77C-3426-47A9-87F3-C2A418E68A2D}">
      <dsp:nvSpPr>
        <dsp:cNvPr id="0" name=""/>
        <dsp:cNvSpPr/>
      </dsp:nvSpPr>
      <dsp:spPr>
        <a:xfrm>
          <a:off x="1499633" y="38195"/>
          <a:ext cx="7588139" cy="9360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 smtClean="0"/>
            <a:t>الانتقاء: اكتشاف الخصائص الفسيولوجية التي يتميز بها الفرد لتوجيه لنوع النشاط الملائم لقابلياته البدنية والوظيفية. </a:t>
          </a:r>
          <a:endParaRPr lang="en-US" sz="2400" kern="1200" dirty="0"/>
        </a:p>
      </dsp:txBody>
      <dsp:txXfrm>
        <a:off x="1545328" y="83890"/>
        <a:ext cx="7496749" cy="844686"/>
      </dsp:txXfrm>
    </dsp:sp>
    <dsp:sp modelId="{FC5E856F-0B36-4B42-904F-E533238A2F5B}">
      <dsp:nvSpPr>
        <dsp:cNvPr id="0" name=""/>
        <dsp:cNvSpPr/>
      </dsp:nvSpPr>
      <dsp:spPr>
        <a:xfrm>
          <a:off x="0" y="1834869"/>
          <a:ext cx="9601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50A5A-DDE6-447D-9B7B-8CC5A28D912F}">
      <dsp:nvSpPr>
        <dsp:cNvPr id="0" name=""/>
        <dsp:cNvSpPr/>
      </dsp:nvSpPr>
      <dsp:spPr>
        <a:xfrm>
          <a:off x="1534140" y="1219503"/>
          <a:ext cx="7587468" cy="851526"/>
        </a:xfrm>
        <a:prstGeom prst="round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 smtClean="0"/>
            <a:t>تقنين حمل التدريب: عن طريق الاختبارات الميدانية او المعملية لتقنين الحمل الخارجي مع الحمل الداخلي </a:t>
          </a:r>
          <a:endParaRPr lang="en-US" sz="2400" kern="1200" dirty="0"/>
        </a:p>
      </dsp:txBody>
      <dsp:txXfrm>
        <a:off x="1575708" y="1261071"/>
        <a:ext cx="7504332" cy="768390"/>
      </dsp:txXfrm>
    </dsp:sp>
    <dsp:sp modelId="{B6325A88-47AF-4099-AE2F-9D6BF8ECBA85}">
      <dsp:nvSpPr>
        <dsp:cNvPr id="0" name=""/>
        <dsp:cNvSpPr/>
      </dsp:nvSpPr>
      <dsp:spPr>
        <a:xfrm>
          <a:off x="0" y="2884688"/>
          <a:ext cx="9601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66ACC-32C6-4EEA-863F-07218C32EC15}">
      <dsp:nvSpPr>
        <dsp:cNvPr id="0" name=""/>
        <dsp:cNvSpPr/>
      </dsp:nvSpPr>
      <dsp:spPr>
        <a:xfrm>
          <a:off x="563023" y="2324469"/>
          <a:ext cx="8558116" cy="796378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التعرف على التاثيرات الفسيولوجية للتدريب: هو التعرف على تاثيرات حمل التدريب الخارجي على اجهزة الجسم الداخلية كالنبض مثلا او السعة الرئوية وغيرها من المؤشرات.</a:t>
          </a:r>
          <a:endParaRPr lang="en-US" sz="2000" kern="1200" dirty="0"/>
        </a:p>
      </dsp:txBody>
      <dsp:txXfrm>
        <a:off x="601899" y="2363345"/>
        <a:ext cx="8480364" cy="718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6F149-29E8-408E-AAD5-D4FCCA866885}">
      <dsp:nvSpPr>
        <dsp:cNvPr id="0" name=""/>
        <dsp:cNvSpPr/>
      </dsp:nvSpPr>
      <dsp:spPr>
        <a:xfrm>
          <a:off x="6791925" y="50889"/>
          <a:ext cx="2802785" cy="20922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000" kern="1200" dirty="0" smtClean="0"/>
            <a:t>هي التي تجري داخل المعامل الفسيولوجية باستخدام الاجهزة المخصصة للغرض الذي وضعت من اجله وذات مصداقية عالية قبل واثناء وبعد الاداء. تتاثر سلبا بالغذاء والتدخين والمشروبات  </a:t>
          </a:r>
          <a:endParaRPr lang="en-US" sz="2000" kern="1200" dirty="0"/>
        </a:p>
      </dsp:txBody>
      <dsp:txXfrm>
        <a:off x="6840948" y="99912"/>
        <a:ext cx="2704739" cy="2043197"/>
      </dsp:txXfrm>
    </dsp:sp>
    <dsp:sp modelId="{E838B030-AC30-45FD-87CA-2153B5A3127A}">
      <dsp:nvSpPr>
        <dsp:cNvPr id="0" name=""/>
        <dsp:cNvSpPr/>
      </dsp:nvSpPr>
      <dsp:spPr>
        <a:xfrm>
          <a:off x="6791925" y="2143109"/>
          <a:ext cx="2802785" cy="899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kern="1200" dirty="0" smtClean="0"/>
            <a:t>الاختبارات المعملية</a:t>
          </a:r>
          <a:endParaRPr lang="en-US" sz="2600" kern="1200" dirty="0"/>
        </a:p>
      </dsp:txBody>
      <dsp:txXfrm>
        <a:off x="7620918" y="2143109"/>
        <a:ext cx="1973792" cy="899654"/>
      </dsp:txXfrm>
    </dsp:sp>
    <dsp:sp modelId="{0672202A-0F52-43B4-BA52-A6F2D392D150}">
      <dsp:nvSpPr>
        <dsp:cNvPr id="0" name=""/>
        <dsp:cNvSpPr/>
      </dsp:nvSpPr>
      <dsp:spPr>
        <a:xfrm>
          <a:off x="6560657" y="2286011"/>
          <a:ext cx="980974" cy="980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7FFE4-F341-4151-B0F8-1844F78D73F1}">
      <dsp:nvSpPr>
        <dsp:cNvPr id="0" name=""/>
        <dsp:cNvSpPr/>
      </dsp:nvSpPr>
      <dsp:spPr>
        <a:xfrm>
          <a:off x="3514841" y="50889"/>
          <a:ext cx="2802785" cy="20922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000" kern="1200" dirty="0" smtClean="0"/>
            <a:t>هي التي تجري في الميادين المختلفة كالملاعب والقاعات وتعد هذه الاختبارات بانها على درجة عالية من الواقعية في الاداء وتمتاز بتقنين مستوياتها المعيارية وتقدير الحالة الفسيولوجية للرياضي.</a:t>
          </a:r>
          <a:endParaRPr lang="en-US" sz="2000" kern="1200" dirty="0"/>
        </a:p>
      </dsp:txBody>
      <dsp:txXfrm>
        <a:off x="3563864" y="99912"/>
        <a:ext cx="2704739" cy="2043197"/>
      </dsp:txXfrm>
    </dsp:sp>
    <dsp:sp modelId="{32343DD1-8495-4F69-B8B2-B05B269207D8}">
      <dsp:nvSpPr>
        <dsp:cNvPr id="0" name=""/>
        <dsp:cNvSpPr/>
      </dsp:nvSpPr>
      <dsp:spPr>
        <a:xfrm>
          <a:off x="3514841" y="2143109"/>
          <a:ext cx="2802785" cy="899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kern="1200" dirty="0" smtClean="0"/>
            <a:t>الاختبارات الميدانية</a:t>
          </a:r>
          <a:endParaRPr lang="en-US" sz="2600" kern="1200" dirty="0"/>
        </a:p>
      </dsp:txBody>
      <dsp:txXfrm>
        <a:off x="4343834" y="2143109"/>
        <a:ext cx="1973792" cy="899654"/>
      </dsp:txXfrm>
    </dsp:sp>
    <dsp:sp modelId="{143B3711-1540-4336-B759-19BBABEEDEBF}">
      <dsp:nvSpPr>
        <dsp:cNvPr id="0" name=""/>
        <dsp:cNvSpPr/>
      </dsp:nvSpPr>
      <dsp:spPr>
        <a:xfrm>
          <a:off x="3283573" y="2286011"/>
          <a:ext cx="980974" cy="980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67399-1F1A-4B73-B61E-911DB1CE8E3B}">
      <dsp:nvSpPr>
        <dsp:cNvPr id="0" name=""/>
        <dsp:cNvSpPr/>
      </dsp:nvSpPr>
      <dsp:spPr>
        <a:xfrm>
          <a:off x="237757" y="50889"/>
          <a:ext cx="2802785" cy="20922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000" kern="1200" dirty="0" smtClean="0"/>
            <a:t>ترتبط بالنوعين السابقين وانها ذات دقة ومصداقية كبيرة من حيث المؤشرات الفسيولوجية المرتبطة بالتدريب. اذ تتطلب بعض الاجهزة التي يمكن حملها الى ميادين التطبيق في الملاعب.  </a:t>
          </a:r>
          <a:endParaRPr lang="en-US" sz="2000" kern="1200" dirty="0"/>
        </a:p>
      </dsp:txBody>
      <dsp:txXfrm>
        <a:off x="286780" y="99912"/>
        <a:ext cx="2704739" cy="2043197"/>
      </dsp:txXfrm>
    </dsp:sp>
    <dsp:sp modelId="{80243C86-1642-4C6C-9C80-07A61F26E4C8}">
      <dsp:nvSpPr>
        <dsp:cNvPr id="0" name=""/>
        <dsp:cNvSpPr/>
      </dsp:nvSpPr>
      <dsp:spPr>
        <a:xfrm>
          <a:off x="237757" y="2143109"/>
          <a:ext cx="2802785" cy="899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kern="1200" dirty="0" smtClean="0"/>
            <a:t>الاختبارات المعملية والميدانية</a:t>
          </a:r>
          <a:endParaRPr lang="en-US" sz="2600" kern="1200" dirty="0"/>
        </a:p>
      </dsp:txBody>
      <dsp:txXfrm>
        <a:off x="1066750" y="2143109"/>
        <a:ext cx="1973792" cy="899654"/>
      </dsp:txXfrm>
    </dsp:sp>
    <dsp:sp modelId="{36574B38-4CC1-43D2-92EE-1FD61A9CB480}">
      <dsp:nvSpPr>
        <dsp:cNvPr id="0" name=""/>
        <dsp:cNvSpPr/>
      </dsp:nvSpPr>
      <dsp:spPr>
        <a:xfrm>
          <a:off x="6489" y="2286011"/>
          <a:ext cx="980974" cy="980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0060E-6630-4D73-8381-BE8611690C75}">
      <dsp:nvSpPr>
        <dsp:cNvPr id="0" name=""/>
        <dsp:cNvSpPr/>
      </dsp:nvSpPr>
      <dsp:spPr>
        <a:xfrm>
          <a:off x="6672833" y="62413"/>
          <a:ext cx="292536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1900" kern="1200" dirty="0" smtClean="0"/>
            <a:t>الاختبارات في حوض السباحة</a:t>
          </a:r>
          <a:endParaRPr lang="en-US" sz="1900" kern="1200" dirty="0" smtClean="0"/>
        </a:p>
      </dsp:txBody>
      <dsp:txXfrm>
        <a:off x="6672833" y="62413"/>
        <a:ext cx="2925365" cy="547200"/>
      </dsp:txXfrm>
    </dsp:sp>
    <dsp:sp modelId="{20BF7A33-80B1-4C45-93B3-AAA211993B90}">
      <dsp:nvSpPr>
        <dsp:cNvPr id="0" name=""/>
        <dsp:cNvSpPr/>
      </dsp:nvSpPr>
      <dsp:spPr>
        <a:xfrm>
          <a:off x="6672833" y="609613"/>
          <a:ext cx="2925365" cy="26458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المحافظة على الادوات من البلل.</a:t>
          </a:r>
          <a:endParaRPr lang="en-US" sz="1900" kern="1200" dirty="0" smtClean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استخدام مشبك الانف والذي يمنع التنفس الخارجي.</a:t>
          </a:r>
          <a:endParaRPr lang="en-US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كيفية اخذ عينات من الدم وحفظها.</a:t>
          </a:r>
          <a:endParaRPr lang="en-US" sz="1900" kern="1200" dirty="0" smtClean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6672833" y="609613"/>
        <a:ext cx="2925365" cy="2645847"/>
      </dsp:txXfrm>
    </dsp:sp>
    <dsp:sp modelId="{6D71670A-F22F-417B-AE10-161A7B041B79}">
      <dsp:nvSpPr>
        <dsp:cNvPr id="0" name=""/>
        <dsp:cNvSpPr/>
      </dsp:nvSpPr>
      <dsp:spPr>
        <a:xfrm>
          <a:off x="3337917" y="62413"/>
          <a:ext cx="292536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الاختبارات في الجو الحار</a:t>
          </a:r>
          <a:endParaRPr lang="en-US" sz="1900" kern="1200" dirty="0"/>
        </a:p>
      </dsp:txBody>
      <dsp:txXfrm>
        <a:off x="3337917" y="62413"/>
        <a:ext cx="2925365" cy="547200"/>
      </dsp:txXfrm>
    </dsp:sp>
    <dsp:sp modelId="{CA5238FC-2476-4AEB-B2C6-094F18CCC67D}">
      <dsp:nvSpPr>
        <dsp:cNvPr id="0" name=""/>
        <dsp:cNvSpPr/>
      </dsp:nvSpPr>
      <dsp:spPr>
        <a:xfrm>
          <a:off x="3337917" y="609613"/>
          <a:ext cx="2925365" cy="26458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مراعاة الظروف الحيوية عند اجراء الاختبارات الميدانية مثل فصل الربيع والخريف</a:t>
          </a:r>
          <a:endParaRPr lang="en-US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في الجو الحار يجب ان تكون الاختبارات في الصباح بالنسبة لاختبارات الجهد البدني.</a:t>
          </a:r>
          <a:endParaRPr lang="en-US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ان تكون درجة الحرارة 22</a:t>
          </a:r>
          <a:endParaRPr lang="en-US" sz="1900" kern="1200" dirty="0"/>
        </a:p>
      </dsp:txBody>
      <dsp:txXfrm>
        <a:off x="3337917" y="609613"/>
        <a:ext cx="2925365" cy="2645847"/>
      </dsp:txXfrm>
    </dsp:sp>
    <dsp:sp modelId="{7A843D23-E8BC-422C-81AD-E02E300CD37A}">
      <dsp:nvSpPr>
        <dsp:cNvPr id="0" name=""/>
        <dsp:cNvSpPr/>
      </dsp:nvSpPr>
      <dsp:spPr>
        <a:xfrm>
          <a:off x="3000" y="62413"/>
          <a:ext cx="292536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الاختبار في الجو البارد</a:t>
          </a:r>
          <a:endParaRPr lang="en-US" sz="1900" kern="1200" dirty="0"/>
        </a:p>
      </dsp:txBody>
      <dsp:txXfrm>
        <a:off x="3000" y="62413"/>
        <a:ext cx="2925365" cy="547200"/>
      </dsp:txXfrm>
    </dsp:sp>
    <dsp:sp modelId="{7338BB25-0AAE-4D9C-9D34-5846446955CE}">
      <dsp:nvSpPr>
        <dsp:cNvPr id="0" name=""/>
        <dsp:cNvSpPr/>
      </dsp:nvSpPr>
      <dsp:spPr>
        <a:xfrm>
          <a:off x="3000" y="609613"/>
          <a:ext cx="2925365" cy="26458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ان الاختبار في الجو البارد والتي قد تصل الى الصفر تعيق عمل الاجهزة وتقلل من كفاءة الرياضي الفسيولوجية.</a:t>
          </a:r>
          <a:endParaRPr lang="en-US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smtClean="0"/>
            <a:t>يفضل في هذا الجو اجراء الاختبارات في القاعات الداخلية.وبدرجة حرارة 22</a:t>
          </a:r>
          <a:endParaRPr lang="en-US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3000" y="609613"/>
        <a:ext cx="2925365" cy="2645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4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4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9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8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8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0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01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6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8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8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0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33F5BF-6FC3-4BDC-8C3D-7472A5A7C3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C8B3B4-EECD-45B8-811C-B224A2E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الاختبارات الفسيولوجية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ا.د مصطفى حسن عبد الكريم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7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مفهوم واهمية الاختبارات الفسيولوجية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dirty="0" smtClean="0"/>
              <a:t>تعد الاختبارات والمقاييس الفسيولوجية من العوامل الخاصة المصاحبة للرياضي خلال الموسم التدريبي للتاكد من ملائمة احمال التدريب لمستوى قدرة الرياضي وحالته الصحية، وللكشف المبكر عن اي خلل غير طبيعي. </a:t>
            </a:r>
          </a:p>
          <a:p>
            <a:pPr algn="r" rtl="1"/>
            <a:r>
              <a:rPr lang="ar-IQ" dirty="0" smtClean="0"/>
              <a:t>الاختبارات الفسيولوجية هي الاختبارات التي تقيس كفاءة الجهازين الدوري والتنفسي وقدرتها على مد العضلات العاملة بحاجتها اللازمة من الطاقة لاستمرارها في العمل لفترة طويلة.</a:t>
            </a:r>
          </a:p>
          <a:p>
            <a:pPr algn="r" rtl="1"/>
            <a:r>
              <a:rPr lang="ar-IQ" dirty="0" smtClean="0"/>
              <a:t>وهنالك تعريف اخر اعم واشمل. هي الاختبارات التي تعنى بدراسة وقياس التغيرات والمؤشرات التي تحدث في الجسم نتيجة الاشتراك بالنشاط البدني.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2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اهمية الاختبارات الفسيولوجية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24473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08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5D77C-3426-47A9-87F3-C2A418E68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5D77C-3426-47A9-87F3-C2A418E68A2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5D77C-3426-47A9-87F3-C2A418E68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42F5D77C-3426-47A9-87F3-C2A418E68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6C852-C49C-4051-B4EB-95CBD23FC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6C852-C49C-4051-B4EB-95CBD23FC1F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6C852-C49C-4051-B4EB-95CBD23FC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896C852-C49C-4051-B4EB-95CBD23FC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50A5A-DDE6-447D-9B7B-8CC5A28D9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50A5A-DDE6-447D-9B7B-8CC5A28D91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50A5A-DDE6-447D-9B7B-8CC5A28D9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C4A50A5A-DDE6-447D-9B7B-8CC5A28D9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E856F-0B36-4B42-904F-E533238A2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E856F-0B36-4B42-904F-E533238A2F5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E856F-0B36-4B42-904F-E533238A2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FC5E856F-0B36-4B42-904F-E533238A2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66ACC-32C6-4EEA-863F-07218C3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66ACC-32C6-4EEA-863F-07218C32EC1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66ACC-32C6-4EEA-863F-07218C3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22566ACC-32C6-4EEA-863F-07218C32E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25A88-47AF-4099-AE2F-9D6BF8ECB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25A88-47AF-4099-AE2F-9D6BF8ECBA8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25A88-47AF-4099-AE2F-9D6BF8ECB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B6325A88-47AF-4099-AE2F-9D6BF8ECB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تصنيف الاختبارات الفسيولوجية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13484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33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2202A-0F52-43B4-BA52-A6F2D392D1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8B030-AC30-45FD-87CA-2153B5A312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6F149-29E8-408E-AAD5-D4FCCA866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B3711-1540-4336-B759-19BBABEEDE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43DD1-8495-4F69-B8B2-B05B269207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7FFE4-F341-4151-B0F8-1844F78D73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74B38-4CC1-43D2-92EE-1FD61A9CB4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3C86-1642-4C6C-9C80-07A61F26E4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967399-1F1A-4B73-B61E-911DB1CE8E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الشروط الواجب توفرها في الاختبار الميداني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1- مراعاة التوقيت الزمني للاختبار من حيث التوقيت الكافي لاجراء الاختبار.</a:t>
            </a:r>
          </a:p>
          <a:p>
            <a:pPr algn="r" rtl="1"/>
            <a:r>
              <a:rPr lang="ar-IQ" dirty="0" smtClean="0"/>
              <a:t>2- تنظيم جدول </a:t>
            </a:r>
            <a:r>
              <a:rPr lang="ar-IQ" dirty="0" smtClean="0"/>
              <a:t>مواعيد </a:t>
            </a:r>
            <a:r>
              <a:rPr lang="ar-IQ" dirty="0"/>
              <a:t>ا</a:t>
            </a:r>
            <a:r>
              <a:rPr lang="ar-IQ" dirty="0" smtClean="0"/>
              <a:t>لاختبارات </a:t>
            </a:r>
            <a:r>
              <a:rPr lang="ar-IQ" dirty="0" smtClean="0"/>
              <a:t>بحيث تناسب الجدول التدريبي للرياضي.</a:t>
            </a:r>
          </a:p>
          <a:p>
            <a:pPr algn="r" rtl="1"/>
            <a:r>
              <a:rPr lang="ar-IQ" dirty="0" smtClean="0"/>
              <a:t>3- </a:t>
            </a:r>
            <a:r>
              <a:rPr lang="ar-IQ" dirty="0" smtClean="0"/>
              <a:t>توفير </a:t>
            </a:r>
            <a:r>
              <a:rPr lang="ar-IQ" dirty="0" smtClean="0"/>
              <a:t>الادوات اللازمة مع الشرح المفصل للمختبر لما يقوم به.</a:t>
            </a:r>
          </a:p>
          <a:p>
            <a:pPr algn="r" rtl="1"/>
            <a:r>
              <a:rPr lang="ar-IQ" dirty="0" smtClean="0"/>
              <a:t>4- يفضل ان يكتب باوراق وتوزع على المختبرين.</a:t>
            </a:r>
          </a:p>
          <a:p>
            <a:pPr algn="r" rtl="1"/>
            <a:r>
              <a:rPr lang="ar-IQ" dirty="0" smtClean="0"/>
              <a:t>5- مراعاة وقت الاختبار بحيث يتلائم مع الفترة التدريبية ولا يجرى خلال المعسكرات التدريبية.</a:t>
            </a:r>
          </a:p>
          <a:p>
            <a:pPr algn="r" rtl="1"/>
            <a:r>
              <a:rPr lang="ar-IQ" dirty="0" smtClean="0"/>
              <a:t>6- من المهم اجراء اختبار تمهيدي يشبه الاختبار الحقيقي يهدف الى التعود على تسلسل الاختبار.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25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الشروط الواجب توافرها في الاختبارات المشتركة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78" y="2556932"/>
            <a:ext cx="9959619" cy="3460046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IQ" dirty="0" smtClean="0"/>
              <a:t>1- معاينة وضبط الاجهزة المستخدمة في موقع الاختبار قبل الخطوة التالية.</a:t>
            </a:r>
          </a:p>
          <a:p>
            <a:pPr algn="r" rtl="1"/>
            <a:r>
              <a:rPr lang="ar-IQ" smtClean="0"/>
              <a:t>2- </a:t>
            </a:r>
            <a:r>
              <a:rPr lang="ar-IQ" smtClean="0"/>
              <a:t>تسجيل </a:t>
            </a:r>
            <a:r>
              <a:rPr lang="ar-IQ" dirty="0" smtClean="0"/>
              <a:t>المعلومات المتعلقة بالبيئة من حيث درجة الحرارة والرطوبة النسبية، والضغط الجوي.</a:t>
            </a:r>
          </a:p>
          <a:p>
            <a:pPr algn="r" rtl="1"/>
            <a:r>
              <a:rPr lang="ar-IQ" dirty="0" smtClean="0"/>
              <a:t>3- تسجيل معلومات اولية (طول، وزن، عمر، وقت الاختبار، اليوم، ........).</a:t>
            </a:r>
          </a:p>
          <a:p>
            <a:pPr algn="r" rtl="1"/>
            <a:r>
              <a:rPr lang="ar-IQ" dirty="0" smtClean="0"/>
              <a:t>4- التاكيد على طريقة اداء الاختبار مثل الخطوة المنتظمة للصعود والنزول وغيرها.</a:t>
            </a:r>
          </a:p>
          <a:p>
            <a:pPr algn="r" rtl="1"/>
            <a:r>
              <a:rPr lang="ar-IQ" dirty="0" smtClean="0"/>
              <a:t>5- الحصول على المعلومات الفسيولوجية مثل دقات القلب، ضغط الدم وكذلك وقت الحصول عليه.</a:t>
            </a:r>
          </a:p>
          <a:p>
            <a:pPr algn="r" rtl="1"/>
            <a:r>
              <a:rPr lang="ar-IQ" dirty="0" smtClean="0"/>
              <a:t>6- اعطاء الرياض الوقت الكافي لفهم الاختبار وطريقته والنظام المتبع.</a:t>
            </a:r>
          </a:p>
          <a:p>
            <a:pPr algn="r" rtl="1"/>
            <a:r>
              <a:rPr lang="ar-IQ" dirty="0" smtClean="0"/>
              <a:t>7- شرح الاختبار مع اعطاء النموذج ونظام الاختبار ويشمل نوع الصندوق والدراجة السير المتحرك وشدة الحمل البدني.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30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الشروط الواجب توافرها في بيئة مغايرة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95405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85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0060E-6630-4D73-8381-BE8611690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D90060E-6630-4D73-8381-BE8611690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BF7A33-80B1-4C45-93B3-AAA211993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0BF7A33-80B1-4C45-93B3-AAA211993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71670A-F22F-417B-AE10-161A7B041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6D71670A-F22F-417B-AE10-161A7B041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5238FC-2476-4AEB-B2C6-094F18CCC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A5238FC-2476-4AEB-B2C6-094F18CCC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843D23-E8BC-422C-81AD-E02E300CD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7A843D23-E8BC-422C-81AD-E02E300CD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38BB25-0AAE-4D9C-9D34-58464469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338BB25-0AAE-4D9C-9D34-584644695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533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الاختبارات الفسيولوجية</vt:lpstr>
      <vt:lpstr>مفهوم واهمية الاختبارات الفسيولوجية</vt:lpstr>
      <vt:lpstr>اهمية الاختبارات الفسيولوجية</vt:lpstr>
      <vt:lpstr>تصنيف الاختبارات الفسيولوجية</vt:lpstr>
      <vt:lpstr>الشروط الواجب توفرها في الاختبار الميداني</vt:lpstr>
      <vt:lpstr>الشروط الواجب توافرها في الاختبارات المشتركة</vt:lpstr>
      <vt:lpstr>الشروط الواجب توافرها في بيئة مغايرة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الاختبارات الفسيولوجية</dc:title>
  <dc:creator>mustafa</dc:creator>
  <cp:lastModifiedBy>mustafa</cp:lastModifiedBy>
  <cp:revision>22</cp:revision>
  <dcterms:created xsi:type="dcterms:W3CDTF">2018-02-12T15:45:38Z</dcterms:created>
  <dcterms:modified xsi:type="dcterms:W3CDTF">2018-02-12T19:04:23Z</dcterms:modified>
</cp:coreProperties>
</file>