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25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png"/></Relationships>
</file>

<file path=ppt/diagrams/_rels/drawing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61DC9E-3DFA-43D3-8E31-27A9BE558A5E}" type="doc">
      <dgm:prSet loTypeId="urn:microsoft.com/office/officeart/2005/8/layout/cycle3" loCatId="cycle" qsTypeId="urn:microsoft.com/office/officeart/2005/8/quickstyle/3d7" qsCatId="3D" csTypeId="urn:microsoft.com/office/officeart/2005/8/colors/colorful1" csCatId="colorful" phldr="1"/>
      <dgm:spPr/>
      <dgm:t>
        <a:bodyPr/>
        <a:lstStyle/>
        <a:p>
          <a:endParaRPr lang="en-US"/>
        </a:p>
      </dgm:t>
    </dgm:pt>
    <dgm:pt modelId="{0ABC9C61-0029-44A8-B2A7-09F8CFFCDA8E}">
      <dgm:prSet/>
      <dgm:spPr/>
      <dgm:t>
        <a:bodyPr/>
        <a:lstStyle/>
        <a:p>
          <a:pPr rtl="1"/>
          <a:r>
            <a:rPr lang="ar-IQ" dirty="0" smtClean="0"/>
            <a:t>التهوية الرئوية: وتعني حجم الهواء الذي يدخل ويخرج من الرئتين خلال الدقيقة الواحدة، ويتم ذلك من خلال عمليتي الشهيق والزفير.</a:t>
          </a:r>
          <a:endParaRPr lang="en-US" dirty="0"/>
        </a:p>
      </dgm:t>
    </dgm:pt>
    <dgm:pt modelId="{5A6BA2B0-2CA2-4560-98D2-2A9F629F7918}" type="parTrans" cxnId="{63F86115-577E-4AC0-9D9F-7E77884BEFAC}">
      <dgm:prSet/>
      <dgm:spPr/>
      <dgm:t>
        <a:bodyPr/>
        <a:lstStyle/>
        <a:p>
          <a:endParaRPr lang="en-US"/>
        </a:p>
      </dgm:t>
    </dgm:pt>
    <dgm:pt modelId="{551A7991-9E33-428C-B714-E8C61915BB0E}" type="sibTrans" cxnId="{63F86115-577E-4AC0-9D9F-7E77884BEFAC}">
      <dgm:prSet/>
      <dgm:spPr/>
      <dgm:t>
        <a:bodyPr/>
        <a:lstStyle/>
        <a:p>
          <a:endParaRPr lang="en-US"/>
        </a:p>
      </dgm:t>
    </dgm:pt>
    <dgm:pt modelId="{C8E48E13-B248-43EB-8D8D-0B272633A93F}">
      <dgm:prSet/>
      <dgm:spPr/>
      <dgm:t>
        <a:bodyPr/>
        <a:lstStyle/>
        <a:p>
          <a:pPr rtl="1"/>
          <a:r>
            <a:rPr lang="ar-IQ" smtClean="0"/>
            <a:t>الحجم الرئوي: هو حجم الهواء الداخل خلال عملية الشهيق او عملية الزفير ويقاس دائما حجم احداهما وغالبا ما يكون الزفير.</a:t>
          </a:r>
          <a:endParaRPr lang="en-US"/>
        </a:p>
      </dgm:t>
    </dgm:pt>
    <dgm:pt modelId="{0AC07D0C-EB85-493D-AF5A-B5DB8A6D0B29}" type="parTrans" cxnId="{234B9BF1-5FA0-43A2-9F3A-7FC763329F83}">
      <dgm:prSet/>
      <dgm:spPr/>
      <dgm:t>
        <a:bodyPr/>
        <a:lstStyle/>
        <a:p>
          <a:endParaRPr lang="en-US"/>
        </a:p>
      </dgm:t>
    </dgm:pt>
    <dgm:pt modelId="{8CFAA4A3-BE01-40DB-B8A7-7CD9C02FA0CC}" type="sibTrans" cxnId="{234B9BF1-5FA0-43A2-9F3A-7FC763329F83}">
      <dgm:prSet/>
      <dgm:spPr/>
      <dgm:t>
        <a:bodyPr/>
        <a:lstStyle/>
        <a:p>
          <a:endParaRPr lang="en-US"/>
        </a:p>
      </dgm:t>
    </dgm:pt>
    <dgm:pt modelId="{5D876065-FF95-4283-9A1F-805AF6A63557}">
      <dgm:prSet/>
      <dgm:spPr/>
      <dgm:t>
        <a:bodyPr/>
        <a:lstStyle/>
        <a:p>
          <a:pPr rtl="1"/>
          <a:r>
            <a:rPr lang="ar-IQ" smtClean="0"/>
            <a:t>وبذلك تكون التهوية الرئوية هي حجم هواء التنفس في الدقيقة مضروبا في عدد مرات التنفس في الدقيقة.</a:t>
          </a:r>
          <a:endParaRPr lang="en-US"/>
        </a:p>
      </dgm:t>
    </dgm:pt>
    <dgm:pt modelId="{101F65D4-B9E3-46DC-94A2-6C155B639366}" type="parTrans" cxnId="{5806C404-205B-4F0E-B82E-BA9566D78C08}">
      <dgm:prSet/>
      <dgm:spPr/>
      <dgm:t>
        <a:bodyPr/>
        <a:lstStyle/>
        <a:p>
          <a:endParaRPr lang="en-US"/>
        </a:p>
      </dgm:t>
    </dgm:pt>
    <dgm:pt modelId="{77477108-6BAE-44C4-8698-7B950799BF99}" type="sibTrans" cxnId="{5806C404-205B-4F0E-B82E-BA9566D78C08}">
      <dgm:prSet/>
      <dgm:spPr/>
      <dgm:t>
        <a:bodyPr/>
        <a:lstStyle/>
        <a:p>
          <a:endParaRPr lang="en-US"/>
        </a:p>
      </dgm:t>
    </dgm:pt>
    <dgm:pt modelId="{8D6B0717-3FE9-4B79-8885-EFAEFBBB3AC7}">
      <dgm:prSet/>
      <dgm:spPr/>
      <dgm:t>
        <a:bodyPr/>
        <a:lstStyle/>
        <a:p>
          <a:r>
            <a:rPr lang="ar-IQ" dirty="0" smtClean="0"/>
            <a:t>تعتمد التهوئية الرئوية على ثلاث عوامل:</a:t>
          </a:r>
        </a:p>
        <a:p>
          <a:r>
            <a:rPr lang="ar-IQ" dirty="0" smtClean="0"/>
            <a:t>- عمق التنفس.</a:t>
          </a:r>
        </a:p>
        <a:p>
          <a:r>
            <a:rPr lang="ar-IQ" dirty="0" smtClean="0"/>
            <a:t>- معدل التنفس.</a:t>
          </a:r>
        </a:p>
        <a:p>
          <a:r>
            <a:rPr lang="ar-IQ" dirty="0" smtClean="0"/>
            <a:t>- حجم الفراغ الميت</a:t>
          </a:r>
          <a:endParaRPr lang="en-US" dirty="0"/>
        </a:p>
      </dgm:t>
    </dgm:pt>
    <dgm:pt modelId="{6372F1E0-88F9-4428-B563-4B4EB8F27148}" type="parTrans" cxnId="{9DB21B0E-E042-4656-B136-C150A827BACB}">
      <dgm:prSet/>
      <dgm:spPr/>
      <dgm:t>
        <a:bodyPr/>
        <a:lstStyle/>
        <a:p>
          <a:endParaRPr lang="en-US"/>
        </a:p>
      </dgm:t>
    </dgm:pt>
    <dgm:pt modelId="{D205CA62-9759-4270-91CD-970C09F22FB5}" type="sibTrans" cxnId="{9DB21B0E-E042-4656-B136-C150A827BACB}">
      <dgm:prSet/>
      <dgm:spPr/>
      <dgm:t>
        <a:bodyPr/>
        <a:lstStyle/>
        <a:p>
          <a:endParaRPr lang="en-US"/>
        </a:p>
      </dgm:t>
    </dgm:pt>
    <dgm:pt modelId="{E9CB2379-E71C-49AC-A7F5-6EEBD167C29E}" type="pres">
      <dgm:prSet presAssocID="{9961DC9E-3DFA-43D3-8E31-27A9BE558A5E}" presName="Name0" presStyleCnt="0">
        <dgm:presLayoutVars>
          <dgm:dir/>
          <dgm:resizeHandles val="exact"/>
        </dgm:presLayoutVars>
      </dgm:prSet>
      <dgm:spPr/>
      <dgm:t>
        <a:bodyPr/>
        <a:lstStyle/>
        <a:p>
          <a:endParaRPr lang="en-US"/>
        </a:p>
      </dgm:t>
    </dgm:pt>
    <dgm:pt modelId="{60359399-CDBE-4F65-999A-3AB45570B5B8}" type="pres">
      <dgm:prSet presAssocID="{9961DC9E-3DFA-43D3-8E31-27A9BE558A5E}" presName="cycle" presStyleCnt="0"/>
      <dgm:spPr/>
    </dgm:pt>
    <dgm:pt modelId="{47C7BBE4-C593-40A5-8252-23460E8559B5}" type="pres">
      <dgm:prSet presAssocID="{0ABC9C61-0029-44A8-B2A7-09F8CFFCDA8E}" presName="nodeFirstNode" presStyleLbl="node1" presStyleIdx="0" presStyleCnt="4">
        <dgm:presLayoutVars>
          <dgm:bulletEnabled val="1"/>
        </dgm:presLayoutVars>
      </dgm:prSet>
      <dgm:spPr/>
      <dgm:t>
        <a:bodyPr/>
        <a:lstStyle/>
        <a:p>
          <a:endParaRPr lang="en-US"/>
        </a:p>
      </dgm:t>
    </dgm:pt>
    <dgm:pt modelId="{6D99B05D-AC4A-4D71-8DBC-B5D1E837DB3C}" type="pres">
      <dgm:prSet presAssocID="{551A7991-9E33-428C-B714-E8C61915BB0E}" presName="sibTransFirstNode" presStyleLbl="bgShp" presStyleIdx="0" presStyleCnt="1"/>
      <dgm:spPr/>
      <dgm:t>
        <a:bodyPr/>
        <a:lstStyle/>
        <a:p>
          <a:endParaRPr lang="en-US"/>
        </a:p>
      </dgm:t>
    </dgm:pt>
    <dgm:pt modelId="{0FD45F8B-00F8-41AE-9B86-9A542DD69748}" type="pres">
      <dgm:prSet presAssocID="{C8E48E13-B248-43EB-8D8D-0B272633A93F}" presName="nodeFollowingNodes" presStyleLbl="node1" presStyleIdx="1" presStyleCnt="4">
        <dgm:presLayoutVars>
          <dgm:bulletEnabled val="1"/>
        </dgm:presLayoutVars>
      </dgm:prSet>
      <dgm:spPr/>
      <dgm:t>
        <a:bodyPr/>
        <a:lstStyle/>
        <a:p>
          <a:endParaRPr lang="en-US"/>
        </a:p>
      </dgm:t>
    </dgm:pt>
    <dgm:pt modelId="{01CBCE2D-C3C0-4C01-951E-C7E66A714520}" type="pres">
      <dgm:prSet presAssocID="{5D876065-FF95-4283-9A1F-805AF6A63557}" presName="nodeFollowingNodes" presStyleLbl="node1" presStyleIdx="2" presStyleCnt="4">
        <dgm:presLayoutVars>
          <dgm:bulletEnabled val="1"/>
        </dgm:presLayoutVars>
      </dgm:prSet>
      <dgm:spPr/>
      <dgm:t>
        <a:bodyPr/>
        <a:lstStyle/>
        <a:p>
          <a:endParaRPr lang="en-US"/>
        </a:p>
      </dgm:t>
    </dgm:pt>
    <dgm:pt modelId="{5DB10628-DC51-44E3-A62F-07B5ECE8709A}" type="pres">
      <dgm:prSet presAssocID="{8D6B0717-3FE9-4B79-8885-EFAEFBBB3AC7}" presName="nodeFollowingNodes" presStyleLbl="node1" presStyleIdx="3" presStyleCnt="4">
        <dgm:presLayoutVars>
          <dgm:bulletEnabled val="1"/>
        </dgm:presLayoutVars>
      </dgm:prSet>
      <dgm:spPr/>
      <dgm:t>
        <a:bodyPr/>
        <a:lstStyle/>
        <a:p>
          <a:endParaRPr lang="en-US"/>
        </a:p>
      </dgm:t>
    </dgm:pt>
  </dgm:ptLst>
  <dgm:cxnLst>
    <dgm:cxn modelId="{685A41E6-2FE2-4449-B199-DD7D95320267}" type="presOf" srcId="{8D6B0717-3FE9-4B79-8885-EFAEFBBB3AC7}" destId="{5DB10628-DC51-44E3-A62F-07B5ECE8709A}" srcOrd="0" destOrd="0" presId="urn:microsoft.com/office/officeart/2005/8/layout/cycle3"/>
    <dgm:cxn modelId="{63F86115-577E-4AC0-9D9F-7E77884BEFAC}" srcId="{9961DC9E-3DFA-43D3-8E31-27A9BE558A5E}" destId="{0ABC9C61-0029-44A8-B2A7-09F8CFFCDA8E}" srcOrd="0" destOrd="0" parTransId="{5A6BA2B0-2CA2-4560-98D2-2A9F629F7918}" sibTransId="{551A7991-9E33-428C-B714-E8C61915BB0E}"/>
    <dgm:cxn modelId="{5806C404-205B-4F0E-B82E-BA9566D78C08}" srcId="{9961DC9E-3DFA-43D3-8E31-27A9BE558A5E}" destId="{5D876065-FF95-4283-9A1F-805AF6A63557}" srcOrd="2" destOrd="0" parTransId="{101F65D4-B9E3-46DC-94A2-6C155B639366}" sibTransId="{77477108-6BAE-44C4-8698-7B950799BF99}"/>
    <dgm:cxn modelId="{5B1E33D9-0C85-4E5F-BFAF-7588D7745BA1}" type="presOf" srcId="{0ABC9C61-0029-44A8-B2A7-09F8CFFCDA8E}" destId="{47C7BBE4-C593-40A5-8252-23460E8559B5}" srcOrd="0" destOrd="0" presId="urn:microsoft.com/office/officeart/2005/8/layout/cycle3"/>
    <dgm:cxn modelId="{E46E146B-8126-4FA7-9298-F346F30B2FE7}" type="presOf" srcId="{551A7991-9E33-428C-B714-E8C61915BB0E}" destId="{6D99B05D-AC4A-4D71-8DBC-B5D1E837DB3C}" srcOrd="0" destOrd="0" presId="urn:microsoft.com/office/officeart/2005/8/layout/cycle3"/>
    <dgm:cxn modelId="{234B9BF1-5FA0-43A2-9F3A-7FC763329F83}" srcId="{9961DC9E-3DFA-43D3-8E31-27A9BE558A5E}" destId="{C8E48E13-B248-43EB-8D8D-0B272633A93F}" srcOrd="1" destOrd="0" parTransId="{0AC07D0C-EB85-493D-AF5A-B5DB8A6D0B29}" sibTransId="{8CFAA4A3-BE01-40DB-B8A7-7CD9C02FA0CC}"/>
    <dgm:cxn modelId="{663C98DE-54E7-4450-9094-65BE4FE84B4E}" type="presOf" srcId="{5D876065-FF95-4283-9A1F-805AF6A63557}" destId="{01CBCE2D-C3C0-4C01-951E-C7E66A714520}" srcOrd="0" destOrd="0" presId="urn:microsoft.com/office/officeart/2005/8/layout/cycle3"/>
    <dgm:cxn modelId="{9DB21B0E-E042-4656-B136-C150A827BACB}" srcId="{9961DC9E-3DFA-43D3-8E31-27A9BE558A5E}" destId="{8D6B0717-3FE9-4B79-8885-EFAEFBBB3AC7}" srcOrd="3" destOrd="0" parTransId="{6372F1E0-88F9-4428-B563-4B4EB8F27148}" sibTransId="{D205CA62-9759-4270-91CD-970C09F22FB5}"/>
    <dgm:cxn modelId="{726ECEFD-9307-4DD4-B3FE-2FC9C08D169D}" type="presOf" srcId="{9961DC9E-3DFA-43D3-8E31-27A9BE558A5E}" destId="{E9CB2379-E71C-49AC-A7F5-6EEBD167C29E}" srcOrd="0" destOrd="0" presId="urn:microsoft.com/office/officeart/2005/8/layout/cycle3"/>
    <dgm:cxn modelId="{9CEC9AF0-2892-4801-9CC9-92CC4BF77E86}" type="presOf" srcId="{C8E48E13-B248-43EB-8D8D-0B272633A93F}" destId="{0FD45F8B-00F8-41AE-9B86-9A542DD69748}" srcOrd="0" destOrd="0" presId="urn:microsoft.com/office/officeart/2005/8/layout/cycle3"/>
    <dgm:cxn modelId="{74CD139F-6FBB-4E7A-A4C3-39FEA18726E9}" type="presParOf" srcId="{E9CB2379-E71C-49AC-A7F5-6EEBD167C29E}" destId="{60359399-CDBE-4F65-999A-3AB45570B5B8}" srcOrd="0" destOrd="0" presId="urn:microsoft.com/office/officeart/2005/8/layout/cycle3"/>
    <dgm:cxn modelId="{872AEF3C-185C-4232-8558-729AD35AF58A}" type="presParOf" srcId="{60359399-CDBE-4F65-999A-3AB45570B5B8}" destId="{47C7BBE4-C593-40A5-8252-23460E8559B5}" srcOrd="0" destOrd="0" presId="urn:microsoft.com/office/officeart/2005/8/layout/cycle3"/>
    <dgm:cxn modelId="{5C92524A-2266-4125-B976-AAACD2C108D1}" type="presParOf" srcId="{60359399-CDBE-4F65-999A-3AB45570B5B8}" destId="{6D99B05D-AC4A-4D71-8DBC-B5D1E837DB3C}" srcOrd="1" destOrd="0" presId="urn:microsoft.com/office/officeart/2005/8/layout/cycle3"/>
    <dgm:cxn modelId="{75C556EC-AB38-4E9F-917A-70CFE302D73E}" type="presParOf" srcId="{60359399-CDBE-4F65-999A-3AB45570B5B8}" destId="{0FD45F8B-00F8-41AE-9B86-9A542DD69748}" srcOrd="2" destOrd="0" presId="urn:microsoft.com/office/officeart/2005/8/layout/cycle3"/>
    <dgm:cxn modelId="{05DBD52A-1245-493D-A77D-E0348084A161}" type="presParOf" srcId="{60359399-CDBE-4F65-999A-3AB45570B5B8}" destId="{01CBCE2D-C3C0-4C01-951E-C7E66A714520}" srcOrd="3" destOrd="0" presId="urn:microsoft.com/office/officeart/2005/8/layout/cycle3"/>
    <dgm:cxn modelId="{2B667189-682B-4038-B146-36E9ABE63CEE}" type="presParOf" srcId="{60359399-CDBE-4F65-999A-3AB45570B5B8}" destId="{5DB10628-DC51-44E3-A62F-07B5ECE8709A}"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AAE4C-9983-488E-9912-89FA0D4A6D3D}" type="doc">
      <dgm:prSet loTypeId="urn:microsoft.com/office/officeart/2005/8/layout/hProcess7" loCatId="list" qsTypeId="urn:microsoft.com/office/officeart/2005/8/quickstyle/simple3" qsCatId="simple" csTypeId="urn:microsoft.com/office/officeart/2005/8/colors/accent1_2" csCatId="accent1" phldr="1"/>
      <dgm:spPr/>
      <dgm:t>
        <a:bodyPr/>
        <a:lstStyle/>
        <a:p>
          <a:endParaRPr lang="en-US"/>
        </a:p>
      </dgm:t>
    </dgm:pt>
    <dgm:pt modelId="{4D8A279B-BD30-4A65-A603-DBEAAEB3C730}">
      <dgm:prSet phldrT="[Text]"/>
      <dgm:spPr/>
      <dgm:t>
        <a:bodyPr/>
        <a:lstStyle/>
        <a:p>
          <a:r>
            <a:rPr lang="ar-IQ" dirty="0" smtClean="0"/>
            <a:t>تكيفات التهوية الرئوية</a:t>
          </a:r>
          <a:endParaRPr lang="en-US" dirty="0"/>
        </a:p>
      </dgm:t>
    </dgm:pt>
    <dgm:pt modelId="{22A6776E-271B-46CC-A340-6017082379C6}" type="parTrans" cxnId="{C3A34926-76EA-4899-82AD-6F982A7D5B04}">
      <dgm:prSet/>
      <dgm:spPr/>
      <dgm:t>
        <a:bodyPr/>
        <a:lstStyle/>
        <a:p>
          <a:endParaRPr lang="en-US"/>
        </a:p>
      </dgm:t>
    </dgm:pt>
    <dgm:pt modelId="{C1F55501-1E29-4153-B56D-1E6F27565D3F}" type="sibTrans" cxnId="{C3A34926-76EA-4899-82AD-6F982A7D5B04}">
      <dgm:prSet/>
      <dgm:spPr/>
      <dgm:t>
        <a:bodyPr/>
        <a:lstStyle/>
        <a:p>
          <a:endParaRPr lang="en-US"/>
        </a:p>
      </dgm:t>
    </dgm:pt>
    <dgm:pt modelId="{2589F77E-7115-4184-AE0F-433A8CB96522}">
      <dgm:prSet phldrT="[Text]"/>
      <dgm:spPr/>
      <dgm:t>
        <a:bodyPr/>
        <a:lstStyle/>
        <a:p>
          <a:pPr rtl="1"/>
          <a:r>
            <a:rPr lang="ar-IQ" dirty="0" smtClean="0"/>
            <a:t>يؤدي التدريب الى عدة تغيرات فسيولوجية اثناء اداء الحمل البدني الاقصى والاقل من الاقصى.</a:t>
          </a:r>
        </a:p>
        <a:p>
          <a:pPr rtl="1"/>
          <a:r>
            <a:rPr lang="ar-IQ" dirty="0" smtClean="0"/>
            <a:t>الرياضين يستطيعون امتصاص حجم اكبر من الاوكسجين. ولذلك يخرج الزفير محتويا 14 – 15 % من </a:t>
          </a:r>
          <a:r>
            <a:rPr lang="en-US" dirty="0" smtClean="0"/>
            <a:t>O2</a:t>
          </a:r>
          <a:endParaRPr lang="en-US" dirty="0"/>
        </a:p>
      </dgm:t>
    </dgm:pt>
    <dgm:pt modelId="{32C81608-5784-46CD-8C6C-F17202D4D35C}" type="parTrans" cxnId="{670F073F-5D3A-4154-976F-1C15153D814C}">
      <dgm:prSet/>
      <dgm:spPr/>
      <dgm:t>
        <a:bodyPr/>
        <a:lstStyle/>
        <a:p>
          <a:endParaRPr lang="en-US"/>
        </a:p>
      </dgm:t>
    </dgm:pt>
    <dgm:pt modelId="{6E4F0B99-BB62-4446-AA41-4E3A22F27B34}" type="sibTrans" cxnId="{670F073F-5D3A-4154-976F-1C15153D814C}">
      <dgm:prSet/>
      <dgm:spPr/>
      <dgm:t>
        <a:bodyPr/>
        <a:lstStyle/>
        <a:p>
          <a:endParaRPr lang="en-US"/>
        </a:p>
      </dgm:t>
    </dgm:pt>
    <dgm:pt modelId="{FC0A9233-5A05-4316-890E-956BB06C5D36}">
      <dgm:prSet phldrT="[Text]"/>
      <dgm:spPr/>
      <dgm:t>
        <a:bodyPr/>
        <a:lstStyle/>
        <a:p>
          <a:r>
            <a:rPr lang="ar-IQ" dirty="0" smtClean="0"/>
            <a:t>الحمل البدني الاقصى.</a:t>
          </a:r>
          <a:endParaRPr lang="en-US" dirty="0"/>
        </a:p>
      </dgm:t>
    </dgm:pt>
    <dgm:pt modelId="{95FB445E-EEF5-411D-85D4-F08ECD47C15F}" type="parTrans" cxnId="{19533B53-BE2E-446F-8E66-766C8CF8DF50}">
      <dgm:prSet/>
      <dgm:spPr/>
      <dgm:t>
        <a:bodyPr/>
        <a:lstStyle/>
        <a:p>
          <a:endParaRPr lang="en-US"/>
        </a:p>
      </dgm:t>
    </dgm:pt>
    <dgm:pt modelId="{BA3589EB-FC47-4D95-BDB6-E3F08B8A7B1F}" type="sibTrans" cxnId="{19533B53-BE2E-446F-8E66-766C8CF8DF50}">
      <dgm:prSet/>
      <dgm:spPr/>
      <dgm:t>
        <a:bodyPr/>
        <a:lstStyle/>
        <a:p>
          <a:endParaRPr lang="en-US"/>
        </a:p>
      </dgm:t>
    </dgm:pt>
    <dgm:pt modelId="{8E2F6532-2313-4F38-AB69-9A1AF6071B72}">
      <dgm:prSet phldrT="[Text]"/>
      <dgm:spPr/>
      <dgm:t>
        <a:bodyPr/>
        <a:lstStyle/>
        <a:p>
          <a:pPr rtl="1"/>
          <a:r>
            <a:rPr lang="ar-IQ" dirty="0" smtClean="0"/>
            <a:t>تزيد التهوية الرئوية عند اداء الحمل البدني الاقصى متوازنة</a:t>
          </a:r>
          <a:r>
            <a:rPr lang="en-US" dirty="0" smtClean="0"/>
            <a:t> </a:t>
          </a:r>
          <a:r>
            <a:rPr lang="ar-IQ" dirty="0" smtClean="0"/>
            <a:t>مع زيادة الحد الاقصى لاستهلاك الاوكسجين</a:t>
          </a:r>
          <a:endParaRPr lang="en-US" dirty="0"/>
        </a:p>
      </dgm:t>
    </dgm:pt>
    <dgm:pt modelId="{D8E09A93-7C02-4F5E-84D2-A99206F8B8B1}" type="parTrans" cxnId="{C21AA3E4-C11F-42A4-9C93-62325A727CA0}">
      <dgm:prSet/>
      <dgm:spPr/>
      <dgm:t>
        <a:bodyPr/>
        <a:lstStyle/>
        <a:p>
          <a:endParaRPr lang="en-US"/>
        </a:p>
      </dgm:t>
    </dgm:pt>
    <dgm:pt modelId="{033C5F09-EE9D-4519-8196-C5546275C3E5}" type="sibTrans" cxnId="{C21AA3E4-C11F-42A4-9C93-62325A727CA0}">
      <dgm:prSet/>
      <dgm:spPr/>
      <dgm:t>
        <a:bodyPr/>
        <a:lstStyle/>
        <a:p>
          <a:endParaRPr lang="en-US"/>
        </a:p>
      </dgm:t>
    </dgm:pt>
    <dgm:pt modelId="{6C5F90E6-87E9-4F40-B7FA-048E5CF75532}">
      <dgm:prSet phldrT="[Text]"/>
      <dgm:spPr/>
      <dgm:t>
        <a:bodyPr/>
        <a:lstStyle/>
        <a:p>
          <a:r>
            <a:rPr lang="ar-IQ" dirty="0" smtClean="0"/>
            <a:t>الحمل  البدني الاقل من الاقصى.</a:t>
          </a:r>
          <a:endParaRPr lang="en-US" dirty="0"/>
        </a:p>
      </dgm:t>
    </dgm:pt>
    <dgm:pt modelId="{E465ED83-6D66-49FF-AE0E-AEA2615134CD}" type="parTrans" cxnId="{08F6C729-EC7A-40B0-9A8B-62C81793AF2F}">
      <dgm:prSet/>
      <dgm:spPr/>
      <dgm:t>
        <a:bodyPr/>
        <a:lstStyle/>
        <a:p>
          <a:endParaRPr lang="en-US"/>
        </a:p>
      </dgm:t>
    </dgm:pt>
    <dgm:pt modelId="{262264B9-4305-4E8F-85E1-E3EE213F3048}" type="sibTrans" cxnId="{08F6C729-EC7A-40B0-9A8B-62C81793AF2F}">
      <dgm:prSet/>
      <dgm:spPr/>
      <dgm:t>
        <a:bodyPr/>
        <a:lstStyle/>
        <a:p>
          <a:endParaRPr lang="en-US"/>
        </a:p>
      </dgm:t>
    </dgm:pt>
    <dgm:pt modelId="{9F9AE713-C9A2-4747-8F5C-44CBC072FFA8}">
      <dgm:prSet phldrT="[Text]"/>
      <dgm:spPr/>
      <dgm:t>
        <a:bodyPr/>
        <a:lstStyle/>
        <a:p>
          <a:pPr rtl="1"/>
          <a:r>
            <a:rPr lang="ar-IQ" dirty="0" smtClean="0"/>
            <a:t>يلاحظ بعد مرور 4 اسابيع من التدريب حدوث انخفاض في التهوية الرئوية عند اداء نفس الحمل البدني والاقل من الاقصى وهذا يعكس نقص استهلاك الاوكسجين لاداء نفس هذا الحمل البدني.</a:t>
          </a:r>
          <a:endParaRPr lang="en-US" dirty="0"/>
        </a:p>
      </dgm:t>
    </dgm:pt>
    <dgm:pt modelId="{21C3A457-8443-463E-B2AB-82238B290339}" type="parTrans" cxnId="{6D3B1FF5-F270-4C50-B8B0-0769545BF702}">
      <dgm:prSet/>
      <dgm:spPr/>
      <dgm:t>
        <a:bodyPr/>
        <a:lstStyle/>
        <a:p>
          <a:endParaRPr lang="en-US"/>
        </a:p>
      </dgm:t>
    </dgm:pt>
    <dgm:pt modelId="{E6D65E2F-9F06-49EE-95A4-9BC67C1B276A}" type="sibTrans" cxnId="{6D3B1FF5-F270-4C50-B8B0-0769545BF702}">
      <dgm:prSet/>
      <dgm:spPr/>
      <dgm:t>
        <a:bodyPr/>
        <a:lstStyle/>
        <a:p>
          <a:endParaRPr lang="en-US"/>
        </a:p>
      </dgm:t>
    </dgm:pt>
    <dgm:pt modelId="{155E4853-2AB0-419F-9CFE-2F0B4A9A4CC7}">
      <dgm:prSet/>
      <dgm:spPr/>
      <dgm:t>
        <a:bodyPr/>
        <a:lstStyle/>
        <a:p>
          <a:r>
            <a:rPr lang="ar-IQ" dirty="0" smtClean="0"/>
            <a:t>وهذا اهميته عند لاعبي التحمل:</a:t>
          </a:r>
          <a:endParaRPr lang="en-US" dirty="0"/>
        </a:p>
      </dgm:t>
    </dgm:pt>
    <dgm:pt modelId="{162B5A6B-BA75-4488-AF74-DD505373B3BE}" type="parTrans" cxnId="{B033145D-F80A-4104-9682-6B459C3A10C5}">
      <dgm:prSet/>
      <dgm:spPr/>
      <dgm:t>
        <a:bodyPr/>
        <a:lstStyle/>
        <a:p>
          <a:endParaRPr lang="en-US"/>
        </a:p>
      </dgm:t>
    </dgm:pt>
    <dgm:pt modelId="{6092CFF3-FC74-4CC3-BC1C-4F7ED8B95F92}" type="sibTrans" cxnId="{B033145D-F80A-4104-9682-6B459C3A10C5}">
      <dgm:prSet/>
      <dgm:spPr/>
      <dgm:t>
        <a:bodyPr/>
        <a:lstStyle/>
        <a:p>
          <a:endParaRPr lang="en-US"/>
        </a:p>
      </dgm:t>
    </dgm:pt>
    <dgm:pt modelId="{8CDD485A-EE38-4D83-8D3D-B4E75588FA84}">
      <dgm:prSet/>
      <dgm:spPr/>
      <dgm:t>
        <a:bodyPr/>
        <a:lstStyle/>
        <a:p>
          <a:pPr rtl="1"/>
          <a:r>
            <a:rPr lang="ar-IQ" dirty="0" smtClean="0"/>
            <a:t>1- يقلل حدوث التعب لعضلات التهوية الرئوية.</a:t>
          </a:r>
          <a:endParaRPr lang="en-US" dirty="0"/>
        </a:p>
      </dgm:t>
    </dgm:pt>
    <dgm:pt modelId="{0CE80CC1-EAD4-49C6-8A37-711ED62C5F08}" type="parTrans" cxnId="{79FC982C-BE01-47B6-A71C-FE8BAF334504}">
      <dgm:prSet/>
      <dgm:spPr/>
      <dgm:t>
        <a:bodyPr/>
        <a:lstStyle/>
        <a:p>
          <a:endParaRPr lang="en-US"/>
        </a:p>
      </dgm:t>
    </dgm:pt>
    <dgm:pt modelId="{14B8334E-BAB3-41E4-BDFF-F9E220FA42E5}" type="sibTrans" cxnId="{79FC982C-BE01-47B6-A71C-FE8BAF334504}">
      <dgm:prSet/>
      <dgm:spPr/>
      <dgm:t>
        <a:bodyPr/>
        <a:lstStyle/>
        <a:p>
          <a:endParaRPr lang="en-US"/>
        </a:p>
      </dgm:t>
    </dgm:pt>
    <dgm:pt modelId="{CFC5C583-064F-4F89-A535-2DBCB43A5404}">
      <dgm:prSet/>
      <dgm:spPr/>
      <dgm:t>
        <a:bodyPr/>
        <a:lstStyle/>
        <a:p>
          <a:pPr rtl="1"/>
          <a:r>
            <a:rPr lang="ar-IQ" dirty="0" smtClean="0"/>
            <a:t>2- اي اوكسجين يقل استخدامه لعضلات التنفس يمكن ان يستفيد به العضلات العاملة.</a:t>
          </a:r>
        </a:p>
      </dgm:t>
    </dgm:pt>
    <dgm:pt modelId="{23B5EFB6-7C22-4C69-90E7-CBC813947914}" type="parTrans" cxnId="{30A0C7F7-6E06-4F99-A1EF-A50E41A4BDCC}">
      <dgm:prSet/>
      <dgm:spPr/>
      <dgm:t>
        <a:bodyPr/>
        <a:lstStyle/>
        <a:p>
          <a:endParaRPr lang="en-US"/>
        </a:p>
      </dgm:t>
    </dgm:pt>
    <dgm:pt modelId="{827D1E3F-F151-4F81-8432-C90C5CD1385B}" type="sibTrans" cxnId="{30A0C7F7-6E06-4F99-A1EF-A50E41A4BDCC}">
      <dgm:prSet/>
      <dgm:spPr/>
      <dgm:t>
        <a:bodyPr/>
        <a:lstStyle/>
        <a:p>
          <a:endParaRPr lang="en-US"/>
        </a:p>
      </dgm:t>
    </dgm:pt>
    <dgm:pt modelId="{0B5E5D0C-8DF4-48C5-A2B4-C0F69BE15C2D}" type="pres">
      <dgm:prSet presAssocID="{A0DAAE4C-9983-488E-9912-89FA0D4A6D3D}" presName="Name0" presStyleCnt="0">
        <dgm:presLayoutVars>
          <dgm:dir/>
          <dgm:animLvl val="lvl"/>
          <dgm:resizeHandles val="exact"/>
        </dgm:presLayoutVars>
      </dgm:prSet>
      <dgm:spPr/>
      <dgm:t>
        <a:bodyPr/>
        <a:lstStyle/>
        <a:p>
          <a:endParaRPr lang="en-US"/>
        </a:p>
      </dgm:t>
    </dgm:pt>
    <dgm:pt modelId="{1A816C43-857A-4D8F-A6E6-2EA5D1825126}" type="pres">
      <dgm:prSet presAssocID="{4D8A279B-BD30-4A65-A603-DBEAAEB3C730}" presName="compositeNode" presStyleCnt="0">
        <dgm:presLayoutVars>
          <dgm:bulletEnabled val="1"/>
        </dgm:presLayoutVars>
      </dgm:prSet>
      <dgm:spPr/>
    </dgm:pt>
    <dgm:pt modelId="{074DA0EC-3978-4114-A808-A5ED723110BE}" type="pres">
      <dgm:prSet presAssocID="{4D8A279B-BD30-4A65-A603-DBEAAEB3C730}" presName="bgRect" presStyleLbl="node1" presStyleIdx="0" presStyleCnt="4"/>
      <dgm:spPr/>
      <dgm:t>
        <a:bodyPr/>
        <a:lstStyle/>
        <a:p>
          <a:endParaRPr lang="en-US"/>
        </a:p>
      </dgm:t>
    </dgm:pt>
    <dgm:pt modelId="{3CC860C6-0EC2-45EF-9A80-469449DAA372}" type="pres">
      <dgm:prSet presAssocID="{4D8A279B-BD30-4A65-A603-DBEAAEB3C730}" presName="parentNode" presStyleLbl="node1" presStyleIdx="0" presStyleCnt="4">
        <dgm:presLayoutVars>
          <dgm:chMax val="0"/>
          <dgm:bulletEnabled val="1"/>
        </dgm:presLayoutVars>
      </dgm:prSet>
      <dgm:spPr/>
      <dgm:t>
        <a:bodyPr/>
        <a:lstStyle/>
        <a:p>
          <a:endParaRPr lang="en-US"/>
        </a:p>
      </dgm:t>
    </dgm:pt>
    <dgm:pt modelId="{15DD5ADC-150E-40E2-925B-734C1748EB2D}" type="pres">
      <dgm:prSet presAssocID="{4D8A279B-BD30-4A65-A603-DBEAAEB3C730}" presName="childNode" presStyleLbl="node1" presStyleIdx="0" presStyleCnt="4">
        <dgm:presLayoutVars>
          <dgm:bulletEnabled val="1"/>
        </dgm:presLayoutVars>
      </dgm:prSet>
      <dgm:spPr/>
      <dgm:t>
        <a:bodyPr/>
        <a:lstStyle/>
        <a:p>
          <a:endParaRPr lang="en-US"/>
        </a:p>
      </dgm:t>
    </dgm:pt>
    <dgm:pt modelId="{1330AFC3-79E6-40F9-B72B-E3290E03554E}" type="pres">
      <dgm:prSet presAssocID="{C1F55501-1E29-4153-B56D-1E6F27565D3F}" presName="hSp" presStyleCnt="0"/>
      <dgm:spPr/>
    </dgm:pt>
    <dgm:pt modelId="{B57BABA9-8BA9-4896-A78C-5ECE187E26BF}" type="pres">
      <dgm:prSet presAssocID="{C1F55501-1E29-4153-B56D-1E6F27565D3F}" presName="vProcSp" presStyleCnt="0"/>
      <dgm:spPr/>
    </dgm:pt>
    <dgm:pt modelId="{1D07060F-BE61-4389-AF93-8923636C6E4C}" type="pres">
      <dgm:prSet presAssocID="{C1F55501-1E29-4153-B56D-1E6F27565D3F}" presName="vSp1" presStyleCnt="0"/>
      <dgm:spPr/>
    </dgm:pt>
    <dgm:pt modelId="{733DD398-9300-4222-B67A-542F9DDE981E}" type="pres">
      <dgm:prSet presAssocID="{C1F55501-1E29-4153-B56D-1E6F27565D3F}" presName="simulatedConn" presStyleLbl="solidFgAcc1" presStyleIdx="0" presStyleCnt="3"/>
      <dgm:spPr/>
    </dgm:pt>
    <dgm:pt modelId="{550238A7-DE1C-4C6D-88AC-4BAE81E6C864}" type="pres">
      <dgm:prSet presAssocID="{C1F55501-1E29-4153-B56D-1E6F27565D3F}" presName="vSp2" presStyleCnt="0"/>
      <dgm:spPr/>
    </dgm:pt>
    <dgm:pt modelId="{55CF36CA-9627-46D2-8539-2CEEA34A1A28}" type="pres">
      <dgm:prSet presAssocID="{C1F55501-1E29-4153-B56D-1E6F27565D3F}" presName="sibTrans" presStyleCnt="0"/>
      <dgm:spPr/>
    </dgm:pt>
    <dgm:pt modelId="{DFC56B66-FC52-4550-A8D6-0019EAAF74A1}" type="pres">
      <dgm:prSet presAssocID="{FC0A9233-5A05-4316-890E-956BB06C5D36}" presName="compositeNode" presStyleCnt="0">
        <dgm:presLayoutVars>
          <dgm:bulletEnabled val="1"/>
        </dgm:presLayoutVars>
      </dgm:prSet>
      <dgm:spPr/>
    </dgm:pt>
    <dgm:pt modelId="{5F7249DA-8186-4067-9DC3-2D3525BEBEF7}" type="pres">
      <dgm:prSet presAssocID="{FC0A9233-5A05-4316-890E-956BB06C5D36}" presName="bgRect" presStyleLbl="node1" presStyleIdx="1" presStyleCnt="4"/>
      <dgm:spPr/>
      <dgm:t>
        <a:bodyPr/>
        <a:lstStyle/>
        <a:p>
          <a:endParaRPr lang="en-US"/>
        </a:p>
      </dgm:t>
    </dgm:pt>
    <dgm:pt modelId="{F72C3BE4-B36E-45AC-9571-23889E99215E}" type="pres">
      <dgm:prSet presAssocID="{FC0A9233-5A05-4316-890E-956BB06C5D36}" presName="parentNode" presStyleLbl="node1" presStyleIdx="1" presStyleCnt="4">
        <dgm:presLayoutVars>
          <dgm:chMax val="0"/>
          <dgm:bulletEnabled val="1"/>
        </dgm:presLayoutVars>
      </dgm:prSet>
      <dgm:spPr/>
      <dgm:t>
        <a:bodyPr/>
        <a:lstStyle/>
        <a:p>
          <a:endParaRPr lang="en-US"/>
        </a:p>
      </dgm:t>
    </dgm:pt>
    <dgm:pt modelId="{99AB59F9-6ABD-4405-9FF4-AF0F0550181B}" type="pres">
      <dgm:prSet presAssocID="{FC0A9233-5A05-4316-890E-956BB06C5D36}" presName="childNode" presStyleLbl="node1" presStyleIdx="1" presStyleCnt="4">
        <dgm:presLayoutVars>
          <dgm:bulletEnabled val="1"/>
        </dgm:presLayoutVars>
      </dgm:prSet>
      <dgm:spPr/>
      <dgm:t>
        <a:bodyPr/>
        <a:lstStyle/>
        <a:p>
          <a:endParaRPr lang="en-US"/>
        </a:p>
      </dgm:t>
    </dgm:pt>
    <dgm:pt modelId="{8F7E9390-2050-42E0-A236-E020F8A04796}" type="pres">
      <dgm:prSet presAssocID="{BA3589EB-FC47-4D95-BDB6-E3F08B8A7B1F}" presName="hSp" presStyleCnt="0"/>
      <dgm:spPr/>
    </dgm:pt>
    <dgm:pt modelId="{152D8703-E478-493D-8A4B-3C19D9F3E11A}" type="pres">
      <dgm:prSet presAssocID="{BA3589EB-FC47-4D95-BDB6-E3F08B8A7B1F}" presName="vProcSp" presStyleCnt="0"/>
      <dgm:spPr/>
    </dgm:pt>
    <dgm:pt modelId="{0C47A67C-0F8D-4C2B-9DA1-88A99E7488EE}" type="pres">
      <dgm:prSet presAssocID="{BA3589EB-FC47-4D95-BDB6-E3F08B8A7B1F}" presName="vSp1" presStyleCnt="0"/>
      <dgm:spPr/>
    </dgm:pt>
    <dgm:pt modelId="{01B17434-0DFE-4E0E-825C-8083BE05C315}" type="pres">
      <dgm:prSet presAssocID="{BA3589EB-FC47-4D95-BDB6-E3F08B8A7B1F}" presName="simulatedConn" presStyleLbl="solidFgAcc1" presStyleIdx="1" presStyleCnt="3"/>
      <dgm:spPr/>
    </dgm:pt>
    <dgm:pt modelId="{6830AB3D-A903-4C6A-8410-B3D570A1B003}" type="pres">
      <dgm:prSet presAssocID="{BA3589EB-FC47-4D95-BDB6-E3F08B8A7B1F}" presName="vSp2" presStyleCnt="0"/>
      <dgm:spPr/>
    </dgm:pt>
    <dgm:pt modelId="{0120408E-CD99-49CC-8D5C-59A7FD449DDE}" type="pres">
      <dgm:prSet presAssocID="{BA3589EB-FC47-4D95-BDB6-E3F08B8A7B1F}" presName="sibTrans" presStyleCnt="0"/>
      <dgm:spPr/>
    </dgm:pt>
    <dgm:pt modelId="{4925868D-60B2-408E-954B-6E959AB61FCC}" type="pres">
      <dgm:prSet presAssocID="{6C5F90E6-87E9-4F40-B7FA-048E5CF75532}" presName="compositeNode" presStyleCnt="0">
        <dgm:presLayoutVars>
          <dgm:bulletEnabled val="1"/>
        </dgm:presLayoutVars>
      </dgm:prSet>
      <dgm:spPr/>
    </dgm:pt>
    <dgm:pt modelId="{5AA11F84-E6E8-483F-B161-F8DBCCEA0126}" type="pres">
      <dgm:prSet presAssocID="{6C5F90E6-87E9-4F40-B7FA-048E5CF75532}" presName="bgRect" presStyleLbl="node1" presStyleIdx="2" presStyleCnt="4"/>
      <dgm:spPr/>
      <dgm:t>
        <a:bodyPr/>
        <a:lstStyle/>
        <a:p>
          <a:endParaRPr lang="en-US"/>
        </a:p>
      </dgm:t>
    </dgm:pt>
    <dgm:pt modelId="{A23D0FA0-8DFC-4755-ADFE-C509DAA85DF6}" type="pres">
      <dgm:prSet presAssocID="{6C5F90E6-87E9-4F40-B7FA-048E5CF75532}" presName="parentNode" presStyleLbl="node1" presStyleIdx="2" presStyleCnt="4">
        <dgm:presLayoutVars>
          <dgm:chMax val="0"/>
          <dgm:bulletEnabled val="1"/>
        </dgm:presLayoutVars>
      </dgm:prSet>
      <dgm:spPr/>
      <dgm:t>
        <a:bodyPr/>
        <a:lstStyle/>
        <a:p>
          <a:endParaRPr lang="en-US"/>
        </a:p>
      </dgm:t>
    </dgm:pt>
    <dgm:pt modelId="{AF4956BB-D8BB-488E-A1CB-FA130C6CE5E9}" type="pres">
      <dgm:prSet presAssocID="{6C5F90E6-87E9-4F40-B7FA-048E5CF75532}" presName="childNode" presStyleLbl="node1" presStyleIdx="2" presStyleCnt="4">
        <dgm:presLayoutVars>
          <dgm:bulletEnabled val="1"/>
        </dgm:presLayoutVars>
      </dgm:prSet>
      <dgm:spPr/>
      <dgm:t>
        <a:bodyPr/>
        <a:lstStyle/>
        <a:p>
          <a:endParaRPr lang="en-US"/>
        </a:p>
      </dgm:t>
    </dgm:pt>
    <dgm:pt modelId="{7F816B9D-250A-4278-B1A8-38BF2E70FBBE}" type="pres">
      <dgm:prSet presAssocID="{262264B9-4305-4E8F-85E1-E3EE213F3048}" presName="hSp" presStyleCnt="0"/>
      <dgm:spPr/>
    </dgm:pt>
    <dgm:pt modelId="{3EC5101A-5FAC-4557-8272-57735DF35AEF}" type="pres">
      <dgm:prSet presAssocID="{262264B9-4305-4E8F-85E1-E3EE213F3048}" presName="vProcSp" presStyleCnt="0"/>
      <dgm:spPr/>
    </dgm:pt>
    <dgm:pt modelId="{AD152AD7-ED56-43AF-AF08-C5D9A916F753}" type="pres">
      <dgm:prSet presAssocID="{262264B9-4305-4E8F-85E1-E3EE213F3048}" presName="vSp1" presStyleCnt="0"/>
      <dgm:spPr/>
    </dgm:pt>
    <dgm:pt modelId="{44C5F7B7-B384-484A-A230-6E072FF3725D}" type="pres">
      <dgm:prSet presAssocID="{262264B9-4305-4E8F-85E1-E3EE213F3048}" presName="simulatedConn" presStyleLbl="solidFgAcc1" presStyleIdx="2" presStyleCnt="3"/>
      <dgm:spPr/>
    </dgm:pt>
    <dgm:pt modelId="{E13A4652-3FEC-4AAE-B725-42547BC4A06E}" type="pres">
      <dgm:prSet presAssocID="{262264B9-4305-4E8F-85E1-E3EE213F3048}" presName="vSp2" presStyleCnt="0"/>
      <dgm:spPr/>
    </dgm:pt>
    <dgm:pt modelId="{41B55E66-C5E0-4D40-821A-0DB750C33FD7}" type="pres">
      <dgm:prSet presAssocID="{262264B9-4305-4E8F-85E1-E3EE213F3048}" presName="sibTrans" presStyleCnt="0"/>
      <dgm:spPr/>
    </dgm:pt>
    <dgm:pt modelId="{89ACEF7A-1661-44FD-A827-1CC5CF5D5564}" type="pres">
      <dgm:prSet presAssocID="{155E4853-2AB0-419F-9CFE-2F0B4A9A4CC7}" presName="compositeNode" presStyleCnt="0">
        <dgm:presLayoutVars>
          <dgm:bulletEnabled val="1"/>
        </dgm:presLayoutVars>
      </dgm:prSet>
      <dgm:spPr/>
    </dgm:pt>
    <dgm:pt modelId="{06E0EF24-31AE-4918-8E0D-2EB08F4E639F}" type="pres">
      <dgm:prSet presAssocID="{155E4853-2AB0-419F-9CFE-2F0B4A9A4CC7}" presName="bgRect" presStyleLbl="node1" presStyleIdx="3" presStyleCnt="4" custScaleX="83939"/>
      <dgm:spPr/>
      <dgm:t>
        <a:bodyPr/>
        <a:lstStyle/>
        <a:p>
          <a:endParaRPr lang="en-US"/>
        </a:p>
      </dgm:t>
    </dgm:pt>
    <dgm:pt modelId="{E2A06CF2-7CEB-4F90-A8F5-A59A83FC1E13}" type="pres">
      <dgm:prSet presAssocID="{155E4853-2AB0-419F-9CFE-2F0B4A9A4CC7}" presName="parentNode" presStyleLbl="node1" presStyleIdx="3" presStyleCnt="4">
        <dgm:presLayoutVars>
          <dgm:chMax val="0"/>
          <dgm:bulletEnabled val="1"/>
        </dgm:presLayoutVars>
      </dgm:prSet>
      <dgm:spPr/>
      <dgm:t>
        <a:bodyPr/>
        <a:lstStyle/>
        <a:p>
          <a:endParaRPr lang="en-US"/>
        </a:p>
      </dgm:t>
    </dgm:pt>
    <dgm:pt modelId="{07D86F1D-AB0F-4172-8D68-1F0DBB002F36}" type="pres">
      <dgm:prSet presAssocID="{155E4853-2AB0-419F-9CFE-2F0B4A9A4CC7}" presName="childNode" presStyleLbl="node1" presStyleIdx="3" presStyleCnt="4">
        <dgm:presLayoutVars>
          <dgm:bulletEnabled val="1"/>
        </dgm:presLayoutVars>
      </dgm:prSet>
      <dgm:spPr/>
      <dgm:t>
        <a:bodyPr/>
        <a:lstStyle/>
        <a:p>
          <a:endParaRPr lang="en-US"/>
        </a:p>
      </dgm:t>
    </dgm:pt>
  </dgm:ptLst>
  <dgm:cxnLst>
    <dgm:cxn modelId="{08F6C729-EC7A-40B0-9A8B-62C81793AF2F}" srcId="{A0DAAE4C-9983-488E-9912-89FA0D4A6D3D}" destId="{6C5F90E6-87E9-4F40-B7FA-048E5CF75532}" srcOrd="2" destOrd="0" parTransId="{E465ED83-6D66-49FF-AE0E-AEA2615134CD}" sibTransId="{262264B9-4305-4E8F-85E1-E3EE213F3048}"/>
    <dgm:cxn modelId="{7C69C500-B575-4E3C-B5B1-EB5DCF982B53}" type="presOf" srcId="{155E4853-2AB0-419F-9CFE-2F0B4A9A4CC7}" destId="{06E0EF24-31AE-4918-8E0D-2EB08F4E639F}" srcOrd="0" destOrd="0" presId="urn:microsoft.com/office/officeart/2005/8/layout/hProcess7"/>
    <dgm:cxn modelId="{BA98C2E7-8BBC-41CB-9630-F2E8D5377799}" type="presOf" srcId="{4D8A279B-BD30-4A65-A603-DBEAAEB3C730}" destId="{3CC860C6-0EC2-45EF-9A80-469449DAA372}" srcOrd="1" destOrd="0" presId="urn:microsoft.com/office/officeart/2005/8/layout/hProcess7"/>
    <dgm:cxn modelId="{B3F9B91A-9B64-42D5-A8DE-BC24D9C77AE6}" type="presOf" srcId="{2589F77E-7115-4184-AE0F-433A8CB96522}" destId="{15DD5ADC-150E-40E2-925B-734C1748EB2D}" srcOrd="0" destOrd="0" presId="urn:microsoft.com/office/officeart/2005/8/layout/hProcess7"/>
    <dgm:cxn modelId="{79FC982C-BE01-47B6-A71C-FE8BAF334504}" srcId="{155E4853-2AB0-419F-9CFE-2F0B4A9A4CC7}" destId="{8CDD485A-EE38-4D83-8D3D-B4E75588FA84}" srcOrd="0" destOrd="0" parTransId="{0CE80CC1-EAD4-49C6-8A37-711ED62C5F08}" sibTransId="{14B8334E-BAB3-41E4-BDFF-F9E220FA42E5}"/>
    <dgm:cxn modelId="{FFABF2DB-9DED-4DE9-A12A-1A079F924E7A}" type="presOf" srcId="{6C5F90E6-87E9-4F40-B7FA-048E5CF75532}" destId="{A23D0FA0-8DFC-4755-ADFE-C509DAA85DF6}" srcOrd="1" destOrd="0" presId="urn:microsoft.com/office/officeart/2005/8/layout/hProcess7"/>
    <dgm:cxn modelId="{BF6AB975-C3B7-4685-B745-DE69639AE430}" type="presOf" srcId="{CFC5C583-064F-4F89-A535-2DBCB43A5404}" destId="{07D86F1D-AB0F-4172-8D68-1F0DBB002F36}" srcOrd="0" destOrd="1" presId="urn:microsoft.com/office/officeart/2005/8/layout/hProcess7"/>
    <dgm:cxn modelId="{FF80F863-2BBE-4147-8ACC-EB42E58A8E8B}" type="presOf" srcId="{6C5F90E6-87E9-4F40-B7FA-048E5CF75532}" destId="{5AA11F84-E6E8-483F-B161-F8DBCCEA0126}" srcOrd="0" destOrd="0" presId="urn:microsoft.com/office/officeart/2005/8/layout/hProcess7"/>
    <dgm:cxn modelId="{B033145D-F80A-4104-9682-6B459C3A10C5}" srcId="{A0DAAE4C-9983-488E-9912-89FA0D4A6D3D}" destId="{155E4853-2AB0-419F-9CFE-2F0B4A9A4CC7}" srcOrd="3" destOrd="0" parTransId="{162B5A6B-BA75-4488-AF74-DD505373B3BE}" sibTransId="{6092CFF3-FC74-4CC3-BC1C-4F7ED8B95F92}"/>
    <dgm:cxn modelId="{2AAB824D-3D4B-4D7C-8006-91DD806650D1}" type="presOf" srcId="{FC0A9233-5A05-4316-890E-956BB06C5D36}" destId="{5F7249DA-8186-4067-9DC3-2D3525BEBEF7}" srcOrd="0" destOrd="0" presId="urn:microsoft.com/office/officeart/2005/8/layout/hProcess7"/>
    <dgm:cxn modelId="{458D2573-2B43-4B6F-80F5-285BC25D6535}" type="presOf" srcId="{4D8A279B-BD30-4A65-A603-DBEAAEB3C730}" destId="{074DA0EC-3978-4114-A808-A5ED723110BE}" srcOrd="0" destOrd="0" presId="urn:microsoft.com/office/officeart/2005/8/layout/hProcess7"/>
    <dgm:cxn modelId="{715CDD5F-9286-44AE-A5DC-D8885ADF202C}" type="presOf" srcId="{A0DAAE4C-9983-488E-9912-89FA0D4A6D3D}" destId="{0B5E5D0C-8DF4-48C5-A2B4-C0F69BE15C2D}" srcOrd="0" destOrd="0" presId="urn:microsoft.com/office/officeart/2005/8/layout/hProcess7"/>
    <dgm:cxn modelId="{24082D1B-583D-45A1-BE44-FF42DF08ACDC}" type="presOf" srcId="{8E2F6532-2313-4F38-AB69-9A1AF6071B72}" destId="{99AB59F9-6ABD-4405-9FF4-AF0F0550181B}" srcOrd="0" destOrd="0" presId="urn:microsoft.com/office/officeart/2005/8/layout/hProcess7"/>
    <dgm:cxn modelId="{B23A19F3-E392-4C45-9A12-8649E352650F}" type="presOf" srcId="{9F9AE713-C9A2-4747-8F5C-44CBC072FFA8}" destId="{AF4956BB-D8BB-488E-A1CB-FA130C6CE5E9}" srcOrd="0" destOrd="0" presId="urn:microsoft.com/office/officeart/2005/8/layout/hProcess7"/>
    <dgm:cxn modelId="{59758865-E23E-4D75-B14B-B3CDADB5E7D2}" type="presOf" srcId="{155E4853-2AB0-419F-9CFE-2F0B4A9A4CC7}" destId="{E2A06CF2-7CEB-4F90-A8F5-A59A83FC1E13}" srcOrd="1" destOrd="0" presId="urn:microsoft.com/office/officeart/2005/8/layout/hProcess7"/>
    <dgm:cxn modelId="{FB1C9737-251F-4EC2-93E2-43A5B7272969}" type="presOf" srcId="{FC0A9233-5A05-4316-890E-956BB06C5D36}" destId="{F72C3BE4-B36E-45AC-9571-23889E99215E}" srcOrd="1" destOrd="0" presId="urn:microsoft.com/office/officeart/2005/8/layout/hProcess7"/>
    <dgm:cxn modelId="{C21AA3E4-C11F-42A4-9C93-62325A727CA0}" srcId="{FC0A9233-5A05-4316-890E-956BB06C5D36}" destId="{8E2F6532-2313-4F38-AB69-9A1AF6071B72}" srcOrd="0" destOrd="0" parTransId="{D8E09A93-7C02-4F5E-84D2-A99206F8B8B1}" sibTransId="{033C5F09-EE9D-4519-8196-C5546275C3E5}"/>
    <dgm:cxn modelId="{2389DE3C-7BD1-4365-B451-44105F0FBD71}" type="presOf" srcId="{8CDD485A-EE38-4D83-8D3D-B4E75588FA84}" destId="{07D86F1D-AB0F-4172-8D68-1F0DBB002F36}" srcOrd="0" destOrd="0" presId="urn:microsoft.com/office/officeart/2005/8/layout/hProcess7"/>
    <dgm:cxn modelId="{6D3B1FF5-F270-4C50-B8B0-0769545BF702}" srcId="{6C5F90E6-87E9-4F40-B7FA-048E5CF75532}" destId="{9F9AE713-C9A2-4747-8F5C-44CBC072FFA8}" srcOrd="0" destOrd="0" parTransId="{21C3A457-8443-463E-B2AB-82238B290339}" sibTransId="{E6D65E2F-9F06-49EE-95A4-9BC67C1B276A}"/>
    <dgm:cxn modelId="{19533B53-BE2E-446F-8E66-766C8CF8DF50}" srcId="{A0DAAE4C-9983-488E-9912-89FA0D4A6D3D}" destId="{FC0A9233-5A05-4316-890E-956BB06C5D36}" srcOrd="1" destOrd="0" parTransId="{95FB445E-EEF5-411D-85D4-F08ECD47C15F}" sibTransId="{BA3589EB-FC47-4D95-BDB6-E3F08B8A7B1F}"/>
    <dgm:cxn modelId="{670F073F-5D3A-4154-976F-1C15153D814C}" srcId="{4D8A279B-BD30-4A65-A603-DBEAAEB3C730}" destId="{2589F77E-7115-4184-AE0F-433A8CB96522}" srcOrd="0" destOrd="0" parTransId="{32C81608-5784-46CD-8C6C-F17202D4D35C}" sibTransId="{6E4F0B99-BB62-4446-AA41-4E3A22F27B34}"/>
    <dgm:cxn modelId="{C3A34926-76EA-4899-82AD-6F982A7D5B04}" srcId="{A0DAAE4C-9983-488E-9912-89FA0D4A6D3D}" destId="{4D8A279B-BD30-4A65-A603-DBEAAEB3C730}" srcOrd="0" destOrd="0" parTransId="{22A6776E-271B-46CC-A340-6017082379C6}" sibTransId="{C1F55501-1E29-4153-B56D-1E6F27565D3F}"/>
    <dgm:cxn modelId="{30A0C7F7-6E06-4F99-A1EF-A50E41A4BDCC}" srcId="{155E4853-2AB0-419F-9CFE-2F0B4A9A4CC7}" destId="{CFC5C583-064F-4F89-A535-2DBCB43A5404}" srcOrd="1" destOrd="0" parTransId="{23B5EFB6-7C22-4C69-90E7-CBC813947914}" sibTransId="{827D1E3F-F151-4F81-8432-C90C5CD1385B}"/>
    <dgm:cxn modelId="{3212FB6B-5575-4401-90B5-F89CE20FBBC0}" type="presParOf" srcId="{0B5E5D0C-8DF4-48C5-A2B4-C0F69BE15C2D}" destId="{1A816C43-857A-4D8F-A6E6-2EA5D1825126}" srcOrd="0" destOrd="0" presId="urn:microsoft.com/office/officeart/2005/8/layout/hProcess7"/>
    <dgm:cxn modelId="{B20AC8A1-4925-4BA9-9D3F-72A6067872B1}" type="presParOf" srcId="{1A816C43-857A-4D8F-A6E6-2EA5D1825126}" destId="{074DA0EC-3978-4114-A808-A5ED723110BE}" srcOrd="0" destOrd="0" presId="urn:microsoft.com/office/officeart/2005/8/layout/hProcess7"/>
    <dgm:cxn modelId="{2BA0F802-330C-4E97-B007-EEFCC13EB2C7}" type="presParOf" srcId="{1A816C43-857A-4D8F-A6E6-2EA5D1825126}" destId="{3CC860C6-0EC2-45EF-9A80-469449DAA372}" srcOrd="1" destOrd="0" presId="urn:microsoft.com/office/officeart/2005/8/layout/hProcess7"/>
    <dgm:cxn modelId="{9B4685A9-862A-4411-8172-B380F76F9944}" type="presParOf" srcId="{1A816C43-857A-4D8F-A6E6-2EA5D1825126}" destId="{15DD5ADC-150E-40E2-925B-734C1748EB2D}" srcOrd="2" destOrd="0" presId="urn:microsoft.com/office/officeart/2005/8/layout/hProcess7"/>
    <dgm:cxn modelId="{1B12D802-9CB1-4E79-9F87-072978BB3FBD}" type="presParOf" srcId="{0B5E5D0C-8DF4-48C5-A2B4-C0F69BE15C2D}" destId="{1330AFC3-79E6-40F9-B72B-E3290E03554E}" srcOrd="1" destOrd="0" presId="urn:microsoft.com/office/officeart/2005/8/layout/hProcess7"/>
    <dgm:cxn modelId="{D6578016-071B-4545-BA5E-1F629D7C23B6}" type="presParOf" srcId="{0B5E5D0C-8DF4-48C5-A2B4-C0F69BE15C2D}" destId="{B57BABA9-8BA9-4896-A78C-5ECE187E26BF}" srcOrd="2" destOrd="0" presId="urn:microsoft.com/office/officeart/2005/8/layout/hProcess7"/>
    <dgm:cxn modelId="{43D3D65D-002A-417B-AEBF-E56A870F6A9C}" type="presParOf" srcId="{B57BABA9-8BA9-4896-A78C-5ECE187E26BF}" destId="{1D07060F-BE61-4389-AF93-8923636C6E4C}" srcOrd="0" destOrd="0" presId="urn:microsoft.com/office/officeart/2005/8/layout/hProcess7"/>
    <dgm:cxn modelId="{F5074FBD-A612-4F47-B44B-ED64FC623286}" type="presParOf" srcId="{B57BABA9-8BA9-4896-A78C-5ECE187E26BF}" destId="{733DD398-9300-4222-B67A-542F9DDE981E}" srcOrd="1" destOrd="0" presId="urn:microsoft.com/office/officeart/2005/8/layout/hProcess7"/>
    <dgm:cxn modelId="{B5396145-C878-426C-8682-46DDF7D2CC9B}" type="presParOf" srcId="{B57BABA9-8BA9-4896-A78C-5ECE187E26BF}" destId="{550238A7-DE1C-4C6D-88AC-4BAE81E6C864}" srcOrd="2" destOrd="0" presId="urn:microsoft.com/office/officeart/2005/8/layout/hProcess7"/>
    <dgm:cxn modelId="{E9D57E7F-F106-456A-82E3-4792CAD3A8CC}" type="presParOf" srcId="{0B5E5D0C-8DF4-48C5-A2B4-C0F69BE15C2D}" destId="{55CF36CA-9627-46D2-8539-2CEEA34A1A28}" srcOrd="3" destOrd="0" presId="urn:microsoft.com/office/officeart/2005/8/layout/hProcess7"/>
    <dgm:cxn modelId="{B1C4FA4A-5277-4549-A985-642C15266E47}" type="presParOf" srcId="{0B5E5D0C-8DF4-48C5-A2B4-C0F69BE15C2D}" destId="{DFC56B66-FC52-4550-A8D6-0019EAAF74A1}" srcOrd="4" destOrd="0" presId="urn:microsoft.com/office/officeart/2005/8/layout/hProcess7"/>
    <dgm:cxn modelId="{8B0D4F38-0EC2-4A06-B5ED-B6259B8F1872}" type="presParOf" srcId="{DFC56B66-FC52-4550-A8D6-0019EAAF74A1}" destId="{5F7249DA-8186-4067-9DC3-2D3525BEBEF7}" srcOrd="0" destOrd="0" presId="urn:microsoft.com/office/officeart/2005/8/layout/hProcess7"/>
    <dgm:cxn modelId="{6F02B0F4-CAF6-476F-AD74-E130C6591657}" type="presParOf" srcId="{DFC56B66-FC52-4550-A8D6-0019EAAF74A1}" destId="{F72C3BE4-B36E-45AC-9571-23889E99215E}" srcOrd="1" destOrd="0" presId="urn:microsoft.com/office/officeart/2005/8/layout/hProcess7"/>
    <dgm:cxn modelId="{234719D4-B861-42A6-8569-B1EBDD75013B}" type="presParOf" srcId="{DFC56B66-FC52-4550-A8D6-0019EAAF74A1}" destId="{99AB59F9-6ABD-4405-9FF4-AF0F0550181B}" srcOrd="2" destOrd="0" presId="urn:microsoft.com/office/officeart/2005/8/layout/hProcess7"/>
    <dgm:cxn modelId="{9352165B-AFFA-45F3-B21A-CFFED45212B6}" type="presParOf" srcId="{0B5E5D0C-8DF4-48C5-A2B4-C0F69BE15C2D}" destId="{8F7E9390-2050-42E0-A236-E020F8A04796}" srcOrd="5" destOrd="0" presId="urn:microsoft.com/office/officeart/2005/8/layout/hProcess7"/>
    <dgm:cxn modelId="{EB660024-7EE1-41CD-8C89-9AF1C250D2EE}" type="presParOf" srcId="{0B5E5D0C-8DF4-48C5-A2B4-C0F69BE15C2D}" destId="{152D8703-E478-493D-8A4B-3C19D9F3E11A}" srcOrd="6" destOrd="0" presId="urn:microsoft.com/office/officeart/2005/8/layout/hProcess7"/>
    <dgm:cxn modelId="{D5390C8F-A505-4D60-8DBF-B2F96C100D9A}" type="presParOf" srcId="{152D8703-E478-493D-8A4B-3C19D9F3E11A}" destId="{0C47A67C-0F8D-4C2B-9DA1-88A99E7488EE}" srcOrd="0" destOrd="0" presId="urn:microsoft.com/office/officeart/2005/8/layout/hProcess7"/>
    <dgm:cxn modelId="{35324823-5DAE-40D2-9A2B-BF0CB3FC9B79}" type="presParOf" srcId="{152D8703-E478-493D-8A4B-3C19D9F3E11A}" destId="{01B17434-0DFE-4E0E-825C-8083BE05C315}" srcOrd="1" destOrd="0" presId="urn:microsoft.com/office/officeart/2005/8/layout/hProcess7"/>
    <dgm:cxn modelId="{F77288A5-F98B-40EE-846A-F87DE1F8BD6B}" type="presParOf" srcId="{152D8703-E478-493D-8A4B-3C19D9F3E11A}" destId="{6830AB3D-A903-4C6A-8410-B3D570A1B003}" srcOrd="2" destOrd="0" presId="urn:microsoft.com/office/officeart/2005/8/layout/hProcess7"/>
    <dgm:cxn modelId="{5851E5D6-DC87-4E70-B11D-D6ADF12181C2}" type="presParOf" srcId="{0B5E5D0C-8DF4-48C5-A2B4-C0F69BE15C2D}" destId="{0120408E-CD99-49CC-8D5C-59A7FD449DDE}" srcOrd="7" destOrd="0" presId="urn:microsoft.com/office/officeart/2005/8/layout/hProcess7"/>
    <dgm:cxn modelId="{577A70CD-C7E9-45F1-88D1-9DB3BC6BB1F6}" type="presParOf" srcId="{0B5E5D0C-8DF4-48C5-A2B4-C0F69BE15C2D}" destId="{4925868D-60B2-408E-954B-6E959AB61FCC}" srcOrd="8" destOrd="0" presId="urn:microsoft.com/office/officeart/2005/8/layout/hProcess7"/>
    <dgm:cxn modelId="{95C8C472-43A3-4DDD-82AC-C95BE5798460}" type="presParOf" srcId="{4925868D-60B2-408E-954B-6E959AB61FCC}" destId="{5AA11F84-E6E8-483F-B161-F8DBCCEA0126}" srcOrd="0" destOrd="0" presId="urn:microsoft.com/office/officeart/2005/8/layout/hProcess7"/>
    <dgm:cxn modelId="{60DD2514-0293-4776-B7E7-A2C52B40AFF3}" type="presParOf" srcId="{4925868D-60B2-408E-954B-6E959AB61FCC}" destId="{A23D0FA0-8DFC-4755-ADFE-C509DAA85DF6}" srcOrd="1" destOrd="0" presId="urn:microsoft.com/office/officeart/2005/8/layout/hProcess7"/>
    <dgm:cxn modelId="{4FD1EF13-4051-4E2A-8898-7D22DF09441F}" type="presParOf" srcId="{4925868D-60B2-408E-954B-6E959AB61FCC}" destId="{AF4956BB-D8BB-488E-A1CB-FA130C6CE5E9}" srcOrd="2" destOrd="0" presId="urn:microsoft.com/office/officeart/2005/8/layout/hProcess7"/>
    <dgm:cxn modelId="{E77EB4E8-276E-435D-B574-FE200F6E067A}" type="presParOf" srcId="{0B5E5D0C-8DF4-48C5-A2B4-C0F69BE15C2D}" destId="{7F816B9D-250A-4278-B1A8-38BF2E70FBBE}" srcOrd="9" destOrd="0" presId="urn:microsoft.com/office/officeart/2005/8/layout/hProcess7"/>
    <dgm:cxn modelId="{117385C6-74EB-4A61-A1BD-87AF81231D43}" type="presParOf" srcId="{0B5E5D0C-8DF4-48C5-A2B4-C0F69BE15C2D}" destId="{3EC5101A-5FAC-4557-8272-57735DF35AEF}" srcOrd="10" destOrd="0" presId="urn:microsoft.com/office/officeart/2005/8/layout/hProcess7"/>
    <dgm:cxn modelId="{E755D9CF-5B81-40D8-B0A7-726D8E2077E8}" type="presParOf" srcId="{3EC5101A-5FAC-4557-8272-57735DF35AEF}" destId="{AD152AD7-ED56-43AF-AF08-C5D9A916F753}" srcOrd="0" destOrd="0" presId="urn:microsoft.com/office/officeart/2005/8/layout/hProcess7"/>
    <dgm:cxn modelId="{2C8E08BC-4662-4F01-8F24-9790379157A3}" type="presParOf" srcId="{3EC5101A-5FAC-4557-8272-57735DF35AEF}" destId="{44C5F7B7-B384-484A-A230-6E072FF3725D}" srcOrd="1" destOrd="0" presId="urn:microsoft.com/office/officeart/2005/8/layout/hProcess7"/>
    <dgm:cxn modelId="{A5B6F76B-5046-4A16-A150-294D27FD8561}" type="presParOf" srcId="{3EC5101A-5FAC-4557-8272-57735DF35AEF}" destId="{E13A4652-3FEC-4AAE-B725-42547BC4A06E}" srcOrd="2" destOrd="0" presId="urn:microsoft.com/office/officeart/2005/8/layout/hProcess7"/>
    <dgm:cxn modelId="{45D130B7-93AF-4E02-A0BB-ECE37D2632E8}" type="presParOf" srcId="{0B5E5D0C-8DF4-48C5-A2B4-C0F69BE15C2D}" destId="{41B55E66-C5E0-4D40-821A-0DB750C33FD7}" srcOrd="11" destOrd="0" presId="urn:microsoft.com/office/officeart/2005/8/layout/hProcess7"/>
    <dgm:cxn modelId="{5FD9C5BD-E2FF-44B8-8EFA-8DC403E5B9BE}" type="presParOf" srcId="{0B5E5D0C-8DF4-48C5-A2B4-C0F69BE15C2D}" destId="{89ACEF7A-1661-44FD-A827-1CC5CF5D5564}" srcOrd="12" destOrd="0" presId="urn:microsoft.com/office/officeart/2005/8/layout/hProcess7"/>
    <dgm:cxn modelId="{801E1381-431B-4709-92B8-AE85C727A0F9}" type="presParOf" srcId="{89ACEF7A-1661-44FD-A827-1CC5CF5D5564}" destId="{06E0EF24-31AE-4918-8E0D-2EB08F4E639F}" srcOrd="0" destOrd="0" presId="urn:microsoft.com/office/officeart/2005/8/layout/hProcess7"/>
    <dgm:cxn modelId="{AE744717-D409-4C6E-8FAC-E5EA87DD03C1}" type="presParOf" srcId="{89ACEF7A-1661-44FD-A827-1CC5CF5D5564}" destId="{E2A06CF2-7CEB-4F90-A8F5-A59A83FC1E13}" srcOrd="1" destOrd="0" presId="urn:microsoft.com/office/officeart/2005/8/layout/hProcess7"/>
    <dgm:cxn modelId="{8D185DE4-5834-41A5-93BC-85ECF00DA42B}" type="presParOf" srcId="{89ACEF7A-1661-44FD-A827-1CC5CF5D5564}" destId="{07D86F1D-AB0F-4172-8D68-1F0DBB002F36}"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2396E4-7C1B-41CC-9A60-C6602D04C54D}"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DE53012E-A4E9-498B-A6B0-DF0D82101CFA}">
      <dgm:prSet phldrT="[Text]"/>
      <dgm:spPr/>
      <dgm:t>
        <a:bodyPr/>
        <a:lstStyle/>
        <a:p>
          <a:r>
            <a:rPr lang="ar-IQ" dirty="0" smtClean="0"/>
            <a:t>2- تبادل الغازات بين الحويصلات الرئوية والدم</a:t>
          </a:r>
          <a:endParaRPr lang="en-US" dirty="0"/>
        </a:p>
      </dgm:t>
    </dgm:pt>
    <dgm:pt modelId="{BB29735C-5EB1-4762-92C4-D214C3A60D2A}" type="parTrans" cxnId="{E3EF8B9D-D9E0-48B4-AA13-A95385DA1724}">
      <dgm:prSet/>
      <dgm:spPr/>
      <dgm:t>
        <a:bodyPr/>
        <a:lstStyle/>
        <a:p>
          <a:endParaRPr lang="en-US"/>
        </a:p>
      </dgm:t>
    </dgm:pt>
    <dgm:pt modelId="{3C904F12-23DC-48D5-B573-43ACD9A53F34}" type="sibTrans" cxnId="{E3EF8B9D-D9E0-48B4-AA13-A95385DA1724}">
      <dgm:prSet/>
      <dgm:spPr/>
      <dgm:t>
        <a:bodyPr/>
        <a:lstStyle/>
        <a:p>
          <a:endParaRPr lang="en-US"/>
        </a:p>
      </dgm:t>
    </dgm:pt>
    <dgm:pt modelId="{C169CDA5-9B53-4B10-A1B6-8F2CBBA06CA4}">
      <dgm:prSet phldrT="[Text]"/>
      <dgm:spPr/>
      <dgm:t>
        <a:bodyPr/>
        <a:lstStyle/>
        <a:p>
          <a:r>
            <a:rPr lang="ar-IQ" dirty="0" smtClean="0"/>
            <a:t>3- تبادل الغازات بين الدم والانسجة</a:t>
          </a:r>
          <a:endParaRPr lang="en-US" dirty="0"/>
        </a:p>
      </dgm:t>
    </dgm:pt>
    <dgm:pt modelId="{CB40E1BE-34FF-4BC7-A510-3B545F6A967F}" type="parTrans" cxnId="{7DD2C32F-AD28-44EC-BEE2-1EA57C05ACBA}">
      <dgm:prSet/>
      <dgm:spPr/>
      <dgm:t>
        <a:bodyPr/>
        <a:lstStyle/>
        <a:p>
          <a:endParaRPr lang="en-US"/>
        </a:p>
      </dgm:t>
    </dgm:pt>
    <dgm:pt modelId="{2E786E20-511D-4EFA-B9F2-6F45274BB773}" type="sibTrans" cxnId="{7DD2C32F-AD28-44EC-BEE2-1EA57C05ACBA}">
      <dgm:prSet/>
      <dgm:spPr/>
      <dgm:t>
        <a:bodyPr/>
        <a:lstStyle/>
        <a:p>
          <a:endParaRPr lang="en-US"/>
        </a:p>
      </dgm:t>
    </dgm:pt>
    <dgm:pt modelId="{39FD32B2-E4E1-44D1-9167-4DD4EFA135EA}">
      <dgm:prSet phldrT="[Text]"/>
      <dgm:spPr/>
      <dgm:t>
        <a:bodyPr/>
        <a:lstStyle/>
        <a:p>
          <a:r>
            <a:rPr lang="ar-IQ" dirty="0" smtClean="0"/>
            <a:t>4- انتقال الاوكسجين من الدم الى الانسجة</a:t>
          </a:r>
          <a:endParaRPr lang="en-US" dirty="0"/>
        </a:p>
      </dgm:t>
    </dgm:pt>
    <dgm:pt modelId="{86E0A799-5935-4EEE-BCD0-49947059E927}" type="parTrans" cxnId="{91C84481-F716-4FBC-A7EE-3BEEE2A40B5E}">
      <dgm:prSet/>
      <dgm:spPr/>
      <dgm:t>
        <a:bodyPr/>
        <a:lstStyle/>
        <a:p>
          <a:endParaRPr lang="en-US"/>
        </a:p>
      </dgm:t>
    </dgm:pt>
    <dgm:pt modelId="{EA1056E7-B5AC-4C66-83F5-26E0B10CBDE2}" type="sibTrans" cxnId="{91C84481-F716-4FBC-A7EE-3BEEE2A40B5E}">
      <dgm:prSet/>
      <dgm:spPr/>
      <dgm:t>
        <a:bodyPr/>
        <a:lstStyle/>
        <a:p>
          <a:endParaRPr lang="en-US"/>
        </a:p>
      </dgm:t>
    </dgm:pt>
    <dgm:pt modelId="{2974AF9E-F124-447E-A0B6-D709CDB62FA3}">
      <dgm:prSet phldrT="[Text]"/>
      <dgm:spPr/>
      <dgm:t>
        <a:bodyPr/>
        <a:lstStyle/>
        <a:p>
          <a:pPr rtl="1"/>
          <a:r>
            <a:rPr lang="ar-IQ" dirty="0" smtClean="0"/>
            <a:t>5- انتقال ثاني اوكسيد الكاربون من الانسجة الى الدم</a:t>
          </a:r>
          <a:endParaRPr lang="en-US" dirty="0"/>
        </a:p>
      </dgm:t>
    </dgm:pt>
    <dgm:pt modelId="{8DC99D57-0A14-4B28-8544-A65DF958E105}" type="parTrans" cxnId="{483DB9E0-F824-4A5B-9A71-BFF7B5E63511}">
      <dgm:prSet/>
      <dgm:spPr/>
      <dgm:t>
        <a:bodyPr/>
        <a:lstStyle/>
        <a:p>
          <a:endParaRPr lang="en-US"/>
        </a:p>
      </dgm:t>
    </dgm:pt>
    <dgm:pt modelId="{64F0E085-7276-4EEE-8A19-CEFD37A2D799}" type="sibTrans" cxnId="{483DB9E0-F824-4A5B-9A71-BFF7B5E63511}">
      <dgm:prSet/>
      <dgm:spPr/>
      <dgm:t>
        <a:bodyPr/>
        <a:lstStyle/>
        <a:p>
          <a:endParaRPr lang="en-US"/>
        </a:p>
      </dgm:t>
    </dgm:pt>
    <dgm:pt modelId="{451D6600-9769-4D87-BDA2-9FE9AFC8E06B}">
      <dgm:prSet phldrT="[Text]"/>
      <dgm:spPr/>
      <dgm:t>
        <a:bodyPr/>
        <a:lstStyle/>
        <a:p>
          <a:r>
            <a:rPr lang="ar-IQ" dirty="0" smtClean="0"/>
            <a:t>1- عملية الشهيق</a:t>
          </a:r>
          <a:endParaRPr lang="en-US" dirty="0"/>
        </a:p>
      </dgm:t>
    </dgm:pt>
    <dgm:pt modelId="{87342750-FF15-43A1-B0EC-FC944D87C76D}" type="sibTrans" cxnId="{D1894248-CD89-434C-848D-3EECAE30E13E}">
      <dgm:prSet/>
      <dgm:spPr/>
      <dgm:t>
        <a:bodyPr/>
        <a:lstStyle/>
        <a:p>
          <a:endParaRPr lang="en-US"/>
        </a:p>
      </dgm:t>
    </dgm:pt>
    <dgm:pt modelId="{5CD6F782-E31B-4031-B643-CBAC65CA7916}" type="parTrans" cxnId="{D1894248-CD89-434C-848D-3EECAE30E13E}">
      <dgm:prSet/>
      <dgm:spPr/>
      <dgm:t>
        <a:bodyPr/>
        <a:lstStyle/>
        <a:p>
          <a:endParaRPr lang="en-US"/>
        </a:p>
      </dgm:t>
    </dgm:pt>
    <dgm:pt modelId="{7E93BC0D-1949-44B7-AC8E-800A1F8CEDDB}">
      <dgm:prSet/>
      <dgm:spPr/>
      <dgm:t>
        <a:bodyPr/>
        <a:lstStyle/>
        <a:p>
          <a:pPr rtl="1"/>
          <a:r>
            <a:rPr lang="ar-IQ" dirty="0" smtClean="0"/>
            <a:t>6- عملية الزفير</a:t>
          </a:r>
          <a:endParaRPr lang="en-US" dirty="0"/>
        </a:p>
      </dgm:t>
    </dgm:pt>
    <dgm:pt modelId="{EA9FBC25-EDE8-4B45-9AB4-1C6CD43A8DE6}" type="parTrans" cxnId="{81DE13DC-EDA0-4B8C-ADAA-9C6AE2C10944}">
      <dgm:prSet/>
      <dgm:spPr/>
      <dgm:t>
        <a:bodyPr/>
        <a:lstStyle/>
        <a:p>
          <a:endParaRPr lang="en-US"/>
        </a:p>
      </dgm:t>
    </dgm:pt>
    <dgm:pt modelId="{8F92D09F-F2E7-48C9-99C9-6F499A654A99}" type="sibTrans" cxnId="{81DE13DC-EDA0-4B8C-ADAA-9C6AE2C10944}">
      <dgm:prSet/>
      <dgm:spPr/>
      <dgm:t>
        <a:bodyPr/>
        <a:lstStyle/>
        <a:p>
          <a:endParaRPr lang="en-US"/>
        </a:p>
      </dgm:t>
    </dgm:pt>
    <dgm:pt modelId="{1FC97286-8311-4387-8032-1EEA9CF4BAA5}" type="pres">
      <dgm:prSet presAssocID="{752396E4-7C1B-41CC-9A60-C6602D04C54D}" presName="cycle" presStyleCnt="0">
        <dgm:presLayoutVars>
          <dgm:dir/>
          <dgm:resizeHandles val="exact"/>
        </dgm:presLayoutVars>
      </dgm:prSet>
      <dgm:spPr/>
      <dgm:t>
        <a:bodyPr/>
        <a:lstStyle/>
        <a:p>
          <a:endParaRPr lang="en-US"/>
        </a:p>
      </dgm:t>
    </dgm:pt>
    <dgm:pt modelId="{8AFAA746-1DF4-4B39-960E-FE8B3154AD2E}" type="pres">
      <dgm:prSet presAssocID="{451D6600-9769-4D87-BDA2-9FE9AFC8E06B}" presName="node" presStyleLbl="node1" presStyleIdx="0" presStyleCnt="6" custRadScaleRad="101482" custRadScaleInc="-23929">
        <dgm:presLayoutVars>
          <dgm:bulletEnabled val="1"/>
        </dgm:presLayoutVars>
      </dgm:prSet>
      <dgm:spPr/>
      <dgm:t>
        <a:bodyPr/>
        <a:lstStyle/>
        <a:p>
          <a:endParaRPr lang="en-US"/>
        </a:p>
      </dgm:t>
    </dgm:pt>
    <dgm:pt modelId="{A872E81B-9494-491E-953F-8BFBBAD7A3E8}" type="pres">
      <dgm:prSet presAssocID="{87342750-FF15-43A1-B0EC-FC944D87C76D}" presName="sibTrans" presStyleLbl="sibTrans2D1" presStyleIdx="0" presStyleCnt="6"/>
      <dgm:spPr/>
      <dgm:t>
        <a:bodyPr/>
        <a:lstStyle/>
        <a:p>
          <a:endParaRPr lang="en-US"/>
        </a:p>
      </dgm:t>
    </dgm:pt>
    <dgm:pt modelId="{B5E253F5-3FF8-49AB-98F7-1AB99C81B0CC}" type="pres">
      <dgm:prSet presAssocID="{87342750-FF15-43A1-B0EC-FC944D87C76D}" presName="connectorText" presStyleLbl="sibTrans2D1" presStyleIdx="0" presStyleCnt="6"/>
      <dgm:spPr/>
      <dgm:t>
        <a:bodyPr/>
        <a:lstStyle/>
        <a:p>
          <a:endParaRPr lang="en-US"/>
        </a:p>
      </dgm:t>
    </dgm:pt>
    <dgm:pt modelId="{7F41056D-96A4-46C7-BB95-F80395CE87D2}" type="pres">
      <dgm:prSet presAssocID="{DE53012E-A4E9-498B-A6B0-DF0D82101CFA}" presName="node" presStyleLbl="node1" presStyleIdx="1" presStyleCnt="6" custScaleX="157792" custScaleY="129433">
        <dgm:presLayoutVars>
          <dgm:bulletEnabled val="1"/>
        </dgm:presLayoutVars>
      </dgm:prSet>
      <dgm:spPr/>
      <dgm:t>
        <a:bodyPr/>
        <a:lstStyle/>
        <a:p>
          <a:endParaRPr lang="en-US"/>
        </a:p>
      </dgm:t>
    </dgm:pt>
    <dgm:pt modelId="{60436950-20A0-4B6F-8793-0D054FAA3247}" type="pres">
      <dgm:prSet presAssocID="{3C904F12-23DC-48D5-B573-43ACD9A53F34}" presName="sibTrans" presStyleLbl="sibTrans2D1" presStyleIdx="1" presStyleCnt="6"/>
      <dgm:spPr/>
      <dgm:t>
        <a:bodyPr/>
        <a:lstStyle/>
        <a:p>
          <a:endParaRPr lang="en-US"/>
        </a:p>
      </dgm:t>
    </dgm:pt>
    <dgm:pt modelId="{16685712-627E-452C-B275-F3A1EE99CA16}" type="pres">
      <dgm:prSet presAssocID="{3C904F12-23DC-48D5-B573-43ACD9A53F34}" presName="connectorText" presStyleLbl="sibTrans2D1" presStyleIdx="1" presStyleCnt="6"/>
      <dgm:spPr/>
      <dgm:t>
        <a:bodyPr/>
        <a:lstStyle/>
        <a:p>
          <a:endParaRPr lang="en-US"/>
        </a:p>
      </dgm:t>
    </dgm:pt>
    <dgm:pt modelId="{72CC764F-054C-4A1F-9B80-F5B38DEA9890}" type="pres">
      <dgm:prSet presAssocID="{C169CDA5-9B53-4B10-A1B6-8F2CBBA06CA4}" presName="node" presStyleLbl="node1" presStyleIdx="2" presStyleCnt="6" custScaleX="142337" custScaleY="137158" custRadScaleRad="102284" custRadScaleInc="40470">
        <dgm:presLayoutVars>
          <dgm:bulletEnabled val="1"/>
        </dgm:presLayoutVars>
      </dgm:prSet>
      <dgm:spPr/>
      <dgm:t>
        <a:bodyPr/>
        <a:lstStyle/>
        <a:p>
          <a:endParaRPr lang="en-US"/>
        </a:p>
      </dgm:t>
    </dgm:pt>
    <dgm:pt modelId="{F14789C2-BE46-4FD2-9118-5FD396A56284}" type="pres">
      <dgm:prSet presAssocID="{2E786E20-511D-4EFA-B9F2-6F45274BB773}" presName="sibTrans" presStyleLbl="sibTrans2D1" presStyleIdx="2" presStyleCnt="6"/>
      <dgm:spPr/>
      <dgm:t>
        <a:bodyPr/>
        <a:lstStyle/>
        <a:p>
          <a:endParaRPr lang="en-US"/>
        </a:p>
      </dgm:t>
    </dgm:pt>
    <dgm:pt modelId="{C5A204B3-FD10-44E2-98C8-D1BCCD92D905}" type="pres">
      <dgm:prSet presAssocID="{2E786E20-511D-4EFA-B9F2-6F45274BB773}" presName="connectorText" presStyleLbl="sibTrans2D1" presStyleIdx="2" presStyleCnt="6"/>
      <dgm:spPr/>
      <dgm:t>
        <a:bodyPr/>
        <a:lstStyle/>
        <a:p>
          <a:endParaRPr lang="en-US"/>
        </a:p>
      </dgm:t>
    </dgm:pt>
    <dgm:pt modelId="{1027567D-CA91-45D4-A742-C6C1272157BF}" type="pres">
      <dgm:prSet presAssocID="{39FD32B2-E4E1-44D1-9167-4DD4EFA135EA}" presName="node" presStyleLbl="node1" presStyleIdx="3" presStyleCnt="6" custScaleX="164617" custScaleY="148596" custRadScaleRad="144629" custRadScaleInc="54561">
        <dgm:presLayoutVars>
          <dgm:bulletEnabled val="1"/>
        </dgm:presLayoutVars>
      </dgm:prSet>
      <dgm:spPr/>
      <dgm:t>
        <a:bodyPr/>
        <a:lstStyle/>
        <a:p>
          <a:endParaRPr lang="en-US"/>
        </a:p>
      </dgm:t>
    </dgm:pt>
    <dgm:pt modelId="{6ED3B744-3424-401A-9857-A8C631516EFD}" type="pres">
      <dgm:prSet presAssocID="{EA1056E7-B5AC-4C66-83F5-26E0B10CBDE2}" presName="sibTrans" presStyleLbl="sibTrans2D1" presStyleIdx="3" presStyleCnt="6"/>
      <dgm:spPr/>
      <dgm:t>
        <a:bodyPr/>
        <a:lstStyle/>
        <a:p>
          <a:endParaRPr lang="en-US"/>
        </a:p>
      </dgm:t>
    </dgm:pt>
    <dgm:pt modelId="{DE2C1F9C-88EB-4416-A102-2D0E29BA7B74}" type="pres">
      <dgm:prSet presAssocID="{EA1056E7-B5AC-4C66-83F5-26E0B10CBDE2}" presName="connectorText" presStyleLbl="sibTrans2D1" presStyleIdx="3" presStyleCnt="6"/>
      <dgm:spPr/>
      <dgm:t>
        <a:bodyPr/>
        <a:lstStyle/>
        <a:p>
          <a:endParaRPr lang="en-US"/>
        </a:p>
      </dgm:t>
    </dgm:pt>
    <dgm:pt modelId="{47939D9C-A604-4A1B-AFB9-E8E0AA141BF8}" type="pres">
      <dgm:prSet presAssocID="{2974AF9E-F124-447E-A0B6-D709CDB62FA3}" presName="node" presStyleLbl="node1" presStyleIdx="4" presStyleCnt="6" custScaleX="165833" custScaleY="134030" custRadScaleRad="142054" custRadScaleInc="84821">
        <dgm:presLayoutVars>
          <dgm:bulletEnabled val="1"/>
        </dgm:presLayoutVars>
      </dgm:prSet>
      <dgm:spPr/>
      <dgm:t>
        <a:bodyPr/>
        <a:lstStyle/>
        <a:p>
          <a:endParaRPr lang="en-US"/>
        </a:p>
      </dgm:t>
    </dgm:pt>
    <dgm:pt modelId="{038BFACC-E53B-4766-BFF5-45607070DE36}" type="pres">
      <dgm:prSet presAssocID="{64F0E085-7276-4EEE-8A19-CEFD37A2D799}" presName="sibTrans" presStyleLbl="sibTrans2D1" presStyleIdx="4" presStyleCnt="6"/>
      <dgm:spPr/>
      <dgm:t>
        <a:bodyPr/>
        <a:lstStyle/>
        <a:p>
          <a:endParaRPr lang="en-US"/>
        </a:p>
      </dgm:t>
    </dgm:pt>
    <dgm:pt modelId="{AEEC6C8A-4E1E-424B-B4F1-27B68C41F2E2}" type="pres">
      <dgm:prSet presAssocID="{64F0E085-7276-4EEE-8A19-CEFD37A2D799}" presName="connectorText" presStyleLbl="sibTrans2D1" presStyleIdx="4" presStyleCnt="6"/>
      <dgm:spPr/>
      <dgm:t>
        <a:bodyPr/>
        <a:lstStyle/>
        <a:p>
          <a:endParaRPr lang="en-US"/>
        </a:p>
      </dgm:t>
    </dgm:pt>
    <dgm:pt modelId="{CD0F1E0C-01F3-4D66-8B69-F224A3489AE8}" type="pres">
      <dgm:prSet presAssocID="{7E93BC0D-1949-44B7-AC8E-800A1F8CEDDB}" presName="node" presStyleLbl="node1" presStyleIdx="5" presStyleCnt="6" custRadScaleRad="138296" custRadScaleInc="38154">
        <dgm:presLayoutVars>
          <dgm:bulletEnabled val="1"/>
        </dgm:presLayoutVars>
      </dgm:prSet>
      <dgm:spPr/>
      <dgm:t>
        <a:bodyPr/>
        <a:lstStyle/>
        <a:p>
          <a:endParaRPr lang="en-US"/>
        </a:p>
      </dgm:t>
    </dgm:pt>
    <dgm:pt modelId="{1E290974-F110-41FB-9766-665B6FFB6531}" type="pres">
      <dgm:prSet presAssocID="{8F92D09F-F2E7-48C9-99C9-6F499A654A99}" presName="sibTrans" presStyleLbl="sibTrans2D1" presStyleIdx="5" presStyleCnt="6"/>
      <dgm:spPr/>
    </dgm:pt>
    <dgm:pt modelId="{77E9A253-17DA-4FC6-A048-5BD1D5693CB9}" type="pres">
      <dgm:prSet presAssocID="{8F92D09F-F2E7-48C9-99C9-6F499A654A99}" presName="connectorText" presStyleLbl="sibTrans2D1" presStyleIdx="5" presStyleCnt="6"/>
      <dgm:spPr/>
    </dgm:pt>
  </dgm:ptLst>
  <dgm:cxnLst>
    <dgm:cxn modelId="{6F19DAEB-507C-48B3-A967-D9E05FD1F84B}" type="presOf" srcId="{2974AF9E-F124-447E-A0B6-D709CDB62FA3}" destId="{47939D9C-A604-4A1B-AFB9-E8E0AA141BF8}" srcOrd="0" destOrd="0" presId="urn:microsoft.com/office/officeart/2005/8/layout/cycle2"/>
    <dgm:cxn modelId="{66809B38-3997-4DDD-9E76-25C3CF4ADA9F}" type="presOf" srcId="{64F0E085-7276-4EEE-8A19-CEFD37A2D799}" destId="{AEEC6C8A-4E1E-424B-B4F1-27B68C41F2E2}" srcOrd="1" destOrd="0" presId="urn:microsoft.com/office/officeart/2005/8/layout/cycle2"/>
    <dgm:cxn modelId="{D90A5A73-45E0-42CD-8E88-7F30A29BFEC5}" type="presOf" srcId="{39FD32B2-E4E1-44D1-9167-4DD4EFA135EA}" destId="{1027567D-CA91-45D4-A742-C6C1272157BF}" srcOrd="0" destOrd="0" presId="urn:microsoft.com/office/officeart/2005/8/layout/cycle2"/>
    <dgm:cxn modelId="{46561A91-DD3B-43C2-A9C1-CF2A8F5C69EF}" type="presOf" srcId="{2E786E20-511D-4EFA-B9F2-6F45274BB773}" destId="{F14789C2-BE46-4FD2-9118-5FD396A56284}" srcOrd="0" destOrd="0" presId="urn:microsoft.com/office/officeart/2005/8/layout/cycle2"/>
    <dgm:cxn modelId="{E3EF8B9D-D9E0-48B4-AA13-A95385DA1724}" srcId="{752396E4-7C1B-41CC-9A60-C6602D04C54D}" destId="{DE53012E-A4E9-498B-A6B0-DF0D82101CFA}" srcOrd="1" destOrd="0" parTransId="{BB29735C-5EB1-4762-92C4-D214C3A60D2A}" sibTransId="{3C904F12-23DC-48D5-B573-43ACD9A53F34}"/>
    <dgm:cxn modelId="{8B004460-3E6A-4BF4-9C42-9B7C7F86A201}" type="presOf" srcId="{8F92D09F-F2E7-48C9-99C9-6F499A654A99}" destId="{77E9A253-17DA-4FC6-A048-5BD1D5693CB9}" srcOrd="1" destOrd="0" presId="urn:microsoft.com/office/officeart/2005/8/layout/cycle2"/>
    <dgm:cxn modelId="{D576A647-C3FC-44EB-A3B6-22CA4DCD1788}" type="presOf" srcId="{64F0E085-7276-4EEE-8A19-CEFD37A2D799}" destId="{038BFACC-E53B-4766-BFF5-45607070DE36}" srcOrd="0" destOrd="0" presId="urn:microsoft.com/office/officeart/2005/8/layout/cycle2"/>
    <dgm:cxn modelId="{0E43BC3C-6018-497B-AA07-B2A6EE8F7DAB}" type="presOf" srcId="{3C904F12-23DC-48D5-B573-43ACD9A53F34}" destId="{60436950-20A0-4B6F-8793-0D054FAA3247}" srcOrd="0" destOrd="0" presId="urn:microsoft.com/office/officeart/2005/8/layout/cycle2"/>
    <dgm:cxn modelId="{4E26E2CE-6E44-437C-AEFE-B023996DF8DA}" type="presOf" srcId="{EA1056E7-B5AC-4C66-83F5-26E0B10CBDE2}" destId="{DE2C1F9C-88EB-4416-A102-2D0E29BA7B74}" srcOrd="1" destOrd="0" presId="urn:microsoft.com/office/officeart/2005/8/layout/cycle2"/>
    <dgm:cxn modelId="{7DD2C32F-AD28-44EC-BEE2-1EA57C05ACBA}" srcId="{752396E4-7C1B-41CC-9A60-C6602D04C54D}" destId="{C169CDA5-9B53-4B10-A1B6-8F2CBBA06CA4}" srcOrd="2" destOrd="0" parTransId="{CB40E1BE-34FF-4BC7-A510-3B545F6A967F}" sibTransId="{2E786E20-511D-4EFA-B9F2-6F45274BB773}"/>
    <dgm:cxn modelId="{72DADA95-AA35-488C-91D9-6DAA2989A834}" type="presOf" srcId="{C169CDA5-9B53-4B10-A1B6-8F2CBBA06CA4}" destId="{72CC764F-054C-4A1F-9B80-F5B38DEA9890}" srcOrd="0" destOrd="0" presId="urn:microsoft.com/office/officeart/2005/8/layout/cycle2"/>
    <dgm:cxn modelId="{2B457310-0EA2-4A61-8AB6-5791DA27EE14}" type="presOf" srcId="{3C904F12-23DC-48D5-B573-43ACD9A53F34}" destId="{16685712-627E-452C-B275-F3A1EE99CA16}" srcOrd="1" destOrd="0" presId="urn:microsoft.com/office/officeart/2005/8/layout/cycle2"/>
    <dgm:cxn modelId="{91C84481-F716-4FBC-A7EE-3BEEE2A40B5E}" srcId="{752396E4-7C1B-41CC-9A60-C6602D04C54D}" destId="{39FD32B2-E4E1-44D1-9167-4DD4EFA135EA}" srcOrd="3" destOrd="0" parTransId="{86E0A799-5935-4EEE-BCD0-49947059E927}" sibTransId="{EA1056E7-B5AC-4C66-83F5-26E0B10CBDE2}"/>
    <dgm:cxn modelId="{D1894248-CD89-434C-848D-3EECAE30E13E}" srcId="{752396E4-7C1B-41CC-9A60-C6602D04C54D}" destId="{451D6600-9769-4D87-BDA2-9FE9AFC8E06B}" srcOrd="0" destOrd="0" parTransId="{5CD6F782-E31B-4031-B643-CBAC65CA7916}" sibTransId="{87342750-FF15-43A1-B0EC-FC944D87C76D}"/>
    <dgm:cxn modelId="{F6B4A766-A245-4AD9-93BD-92D2C0A63442}" type="presOf" srcId="{2E786E20-511D-4EFA-B9F2-6F45274BB773}" destId="{C5A204B3-FD10-44E2-98C8-D1BCCD92D905}" srcOrd="1" destOrd="0" presId="urn:microsoft.com/office/officeart/2005/8/layout/cycle2"/>
    <dgm:cxn modelId="{A7DAE400-DC43-4948-9D59-39E4203DA85D}" type="presOf" srcId="{752396E4-7C1B-41CC-9A60-C6602D04C54D}" destId="{1FC97286-8311-4387-8032-1EEA9CF4BAA5}" srcOrd="0" destOrd="0" presId="urn:microsoft.com/office/officeart/2005/8/layout/cycle2"/>
    <dgm:cxn modelId="{F94168CC-1B91-4471-9D15-F309A2ADD877}" type="presOf" srcId="{451D6600-9769-4D87-BDA2-9FE9AFC8E06B}" destId="{8AFAA746-1DF4-4B39-960E-FE8B3154AD2E}" srcOrd="0" destOrd="0" presId="urn:microsoft.com/office/officeart/2005/8/layout/cycle2"/>
    <dgm:cxn modelId="{6DA1249F-0B3F-4EA1-B9AF-A312F4F227E2}" type="presOf" srcId="{87342750-FF15-43A1-B0EC-FC944D87C76D}" destId="{B5E253F5-3FF8-49AB-98F7-1AB99C81B0CC}" srcOrd="1" destOrd="0" presId="urn:microsoft.com/office/officeart/2005/8/layout/cycle2"/>
    <dgm:cxn modelId="{28A10E25-A203-4A47-9C7B-A28C11596CAC}" type="presOf" srcId="{8F92D09F-F2E7-48C9-99C9-6F499A654A99}" destId="{1E290974-F110-41FB-9766-665B6FFB6531}" srcOrd="0" destOrd="0" presId="urn:microsoft.com/office/officeart/2005/8/layout/cycle2"/>
    <dgm:cxn modelId="{E283625E-0095-42F8-9E7F-DEDDD454728E}" type="presOf" srcId="{87342750-FF15-43A1-B0EC-FC944D87C76D}" destId="{A872E81B-9494-491E-953F-8BFBBAD7A3E8}" srcOrd="0" destOrd="0" presId="urn:microsoft.com/office/officeart/2005/8/layout/cycle2"/>
    <dgm:cxn modelId="{A1BD8410-2377-48CE-9A19-27421901494F}" type="presOf" srcId="{DE53012E-A4E9-498B-A6B0-DF0D82101CFA}" destId="{7F41056D-96A4-46C7-BB95-F80395CE87D2}" srcOrd="0" destOrd="0" presId="urn:microsoft.com/office/officeart/2005/8/layout/cycle2"/>
    <dgm:cxn modelId="{483DB9E0-F824-4A5B-9A71-BFF7B5E63511}" srcId="{752396E4-7C1B-41CC-9A60-C6602D04C54D}" destId="{2974AF9E-F124-447E-A0B6-D709CDB62FA3}" srcOrd="4" destOrd="0" parTransId="{8DC99D57-0A14-4B28-8544-A65DF958E105}" sibTransId="{64F0E085-7276-4EEE-8A19-CEFD37A2D799}"/>
    <dgm:cxn modelId="{24DE9A5A-063C-46FA-B925-278CB9D7A6FC}" type="presOf" srcId="{7E93BC0D-1949-44B7-AC8E-800A1F8CEDDB}" destId="{CD0F1E0C-01F3-4D66-8B69-F224A3489AE8}" srcOrd="0" destOrd="0" presId="urn:microsoft.com/office/officeart/2005/8/layout/cycle2"/>
    <dgm:cxn modelId="{81DE13DC-EDA0-4B8C-ADAA-9C6AE2C10944}" srcId="{752396E4-7C1B-41CC-9A60-C6602D04C54D}" destId="{7E93BC0D-1949-44B7-AC8E-800A1F8CEDDB}" srcOrd="5" destOrd="0" parTransId="{EA9FBC25-EDE8-4B45-9AB4-1C6CD43A8DE6}" sibTransId="{8F92D09F-F2E7-48C9-99C9-6F499A654A99}"/>
    <dgm:cxn modelId="{B6F42DB3-0D82-4B22-90CC-D7A847BF0F2A}" type="presOf" srcId="{EA1056E7-B5AC-4C66-83F5-26E0B10CBDE2}" destId="{6ED3B744-3424-401A-9857-A8C631516EFD}" srcOrd="0" destOrd="0" presId="urn:microsoft.com/office/officeart/2005/8/layout/cycle2"/>
    <dgm:cxn modelId="{4E6DEE0E-F255-43E2-832D-B096003258EC}" type="presParOf" srcId="{1FC97286-8311-4387-8032-1EEA9CF4BAA5}" destId="{8AFAA746-1DF4-4B39-960E-FE8B3154AD2E}" srcOrd="0" destOrd="0" presId="urn:microsoft.com/office/officeart/2005/8/layout/cycle2"/>
    <dgm:cxn modelId="{1218A541-7A6E-4193-984A-C6FE0173C4A1}" type="presParOf" srcId="{1FC97286-8311-4387-8032-1EEA9CF4BAA5}" destId="{A872E81B-9494-491E-953F-8BFBBAD7A3E8}" srcOrd="1" destOrd="0" presId="urn:microsoft.com/office/officeart/2005/8/layout/cycle2"/>
    <dgm:cxn modelId="{F6F8FC13-8CFA-4933-9A16-246BB83935DF}" type="presParOf" srcId="{A872E81B-9494-491E-953F-8BFBBAD7A3E8}" destId="{B5E253F5-3FF8-49AB-98F7-1AB99C81B0CC}" srcOrd="0" destOrd="0" presId="urn:microsoft.com/office/officeart/2005/8/layout/cycle2"/>
    <dgm:cxn modelId="{20CCCD84-B91F-40B9-BBD4-002E98600D79}" type="presParOf" srcId="{1FC97286-8311-4387-8032-1EEA9CF4BAA5}" destId="{7F41056D-96A4-46C7-BB95-F80395CE87D2}" srcOrd="2" destOrd="0" presId="urn:microsoft.com/office/officeart/2005/8/layout/cycle2"/>
    <dgm:cxn modelId="{36431924-20F2-4753-9BA1-DD423234140F}" type="presParOf" srcId="{1FC97286-8311-4387-8032-1EEA9CF4BAA5}" destId="{60436950-20A0-4B6F-8793-0D054FAA3247}" srcOrd="3" destOrd="0" presId="urn:microsoft.com/office/officeart/2005/8/layout/cycle2"/>
    <dgm:cxn modelId="{441CC880-4A15-42B2-B299-5C8B9C9D1B1F}" type="presParOf" srcId="{60436950-20A0-4B6F-8793-0D054FAA3247}" destId="{16685712-627E-452C-B275-F3A1EE99CA16}" srcOrd="0" destOrd="0" presId="urn:microsoft.com/office/officeart/2005/8/layout/cycle2"/>
    <dgm:cxn modelId="{139D38AE-6FA0-49EC-9A62-33606E5E269B}" type="presParOf" srcId="{1FC97286-8311-4387-8032-1EEA9CF4BAA5}" destId="{72CC764F-054C-4A1F-9B80-F5B38DEA9890}" srcOrd="4" destOrd="0" presId="urn:microsoft.com/office/officeart/2005/8/layout/cycle2"/>
    <dgm:cxn modelId="{90F66AE4-C9EC-4D6F-8994-177574AF2577}" type="presParOf" srcId="{1FC97286-8311-4387-8032-1EEA9CF4BAA5}" destId="{F14789C2-BE46-4FD2-9118-5FD396A56284}" srcOrd="5" destOrd="0" presId="urn:microsoft.com/office/officeart/2005/8/layout/cycle2"/>
    <dgm:cxn modelId="{F2A8E1AB-947B-4AAC-8157-007E21D9484C}" type="presParOf" srcId="{F14789C2-BE46-4FD2-9118-5FD396A56284}" destId="{C5A204B3-FD10-44E2-98C8-D1BCCD92D905}" srcOrd="0" destOrd="0" presId="urn:microsoft.com/office/officeart/2005/8/layout/cycle2"/>
    <dgm:cxn modelId="{484C31B2-C229-4F6A-8CA9-F6FDE1BE0EF1}" type="presParOf" srcId="{1FC97286-8311-4387-8032-1EEA9CF4BAA5}" destId="{1027567D-CA91-45D4-A742-C6C1272157BF}" srcOrd="6" destOrd="0" presId="urn:microsoft.com/office/officeart/2005/8/layout/cycle2"/>
    <dgm:cxn modelId="{0C6CD229-FA41-4BCF-86AF-246B35077BD9}" type="presParOf" srcId="{1FC97286-8311-4387-8032-1EEA9CF4BAA5}" destId="{6ED3B744-3424-401A-9857-A8C631516EFD}" srcOrd="7" destOrd="0" presId="urn:microsoft.com/office/officeart/2005/8/layout/cycle2"/>
    <dgm:cxn modelId="{C7126972-5C76-4706-A13E-5361A9D47BE0}" type="presParOf" srcId="{6ED3B744-3424-401A-9857-A8C631516EFD}" destId="{DE2C1F9C-88EB-4416-A102-2D0E29BA7B74}" srcOrd="0" destOrd="0" presId="urn:microsoft.com/office/officeart/2005/8/layout/cycle2"/>
    <dgm:cxn modelId="{07E5FA3F-A87D-4162-9688-F58F2604836E}" type="presParOf" srcId="{1FC97286-8311-4387-8032-1EEA9CF4BAA5}" destId="{47939D9C-A604-4A1B-AFB9-E8E0AA141BF8}" srcOrd="8" destOrd="0" presId="urn:microsoft.com/office/officeart/2005/8/layout/cycle2"/>
    <dgm:cxn modelId="{22536F49-699D-4F21-A280-2D5BD09E635B}" type="presParOf" srcId="{1FC97286-8311-4387-8032-1EEA9CF4BAA5}" destId="{038BFACC-E53B-4766-BFF5-45607070DE36}" srcOrd="9" destOrd="0" presId="urn:microsoft.com/office/officeart/2005/8/layout/cycle2"/>
    <dgm:cxn modelId="{1E535AFE-A08B-4BC2-B6DB-73C5055E96F0}" type="presParOf" srcId="{038BFACC-E53B-4766-BFF5-45607070DE36}" destId="{AEEC6C8A-4E1E-424B-B4F1-27B68C41F2E2}" srcOrd="0" destOrd="0" presId="urn:microsoft.com/office/officeart/2005/8/layout/cycle2"/>
    <dgm:cxn modelId="{5F00383C-69CF-4947-9091-D8EF78F5A0DA}" type="presParOf" srcId="{1FC97286-8311-4387-8032-1EEA9CF4BAA5}" destId="{CD0F1E0C-01F3-4D66-8B69-F224A3489AE8}" srcOrd="10" destOrd="0" presId="urn:microsoft.com/office/officeart/2005/8/layout/cycle2"/>
    <dgm:cxn modelId="{0ED99D9A-505F-424E-A861-1D9D61876CCA}" type="presParOf" srcId="{1FC97286-8311-4387-8032-1EEA9CF4BAA5}" destId="{1E290974-F110-41FB-9766-665B6FFB6531}" srcOrd="11" destOrd="0" presId="urn:microsoft.com/office/officeart/2005/8/layout/cycle2"/>
    <dgm:cxn modelId="{4DF74578-1F25-42B6-96D1-475844B5ECD7}" type="presParOf" srcId="{1E290974-F110-41FB-9766-665B6FFB6531}" destId="{77E9A253-17DA-4FC6-A048-5BD1D5693CB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62C02F-1E0C-415A-B1AA-8B0D9203CE3C}" type="doc">
      <dgm:prSet loTypeId="urn:microsoft.com/office/officeart/2005/8/layout/hList7" loCatId="list" qsTypeId="urn:microsoft.com/office/officeart/2005/8/quickstyle/simple1" qsCatId="simple" csTypeId="urn:microsoft.com/office/officeart/2005/8/colors/accent1_2" csCatId="accent1" phldr="1"/>
      <dgm:spPr/>
    </dgm:pt>
    <dgm:pt modelId="{3B722568-6C92-4321-8D00-C0C5BE836761}">
      <dgm:prSet phldrT="[Text]"/>
      <dgm:spPr/>
      <dgm:t>
        <a:bodyPr/>
        <a:lstStyle/>
        <a:p>
          <a:r>
            <a:rPr lang="ar-IQ" dirty="0" smtClean="0"/>
            <a:t>يحمل الاوكسجين في الدم بطريقتين:</a:t>
          </a:r>
        </a:p>
        <a:p>
          <a:pPr rtl="1"/>
          <a:r>
            <a:rPr lang="ar-IQ" dirty="0" smtClean="0"/>
            <a:t>1- من خلال محلول فيزيائي الاوكسجين الذائب في الجزء من السائل من الدم.</a:t>
          </a:r>
        </a:p>
        <a:p>
          <a:pPr rtl="1"/>
          <a:r>
            <a:rPr lang="ar-IQ" dirty="0" smtClean="0"/>
            <a:t>2- من خلال الاتحاد مع الهيموكلوبين.</a:t>
          </a:r>
          <a:endParaRPr lang="en-US" dirty="0"/>
        </a:p>
      </dgm:t>
    </dgm:pt>
    <dgm:pt modelId="{6A93C39C-345A-472F-A78E-4CB816012E93}" type="parTrans" cxnId="{8A2FF6A9-8FF5-4A5A-8E8B-B4377BB05943}">
      <dgm:prSet/>
      <dgm:spPr/>
      <dgm:t>
        <a:bodyPr/>
        <a:lstStyle/>
        <a:p>
          <a:endParaRPr lang="en-US"/>
        </a:p>
      </dgm:t>
    </dgm:pt>
    <dgm:pt modelId="{EB7D7376-2052-4218-9ABA-9B0E8CE7F98F}" type="sibTrans" cxnId="{8A2FF6A9-8FF5-4A5A-8E8B-B4377BB05943}">
      <dgm:prSet/>
      <dgm:spPr/>
      <dgm:t>
        <a:bodyPr/>
        <a:lstStyle/>
        <a:p>
          <a:endParaRPr lang="en-US"/>
        </a:p>
      </dgm:t>
    </dgm:pt>
    <dgm:pt modelId="{D790FCEE-D64F-4B80-8EAE-968FC01909AB}">
      <dgm:prSet phldrT="[Text]"/>
      <dgm:spPr/>
      <dgm:t>
        <a:bodyPr/>
        <a:lstStyle/>
        <a:p>
          <a:r>
            <a:rPr lang="ar-IQ" dirty="0" smtClean="0"/>
            <a:t>نقل ثاني اوكسيد الكاربون ويحمل بعدة اساليب:</a:t>
          </a:r>
        </a:p>
        <a:p>
          <a:r>
            <a:rPr lang="ar-IQ" dirty="0" smtClean="0"/>
            <a:t>1- بكمية قليلة في بلازما الدم بنسبة 5%.</a:t>
          </a:r>
        </a:p>
        <a:p>
          <a:r>
            <a:rPr lang="ar-IQ" dirty="0" smtClean="0"/>
            <a:t>2- متحدا مع الهيموكلوبين بنسبة 20%.</a:t>
          </a:r>
        </a:p>
        <a:p>
          <a:pPr rtl="1"/>
          <a:r>
            <a:rPr lang="ar-IQ" dirty="0" smtClean="0"/>
            <a:t>3- متحدا مع الماء وهي الكمية الاكبر في شكل بيكاربونات </a:t>
          </a:r>
          <a:r>
            <a:rPr lang="en-US" dirty="0" smtClean="0"/>
            <a:t>H2CO3F</a:t>
          </a:r>
          <a:endParaRPr lang="en-US" dirty="0"/>
        </a:p>
      </dgm:t>
    </dgm:pt>
    <dgm:pt modelId="{83982A21-5D1D-43CF-8835-B9387A003388}" type="parTrans" cxnId="{222FC61B-ECB0-4791-9709-95924B5BB08D}">
      <dgm:prSet/>
      <dgm:spPr/>
      <dgm:t>
        <a:bodyPr/>
        <a:lstStyle/>
        <a:p>
          <a:endParaRPr lang="en-US"/>
        </a:p>
      </dgm:t>
    </dgm:pt>
    <dgm:pt modelId="{F3F90549-5B3D-459A-8064-012259CF54CC}" type="sibTrans" cxnId="{222FC61B-ECB0-4791-9709-95924B5BB08D}">
      <dgm:prSet/>
      <dgm:spPr/>
      <dgm:t>
        <a:bodyPr/>
        <a:lstStyle/>
        <a:p>
          <a:endParaRPr lang="en-US"/>
        </a:p>
      </dgm:t>
    </dgm:pt>
    <dgm:pt modelId="{944A7400-E197-452D-8940-0B1C907A95A3}" type="pres">
      <dgm:prSet presAssocID="{C362C02F-1E0C-415A-B1AA-8B0D9203CE3C}" presName="Name0" presStyleCnt="0">
        <dgm:presLayoutVars>
          <dgm:dir/>
          <dgm:resizeHandles val="exact"/>
        </dgm:presLayoutVars>
      </dgm:prSet>
      <dgm:spPr/>
    </dgm:pt>
    <dgm:pt modelId="{F150ADDB-AC27-4436-87FF-2B1E9FF44351}" type="pres">
      <dgm:prSet presAssocID="{C362C02F-1E0C-415A-B1AA-8B0D9203CE3C}" presName="fgShape" presStyleLbl="fgShp" presStyleIdx="0" presStyleCnt="1"/>
      <dgm:spPr/>
    </dgm:pt>
    <dgm:pt modelId="{E0562945-63D8-4F9D-BEA9-20C303B15EB8}" type="pres">
      <dgm:prSet presAssocID="{C362C02F-1E0C-415A-B1AA-8B0D9203CE3C}" presName="linComp" presStyleCnt="0"/>
      <dgm:spPr/>
    </dgm:pt>
    <dgm:pt modelId="{F963F553-A433-4275-9FEE-155610D7BE10}" type="pres">
      <dgm:prSet presAssocID="{3B722568-6C92-4321-8D00-C0C5BE836761}" presName="compNode" presStyleCnt="0"/>
      <dgm:spPr/>
    </dgm:pt>
    <dgm:pt modelId="{3865A05D-7BF0-46FA-BF4F-5D68F7D55D2B}" type="pres">
      <dgm:prSet presAssocID="{3B722568-6C92-4321-8D00-C0C5BE836761}" presName="bkgdShape" presStyleLbl="node1" presStyleIdx="0" presStyleCnt="2" custLinFactNeighborX="-99" custLinFactNeighborY="-928"/>
      <dgm:spPr/>
      <dgm:t>
        <a:bodyPr/>
        <a:lstStyle/>
        <a:p>
          <a:endParaRPr lang="en-US"/>
        </a:p>
      </dgm:t>
    </dgm:pt>
    <dgm:pt modelId="{6587DB04-F903-4B54-88EE-32D7F71D7886}" type="pres">
      <dgm:prSet presAssocID="{3B722568-6C92-4321-8D00-C0C5BE836761}" presName="nodeTx" presStyleLbl="node1" presStyleIdx="0" presStyleCnt="2">
        <dgm:presLayoutVars>
          <dgm:bulletEnabled val="1"/>
        </dgm:presLayoutVars>
      </dgm:prSet>
      <dgm:spPr/>
      <dgm:t>
        <a:bodyPr/>
        <a:lstStyle/>
        <a:p>
          <a:endParaRPr lang="en-US"/>
        </a:p>
      </dgm:t>
    </dgm:pt>
    <dgm:pt modelId="{8F5CC49E-18D7-43E7-8205-732E7009B9E3}" type="pres">
      <dgm:prSet presAssocID="{3B722568-6C92-4321-8D00-C0C5BE836761}" presName="invisiNode" presStyleLbl="node1" presStyleIdx="0" presStyleCnt="2"/>
      <dgm:spPr/>
    </dgm:pt>
    <dgm:pt modelId="{C0019349-6F0F-467D-ADD1-9F2C331372DA}" type="pres">
      <dgm:prSet presAssocID="{3B722568-6C92-4321-8D00-C0C5BE836761}"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64000" b="-64000"/>
          </a:stretch>
        </a:blipFill>
      </dgm:spPr>
    </dgm:pt>
    <dgm:pt modelId="{CB3A6450-93DE-412E-B882-DF70AA6E0A16}" type="pres">
      <dgm:prSet presAssocID="{EB7D7376-2052-4218-9ABA-9B0E8CE7F98F}" presName="sibTrans" presStyleLbl="sibTrans2D1" presStyleIdx="0" presStyleCnt="0"/>
      <dgm:spPr/>
      <dgm:t>
        <a:bodyPr/>
        <a:lstStyle/>
        <a:p>
          <a:endParaRPr lang="en-US"/>
        </a:p>
      </dgm:t>
    </dgm:pt>
    <dgm:pt modelId="{F596B159-8DB8-43AA-BFB5-26C1528AFCC1}" type="pres">
      <dgm:prSet presAssocID="{D790FCEE-D64F-4B80-8EAE-968FC01909AB}" presName="compNode" presStyleCnt="0"/>
      <dgm:spPr/>
    </dgm:pt>
    <dgm:pt modelId="{93CA231B-ACC3-451F-84C6-6A23CA149E74}" type="pres">
      <dgm:prSet presAssocID="{D790FCEE-D64F-4B80-8EAE-968FC01909AB}" presName="bkgdShape" presStyleLbl="node1" presStyleIdx="1" presStyleCnt="2"/>
      <dgm:spPr/>
      <dgm:t>
        <a:bodyPr/>
        <a:lstStyle/>
        <a:p>
          <a:endParaRPr lang="en-US"/>
        </a:p>
      </dgm:t>
    </dgm:pt>
    <dgm:pt modelId="{E5E1F4D9-376C-4D29-9950-2804868A6FC6}" type="pres">
      <dgm:prSet presAssocID="{D790FCEE-D64F-4B80-8EAE-968FC01909AB}" presName="nodeTx" presStyleLbl="node1" presStyleIdx="1" presStyleCnt="2">
        <dgm:presLayoutVars>
          <dgm:bulletEnabled val="1"/>
        </dgm:presLayoutVars>
      </dgm:prSet>
      <dgm:spPr/>
      <dgm:t>
        <a:bodyPr/>
        <a:lstStyle/>
        <a:p>
          <a:endParaRPr lang="en-US"/>
        </a:p>
      </dgm:t>
    </dgm:pt>
    <dgm:pt modelId="{B8D3CC93-8A8E-44AA-A456-F8E3F2D9F140}" type="pres">
      <dgm:prSet presAssocID="{D790FCEE-D64F-4B80-8EAE-968FC01909AB}" presName="invisiNode" presStyleLbl="node1" presStyleIdx="1" presStyleCnt="2"/>
      <dgm:spPr/>
    </dgm:pt>
    <dgm:pt modelId="{7196BEC9-1384-43E7-A0D1-BF54FE083D35}" type="pres">
      <dgm:prSet presAssocID="{D790FCEE-D64F-4B80-8EAE-968FC01909AB}" presName="imagNode" presStyleLbl="fgImgPlace1" presStyleIdx="1" presStyleCnt="2"/>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pt>
  </dgm:ptLst>
  <dgm:cxnLst>
    <dgm:cxn modelId="{8A2FF6A9-8FF5-4A5A-8E8B-B4377BB05943}" srcId="{C362C02F-1E0C-415A-B1AA-8B0D9203CE3C}" destId="{3B722568-6C92-4321-8D00-C0C5BE836761}" srcOrd="0" destOrd="0" parTransId="{6A93C39C-345A-472F-A78E-4CB816012E93}" sibTransId="{EB7D7376-2052-4218-9ABA-9B0E8CE7F98F}"/>
    <dgm:cxn modelId="{D9E539B1-7E9F-43C1-829C-089D23DC43B1}" type="presOf" srcId="{3B722568-6C92-4321-8D00-C0C5BE836761}" destId="{3865A05D-7BF0-46FA-BF4F-5D68F7D55D2B}" srcOrd="0" destOrd="0" presId="urn:microsoft.com/office/officeart/2005/8/layout/hList7"/>
    <dgm:cxn modelId="{222FC61B-ECB0-4791-9709-95924B5BB08D}" srcId="{C362C02F-1E0C-415A-B1AA-8B0D9203CE3C}" destId="{D790FCEE-D64F-4B80-8EAE-968FC01909AB}" srcOrd="1" destOrd="0" parTransId="{83982A21-5D1D-43CF-8835-B9387A003388}" sibTransId="{F3F90549-5B3D-459A-8064-012259CF54CC}"/>
    <dgm:cxn modelId="{E4B539D1-7A7B-4F93-B804-1783EDF25F46}" type="presOf" srcId="{D790FCEE-D64F-4B80-8EAE-968FC01909AB}" destId="{93CA231B-ACC3-451F-84C6-6A23CA149E74}" srcOrd="0" destOrd="0" presId="urn:microsoft.com/office/officeart/2005/8/layout/hList7"/>
    <dgm:cxn modelId="{2BF78E8C-2D92-4BC9-85C7-200F79BC423F}" type="presOf" srcId="{C362C02F-1E0C-415A-B1AA-8B0D9203CE3C}" destId="{944A7400-E197-452D-8940-0B1C907A95A3}" srcOrd="0" destOrd="0" presId="urn:microsoft.com/office/officeart/2005/8/layout/hList7"/>
    <dgm:cxn modelId="{1C6BD1F2-A1E6-490C-BC24-7DCB663597BC}" type="presOf" srcId="{EB7D7376-2052-4218-9ABA-9B0E8CE7F98F}" destId="{CB3A6450-93DE-412E-B882-DF70AA6E0A16}" srcOrd="0" destOrd="0" presId="urn:microsoft.com/office/officeart/2005/8/layout/hList7"/>
    <dgm:cxn modelId="{AD696ADF-E433-4F2F-B93D-D93DF1ABA96E}" type="presOf" srcId="{3B722568-6C92-4321-8D00-C0C5BE836761}" destId="{6587DB04-F903-4B54-88EE-32D7F71D7886}" srcOrd="1" destOrd="0" presId="urn:microsoft.com/office/officeart/2005/8/layout/hList7"/>
    <dgm:cxn modelId="{674C55D3-9834-4C35-BCC2-DDE68BDF6DC5}" type="presOf" srcId="{D790FCEE-D64F-4B80-8EAE-968FC01909AB}" destId="{E5E1F4D9-376C-4D29-9950-2804868A6FC6}" srcOrd="1" destOrd="0" presId="urn:microsoft.com/office/officeart/2005/8/layout/hList7"/>
    <dgm:cxn modelId="{BB1EF655-1595-4DDF-A8ED-F7CA002B7573}" type="presParOf" srcId="{944A7400-E197-452D-8940-0B1C907A95A3}" destId="{F150ADDB-AC27-4436-87FF-2B1E9FF44351}" srcOrd="0" destOrd="0" presId="urn:microsoft.com/office/officeart/2005/8/layout/hList7"/>
    <dgm:cxn modelId="{ABD08E11-28EB-4714-A246-A09F40CFE7AF}" type="presParOf" srcId="{944A7400-E197-452D-8940-0B1C907A95A3}" destId="{E0562945-63D8-4F9D-BEA9-20C303B15EB8}" srcOrd="1" destOrd="0" presId="urn:microsoft.com/office/officeart/2005/8/layout/hList7"/>
    <dgm:cxn modelId="{9DCF1A7C-1B1E-4CDA-9F35-6F449F7A3C1E}" type="presParOf" srcId="{E0562945-63D8-4F9D-BEA9-20C303B15EB8}" destId="{F963F553-A433-4275-9FEE-155610D7BE10}" srcOrd="0" destOrd="0" presId="urn:microsoft.com/office/officeart/2005/8/layout/hList7"/>
    <dgm:cxn modelId="{AA06C9D1-6AB4-45A5-983C-73085D4604E1}" type="presParOf" srcId="{F963F553-A433-4275-9FEE-155610D7BE10}" destId="{3865A05D-7BF0-46FA-BF4F-5D68F7D55D2B}" srcOrd="0" destOrd="0" presId="urn:microsoft.com/office/officeart/2005/8/layout/hList7"/>
    <dgm:cxn modelId="{B698DCD8-7E38-457E-B498-6F8F93ABCD5A}" type="presParOf" srcId="{F963F553-A433-4275-9FEE-155610D7BE10}" destId="{6587DB04-F903-4B54-88EE-32D7F71D7886}" srcOrd="1" destOrd="0" presId="urn:microsoft.com/office/officeart/2005/8/layout/hList7"/>
    <dgm:cxn modelId="{F40ACE0B-A584-42CA-BA5D-31D3BA256882}" type="presParOf" srcId="{F963F553-A433-4275-9FEE-155610D7BE10}" destId="{8F5CC49E-18D7-43E7-8205-732E7009B9E3}" srcOrd="2" destOrd="0" presId="urn:microsoft.com/office/officeart/2005/8/layout/hList7"/>
    <dgm:cxn modelId="{2BD021C3-C416-4027-B4DE-AC0CE7A72840}" type="presParOf" srcId="{F963F553-A433-4275-9FEE-155610D7BE10}" destId="{C0019349-6F0F-467D-ADD1-9F2C331372DA}" srcOrd="3" destOrd="0" presId="urn:microsoft.com/office/officeart/2005/8/layout/hList7"/>
    <dgm:cxn modelId="{6E0CA7E4-DDF1-4CBE-9895-E916E7DE06B8}" type="presParOf" srcId="{E0562945-63D8-4F9D-BEA9-20C303B15EB8}" destId="{CB3A6450-93DE-412E-B882-DF70AA6E0A16}" srcOrd="1" destOrd="0" presId="urn:microsoft.com/office/officeart/2005/8/layout/hList7"/>
    <dgm:cxn modelId="{89B149AA-D572-43CD-B348-529750A82FBF}" type="presParOf" srcId="{E0562945-63D8-4F9D-BEA9-20C303B15EB8}" destId="{F596B159-8DB8-43AA-BFB5-26C1528AFCC1}" srcOrd="2" destOrd="0" presId="urn:microsoft.com/office/officeart/2005/8/layout/hList7"/>
    <dgm:cxn modelId="{86751288-C0D6-4F87-9EF3-8C717825F216}" type="presParOf" srcId="{F596B159-8DB8-43AA-BFB5-26C1528AFCC1}" destId="{93CA231B-ACC3-451F-84C6-6A23CA149E74}" srcOrd="0" destOrd="0" presId="urn:microsoft.com/office/officeart/2005/8/layout/hList7"/>
    <dgm:cxn modelId="{55C70FE4-D86C-405D-BAFC-68DC15724B0C}" type="presParOf" srcId="{F596B159-8DB8-43AA-BFB5-26C1528AFCC1}" destId="{E5E1F4D9-376C-4D29-9950-2804868A6FC6}" srcOrd="1" destOrd="0" presId="urn:microsoft.com/office/officeart/2005/8/layout/hList7"/>
    <dgm:cxn modelId="{B03696A6-C383-407F-9648-A141F2E3A2E1}" type="presParOf" srcId="{F596B159-8DB8-43AA-BFB5-26C1528AFCC1}" destId="{B8D3CC93-8A8E-44AA-A456-F8E3F2D9F140}" srcOrd="2" destOrd="0" presId="urn:microsoft.com/office/officeart/2005/8/layout/hList7"/>
    <dgm:cxn modelId="{E2B4DE5F-8252-4337-810B-EADED006B583}" type="presParOf" srcId="{F596B159-8DB8-43AA-BFB5-26C1528AFCC1}" destId="{7196BEC9-1384-43E7-A0D1-BF54FE083D3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99B05D-AC4A-4D71-8DBC-B5D1E837DB3C}">
      <dsp:nvSpPr>
        <dsp:cNvPr id="0" name=""/>
        <dsp:cNvSpPr/>
      </dsp:nvSpPr>
      <dsp:spPr>
        <a:xfrm>
          <a:off x="2788420" y="-166673"/>
          <a:ext cx="5813647" cy="5813647"/>
        </a:xfrm>
        <a:prstGeom prst="circularArrow">
          <a:avLst>
            <a:gd name="adj1" fmla="val 4668"/>
            <a:gd name="adj2" fmla="val 272909"/>
            <a:gd name="adj3" fmla="val 12796750"/>
            <a:gd name="adj4" fmla="val 18054580"/>
            <a:gd name="adj5" fmla="val 4847"/>
          </a:avLst>
        </a:prstGeom>
        <a:solidFill>
          <a:schemeClr val="accent2">
            <a:tint val="40000"/>
            <a:hueOff val="0"/>
            <a:satOff val="0"/>
            <a:lumOff val="0"/>
            <a:alphaOff val="0"/>
          </a:schemeClr>
        </a:solidFill>
        <a:ln>
          <a:noFill/>
        </a:ln>
        <a:effectLst/>
        <a:sp3d z="-161800" extrusionH="600" contourW="3000">
          <a:bevelT w="48600" h="18600" prst="relaxedInset"/>
          <a:bevelB w="48600" h="8600" prst="relaxedInset"/>
        </a:sp3d>
      </dsp:spPr>
      <dsp:style>
        <a:lnRef idx="0">
          <a:scrgbClr r="0" g="0" b="0"/>
        </a:lnRef>
        <a:fillRef idx="1">
          <a:scrgbClr r="0" g="0" b="0"/>
        </a:fillRef>
        <a:effectRef idx="0">
          <a:scrgbClr r="0" g="0" b="0"/>
        </a:effectRef>
        <a:fontRef idx="minor"/>
      </dsp:style>
    </dsp:sp>
    <dsp:sp modelId="{47C7BBE4-C593-40A5-8252-23460E8559B5}">
      <dsp:nvSpPr>
        <dsp:cNvPr id="0" name=""/>
        <dsp:cNvSpPr/>
      </dsp:nvSpPr>
      <dsp:spPr>
        <a:xfrm>
          <a:off x="3743065" y="1358"/>
          <a:ext cx="3904357" cy="1952178"/>
        </a:xfrm>
        <a:prstGeom prst="roundRect">
          <a:avLst/>
        </a:prstGeom>
        <a:solidFill>
          <a:schemeClr val="accent2">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IQ" sz="2100" kern="1200" dirty="0" smtClean="0"/>
            <a:t>التهوية الرئوية: وتعني حجم الهواء الذي يدخل ويخرج من الرئتين خلال الدقيقة الواحدة، ويتم ذلك من خلال عمليتي الشهيق والزفير.</a:t>
          </a:r>
          <a:endParaRPr lang="en-US" sz="2100" kern="1200" dirty="0"/>
        </a:p>
      </dsp:txBody>
      <dsp:txXfrm>
        <a:off x="3838362" y="96655"/>
        <a:ext cx="3713763" cy="1761584"/>
      </dsp:txXfrm>
    </dsp:sp>
    <dsp:sp modelId="{0FD45F8B-00F8-41AE-9B86-9A542DD69748}">
      <dsp:nvSpPr>
        <dsp:cNvPr id="0" name=""/>
        <dsp:cNvSpPr/>
      </dsp:nvSpPr>
      <dsp:spPr>
        <a:xfrm>
          <a:off x="5830551" y="2088844"/>
          <a:ext cx="3904357" cy="1952178"/>
        </a:xfrm>
        <a:prstGeom prst="roundRect">
          <a:avLst/>
        </a:prstGeom>
        <a:solidFill>
          <a:schemeClr val="accent3">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IQ" sz="2100" kern="1200" smtClean="0"/>
            <a:t>الحجم الرئوي: هو حجم الهواء الداخل خلال عملية الشهيق او عملية الزفير ويقاس دائما حجم احداهما وغالبا ما يكون الزفير.</a:t>
          </a:r>
          <a:endParaRPr lang="en-US" sz="2100" kern="1200"/>
        </a:p>
      </dsp:txBody>
      <dsp:txXfrm>
        <a:off x="5925848" y="2184141"/>
        <a:ext cx="3713763" cy="1761584"/>
      </dsp:txXfrm>
    </dsp:sp>
    <dsp:sp modelId="{01CBCE2D-C3C0-4C01-951E-C7E66A714520}">
      <dsp:nvSpPr>
        <dsp:cNvPr id="0" name=""/>
        <dsp:cNvSpPr/>
      </dsp:nvSpPr>
      <dsp:spPr>
        <a:xfrm>
          <a:off x="3743065" y="4176329"/>
          <a:ext cx="3904357" cy="1952178"/>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IQ" sz="2100" kern="1200" smtClean="0"/>
            <a:t>وبذلك تكون التهوية الرئوية هي حجم هواء التنفس في الدقيقة مضروبا في عدد مرات التنفس في الدقيقة.</a:t>
          </a:r>
          <a:endParaRPr lang="en-US" sz="2100" kern="1200"/>
        </a:p>
      </dsp:txBody>
      <dsp:txXfrm>
        <a:off x="3838362" y="4271626"/>
        <a:ext cx="3713763" cy="1761584"/>
      </dsp:txXfrm>
    </dsp:sp>
    <dsp:sp modelId="{5DB10628-DC51-44E3-A62F-07B5ECE8709A}">
      <dsp:nvSpPr>
        <dsp:cNvPr id="0" name=""/>
        <dsp:cNvSpPr/>
      </dsp:nvSpPr>
      <dsp:spPr>
        <a:xfrm>
          <a:off x="1655580" y="2088844"/>
          <a:ext cx="3904357" cy="1952178"/>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IQ" sz="2100" kern="1200" dirty="0" smtClean="0"/>
            <a:t>تعتمد التهوئية الرئوية على ثلاث عوامل:</a:t>
          </a:r>
        </a:p>
        <a:p>
          <a:pPr lvl="0" algn="ctr" defTabSz="933450">
            <a:lnSpc>
              <a:spcPct val="90000"/>
            </a:lnSpc>
            <a:spcBef>
              <a:spcPct val="0"/>
            </a:spcBef>
            <a:spcAft>
              <a:spcPct val="35000"/>
            </a:spcAft>
          </a:pPr>
          <a:r>
            <a:rPr lang="ar-IQ" sz="2100" kern="1200" dirty="0" smtClean="0"/>
            <a:t>- عمق التنفس.</a:t>
          </a:r>
        </a:p>
        <a:p>
          <a:pPr lvl="0" algn="ctr" defTabSz="933450">
            <a:lnSpc>
              <a:spcPct val="90000"/>
            </a:lnSpc>
            <a:spcBef>
              <a:spcPct val="0"/>
            </a:spcBef>
            <a:spcAft>
              <a:spcPct val="35000"/>
            </a:spcAft>
          </a:pPr>
          <a:r>
            <a:rPr lang="ar-IQ" sz="2100" kern="1200" dirty="0" smtClean="0"/>
            <a:t>- معدل التنفس.</a:t>
          </a:r>
        </a:p>
        <a:p>
          <a:pPr lvl="0" algn="ctr" defTabSz="933450">
            <a:lnSpc>
              <a:spcPct val="90000"/>
            </a:lnSpc>
            <a:spcBef>
              <a:spcPct val="0"/>
            </a:spcBef>
            <a:spcAft>
              <a:spcPct val="35000"/>
            </a:spcAft>
          </a:pPr>
          <a:r>
            <a:rPr lang="ar-IQ" sz="2100" kern="1200" dirty="0" smtClean="0"/>
            <a:t>- حجم الفراغ الميت</a:t>
          </a:r>
          <a:endParaRPr lang="en-US" sz="2100" kern="1200" dirty="0"/>
        </a:p>
      </dsp:txBody>
      <dsp:txXfrm>
        <a:off x="1750877" y="2184141"/>
        <a:ext cx="3713763" cy="17615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4DA0EC-3978-4114-A808-A5ED723110BE}">
      <dsp:nvSpPr>
        <dsp:cNvPr id="0" name=""/>
        <dsp:cNvSpPr/>
      </dsp:nvSpPr>
      <dsp:spPr>
        <a:xfrm>
          <a:off x="2177" y="455334"/>
          <a:ext cx="2623807" cy="3148568"/>
        </a:xfrm>
        <a:prstGeom prst="roundRect">
          <a:avLst>
            <a:gd name="adj" fmla="val 5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ar-IQ" sz="1900" kern="1200" dirty="0" smtClean="0"/>
            <a:t>تكيفات التهوية الرئوية</a:t>
          </a:r>
          <a:endParaRPr lang="en-US" sz="1900" kern="1200" dirty="0"/>
        </a:p>
      </dsp:txBody>
      <dsp:txXfrm rot="16200000">
        <a:off x="-1026354" y="1483866"/>
        <a:ext cx="2581826" cy="524761"/>
      </dsp:txXfrm>
    </dsp:sp>
    <dsp:sp modelId="{15DD5ADC-150E-40E2-925B-734C1748EB2D}">
      <dsp:nvSpPr>
        <dsp:cNvPr id="0" name=""/>
        <dsp:cNvSpPr/>
      </dsp:nvSpPr>
      <dsp:spPr>
        <a:xfrm>
          <a:off x="526939" y="455334"/>
          <a:ext cx="1954736" cy="314856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r" defTabSz="933450" rtl="1">
            <a:lnSpc>
              <a:spcPct val="90000"/>
            </a:lnSpc>
            <a:spcBef>
              <a:spcPct val="0"/>
            </a:spcBef>
            <a:spcAft>
              <a:spcPct val="35000"/>
            </a:spcAft>
          </a:pPr>
          <a:r>
            <a:rPr lang="ar-IQ" sz="2100" kern="1200" dirty="0" smtClean="0"/>
            <a:t>يؤدي التدريب الى عدة تغيرات فسيولوجية اثناء اداء الحمل البدني الاقصى والاقل من الاقصى.</a:t>
          </a:r>
        </a:p>
        <a:p>
          <a:pPr lvl="0" algn="r" defTabSz="933450" rtl="1">
            <a:lnSpc>
              <a:spcPct val="90000"/>
            </a:lnSpc>
            <a:spcBef>
              <a:spcPct val="0"/>
            </a:spcBef>
            <a:spcAft>
              <a:spcPct val="35000"/>
            </a:spcAft>
          </a:pPr>
          <a:r>
            <a:rPr lang="ar-IQ" sz="2100" kern="1200" dirty="0" smtClean="0"/>
            <a:t>الرياضين يستطيعون امتصاص حجم اكبر من الاوكسجين. ولذلك يخرج الزفير محتويا 14 – 15 % من </a:t>
          </a:r>
          <a:r>
            <a:rPr lang="en-US" sz="2100" kern="1200" dirty="0" smtClean="0"/>
            <a:t>O2</a:t>
          </a:r>
          <a:endParaRPr lang="en-US" sz="2100" kern="1200" dirty="0"/>
        </a:p>
      </dsp:txBody>
      <dsp:txXfrm>
        <a:off x="526939" y="455334"/>
        <a:ext cx="1954736" cy="3148568"/>
      </dsp:txXfrm>
    </dsp:sp>
    <dsp:sp modelId="{5F7249DA-8186-4067-9DC3-2D3525BEBEF7}">
      <dsp:nvSpPr>
        <dsp:cNvPr id="0" name=""/>
        <dsp:cNvSpPr/>
      </dsp:nvSpPr>
      <dsp:spPr>
        <a:xfrm>
          <a:off x="2717818" y="455334"/>
          <a:ext cx="2623807" cy="3148568"/>
        </a:xfrm>
        <a:prstGeom prst="roundRect">
          <a:avLst>
            <a:gd name="adj" fmla="val 5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ar-IQ" sz="1900" kern="1200" dirty="0" smtClean="0"/>
            <a:t>الحمل البدني الاقصى.</a:t>
          </a:r>
          <a:endParaRPr lang="en-US" sz="1900" kern="1200" dirty="0"/>
        </a:p>
      </dsp:txBody>
      <dsp:txXfrm rot="16200000">
        <a:off x="1689285" y="1483866"/>
        <a:ext cx="2581826" cy="524761"/>
      </dsp:txXfrm>
    </dsp:sp>
    <dsp:sp modelId="{733DD398-9300-4222-B67A-542F9DDE981E}">
      <dsp:nvSpPr>
        <dsp:cNvPr id="0" name=""/>
        <dsp:cNvSpPr/>
      </dsp:nvSpPr>
      <dsp:spPr>
        <a:xfrm rot="5400000">
          <a:off x="2499559" y="2957952"/>
          <a:ext cx="462754" cy="393571"/>
        </a:xfrm>
        <a:prstGeom prst="flowChartExtract">
          <a:avLst/>
        </a:prstGeom>
        <a:gradFill rotWithShape="0">
          <a:gsLst>
            <a:gs pos="0">
              <a:schemeClr val="lt1">
                <a:hueOff val="0"/>
                <a:satOff val="0"/>
                <a:lumOff val="0"/>
                <a:alphaOff val="0"/>
                <a:tint val="60000"/>
                <a:lumMod val="110000"/>
              </a:schemeClr>
            </a:gs>
            <a:gs pos="100000">
              <a:schemeClr val="lt1">
                <a:hueOff val="0"/>
                <a:satOff val="0"/>
                <a:lumOff val="0"/>
                <a:alphaOff val="0"/>
                <a:tint val="88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99AB59F9-6ABD-4405-9FF4-AF0F0550181B}">
      <dsp:nvSpPr>
        <dsp:cNvPr id="0" name=""/>
        <dsp:cNvSpPr/>
      </dsp:nvSpPr>
      <dsp:spPr>
        <a:xfrm>
          <a:off x="3242579" y="455334"/>
          <a:ext cx="1954736" cy="314856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r" defTabSz="933450" rtl="1">
            <a:lnSpc>
              <a:spcPct val="90000"/>
            </a:lnSpc>
            <a:spcBef>
              <a:spcPct val="0"/>
            </a:spcBef>
            <a:spcAft>
              <a:spcPct val="35000"/>
            </a:spcAft>
          </a:pPr>
          <a:r>
            <a:rPr lang="ar-IQ" sz="2100" kern="1200" dirty="0" smtClean="0"/>
            <a:t>تزيد التهوية الرئوية عند اداء الحمل البدني الاقصى متوازنة</a:t>
          </a:r>
          <a:r>
            <a:rPr lang="en-US" sz="2100" kern="1200" dirty="0" smtClean="0"/>
            <a:t> </a:t>
          </a:r>
          <a:r>
            <a:rPr lang="ar-IQ" sz="2100" kern="1200" dirty="0" smtClean="0"/>
            <a:t>مع زيادة الحد الاقصى لاستهلاك الاوكسجين</a:t>
          </a:r>
          <a:endParaRPr lang="en-US" sz="2100" kern="1200" dirty="0"/>
        </a:p>
      </dsp:txBody>
      <dsp:txXfrm>
        <a:off x="3242579" y="455334"/>
        <a:ext cx="1954736" cy="3148568"/>
      </dsp:txXfrm>
    </dsp:sp>
    <dsp:sp modelId="{5AA11F84-E6E8-483F-B161-F8DBCCEA0126}">
      <dsp:nvSpPr>
        <dsp:cNvPr id="0" name=""/>
        <dsp:cNvSpPr/>
      </dsp:nvSpPr>
      <dsp:spPr>
        <a:xfrm>
          <a:off x="5433458" y="455334"/>
          <a:ext cx="2623807" cy="3148568"/>
        </a:xfrm>
        <a:prstGeom prst="roundRect">
          <a:avLst>
            <a:gd name="adj" fmla="val 5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ar-IQ" sz="1900" kern="1200" dirty="0" smtClean="0"/>
            <a:t>الحمل  البدني الاقل من الاقصى.</a:t>
          </a:r>
          <a:endParaRPr lang="en-US" sz="1900" kern="1200" dirty="0"/>
        </a:p>
      </dsp:txBody>
      <dsp:txXfrm rot="16200000">
        <a:off x="4404926" y="1483866"/>
        <a:ext cx="2581826" cy="524761"/>
      </dsp:txXfrm>
    </dsp:sp>
    <dsp:sp modelId="{01B17434-0DFE-4E0E-825C-8083BE05C315}">
      <dsp:nvSpPr>
        <dsp:cNvPr id="0" name=""/>
        <dsp:cNvSpPr/>
      </dsp:nvSpPr>
      <dsp:spPr>
        <a:xfrm rot="5400000">
          <a:off x="5215200" y="2957952"/>
          <a:ext cx="462754" cy="393571"/>
        </a:xfrm>
        <a:prstGeom prst="flowChartExtract">
          <a:avLst/>
        </a:prstGeom>
        <a:gradFill rotWithShape="0">
          <a:gsLst>
            <a:gs pos="0">
              <a:schemeClr val="lt1">
                <a:hueOff val="0"/>
                <a:satOff val="0"/>
                <a:lumOff val="0"/>
                <a:alphaOff val="0"/>
                <a:tint val="60000"/>
                <a:lumMod val="110000"/>
              </a:schemeClr>
            </a:gs>
            <a:gs pos="100000">
              <a:schemeClr val="lt1">
                <a:hueOff val="0"/>
                <a:satOff val="0"/>
                <a:lumOff val="0"/>
                <a:alphaOff val="0"/>
                <a:tint val="88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F4956BB-D8BB-488E-A1CB-FA130C6CE5E9}">
      <dsp:nvSpPr>
        <dsp:cNvPr id="0" name=""/>
        <dsp:cNvSpPr/>
      </dsp:nvSpPr>
      <dsp:spPr>
        <a:xfrm>
          <a:off x="5958220" y="455334"/>
          <a:ext cx="1954736" cy="314856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r" defTabSz="933450" rtl="1">
            <a:lnSpc>
              <a:spcPct val="90000"/>
            </a:lnSpc>
            <a:spcBef>
              <a:spcPct val="0"/>
            </a:spcBef>
            <a:spcAft>
              <a:spcPct val="35000"/>
            </a:spcAft>
          </a:pPr>
          <a:r>
            <a:rPr lang="ar-IQ" sz="2100" kern="1200" dirty="0" smtClean="0"/>
            <a:t>يلاحظ بعد مرور 4 اسابيع من التدريب حدوث انخفاض في التهوية الرئوية عند اداء نفس الحمل البدني والاقل من الاقصى وهذا يعكس نقص استهلاك الاوكسجين لاداء نفس هذا الحمل البدني.</a:t>
          </a:r>
          <a:endParaRPr lang="en-US" sz="2100" kern="1200" dirty="0"/>
        </a:p>
      </dsp:txBody>
      <dsp:txXfrm>
        <a:off x="5958220" y="455334"/>
        <a:ext cx="1954736" cy="3148568"/>
      </dsp:txXfrm>
    </dsp:sp>
    <dsp:sp modelId="{06E0EF24-31AE-4918-8E0D-2EB08F4E639F}">
      <dsp:nvSpPr>
        <dsp:cNvPr id="0" name=""/>
        <dsp:cNvSpPr/>
      </dsp:nvSpPr>
      <dsp:spPr>
        <a:xfrm>
          <a:off x="8149099" y="455334"/>
          <a:ext cx="2202397" cy="3148568"/>
        </a:xfrm>
        <a:prstGeom prst="roundRect">
          <a:avLst>
            <a:gd name="adj" fmla="val 5000"/>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0" tIns="65151" rIns="84455" bIns="0" numCol="1" spcCol="1270" anchor="t" anchorCtr="0">
          <a:noAutofit/>
        </a:bodyPr>
        <a:lstStyle/>
        <a:p>
          <a:pPr lvl="0" algn="r" defTabSz="844550">
            <a:lnSpc>
              <a:spcPct val="90000"/>
            </a:lnSpc>
            <a:spcBef>
              <a:spcPct val="0"/>
            </a:spcBef>
            <a:spcAft>
              <a:spcPct val="35000"/>
            </a:spcAft>
          </a:pPr>
          <a:r>
            <a:rPr lang="ar-IQ" sz="1900" kern="1200" dirty="0" smtClean="0"/>
            <a:t>وهذا اهميته عند لاعبي التحمل:</a:t>
          </a:r>
          <a:endParaRPr lang="en-US" sz="1900" kern="1200" dirty="0"/>
        </a:p>
      </dsp:txBody>
      <dsp:txXfrm rot="16200000">
        <a:off x="7078426" y="1526007"/>
        <a:ext cx="2581826" cy="440479"/>
      </dsp:txXfrm>
    </dsp:sp>
    <dsp:sp modelId="{44C5F7B7-B384-484A-A230-6E072FF3725D}">
      <dsp:nvSpPr>
        <dsp:cNvPr id="0" name=""/>
        <dsp:cNvSpPr/>
      </dsp:nvSpPr>
      <dsp:spPr>
        <a:xfrm rot="5400000">
          <a:off x="7930841" y="2957952"/>
          <a:ext cx="462754" cy="393571"/>
        </a:xfrm>
        <a:prstGeom prst="flowChartExtract">
          <a:avLst/>
        </a:prstGeom>
        <a:gradFill rotWithShape="0">
          <a:gsLst>
            <a:gs pos="0">
              <a:schemeClr val="lt1">
                <a:hueOff val="0"/>
                <a:satOff val="0"/>
                <a:lumOff val="0"/>
                <a:alphaOff val="0"/>
                <a:tint val="60000"/>
                <a:lumMod val="110000"/>
              </a:schemeClr>
            </a:gs>
            <a:gs pos="100000">
              <a:schemeClr val="lt1">
                <a:hueOff val="0"/>
                <a:satOff val="0"/>
                <a:lumOff val="0"/>
                <a:alphaOff val="0"/>
                <a:tint val="88000"/>
              </a:schemeClr>
            </a:gs>
          </a:gsLst>
          <a:lin ang="5400000" scaled="0"/>
        </a:gradFill>
        <a:ln w="9525" cap="rnd"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7D86F1D-AB0F-4172-8D68-1F0DBB002F36}">
      <dsp:nvSpPr>
        <dsp:cNvPr id="0" name=""/>
        <dsp:cNvSpPr/>
      </dsp:nvSpPr>
      <dsp:spPr>
        <a:xfrm>
          <a:off x="8620131" y="455334"/>
          <a:ext cx="1640786" cy="3148568"/>
        </a:xfrm>
        <a:prstGeom prst="rect">
          <a:avLst/>
        </a:prstGeom>
        <a:noFill/>
        <a:ln>
          <a:noFill/>
        </a:ln>
        <a:effectLst/>
        <a:scene3d>
          <a:camera prst="orthographicFront"/>
          <a:lightRig rig="flat" dir="t"/>
        </a:scene3d>
        <a:sp3d/>
      </dsp:spPr>
      <dsp:style>
        <a:lnRef idx="0">
          <a:scrgbClr r="0" g="0" b="0"/>
        </a:lnRef>
        <a:fillRef idx="2">
          <a:scrgbClr r="0" g="0" b="0"/>
        </a:fillRef>
        <a:effectRef idx="1">
          <a:scrgbClr r="0" g="0" b="0"/>
        </a:effectRef>
        <a:fontRef idx="minor">
          <a:schemeClr val="dk1"/>
        </a:fontRef>
      </dsp:style>
      <dsp:txBody>
        <a:bodyPr spcFirstLastPara="0" vert="horz" wrap="square" lIns="0" tIns="72009" rIns="0" bIns="0" numCol="1" spcCol="1270" anchor="t" anchorCtr="0">
          <a:noAutofit/>
        </a:bodyPr>
        <a:lstStyle/>
        <a:p>
          <a:pPr lvl="0" algn="r" defTabSz="933450" rtl="1">
            <a:lnSpc>
              <a:spcPct val="90000"/>
            </a:lnSpc>
            <a:spcBef>
              <a:spcPct val="0"/>
            </a:spcBef>
            <a:spcAft>
              <a:spcPct val="35000"/>
            </a:spcAft>
          </a:pPr>
          <a:r>
            <a:rPr lang="ar-IQ" sz="2100" kern="1200" dirty="0" smtClean="0"/>
            <a:t>1- يقلل حدوث التعب لعضلات التهوية الرئوية.</a:t>
          </a:r>
          <a:endParaRPr lang="en-US" sz="2100" kern="1200" dirty="0"/>
        </a:p>
        <a:p>
          <a:pPr lvl="0" algn="r" defTabSz="933450" rtl="1">
            <a:lnSpc>
              <a:spcPct val="90000"/>
            </a:lnSpc>
            <a:spcBef>
              <a:spcPct val="0"/>
            </a:spcBef>
            <a:spcAft>
              <a:spcPct val="35000"/>
            </a:spcAft>
          </a:pPr>
          <a:r>
            <a:rPr lang="ar-IQ" sz="2100" kern="1200" dirty="0" smtClean="0"/>
            <a:t>2- اي اوكسجين يقل استخدامه لعضلات التنفس يمكن ان يستفيد به العضلات العاملة.</a:t>
          </a:r>
        </a:p>
      </dsp:txBody>
      <dsp:txXfrm>
        <a:off x="8620131" y="455334"/>
        <a:ext cx="1640786" cy="3148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FAA746-1DF4-4B39-960E-FE8B3154AD2E}">
      <dsp:nvSpPr>
        <dsp:cNvPr id="0" name=""/>
        <dsp:cNvSpPr/>
      </dsp:nvSpPr>
      <dsp:spPr>
        <a:xfrm>
          <a:off x="4497445" y="-122424"/>
          <a:ext cx="1013637" cy="101363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IQ" sz="1600" kern="1200" dirty="0" smtClean="0"/>
            <a:t>1- عملية الشهيق</a:t>
          </a:r>
          <a:endParaRPr lang="en-US" sz="1600" kern="1200" dirty="0"/>
        </a:p>
      </dsp:txBody>
      <dsp:txXfrm>
        <a:off x="4645889" y="26020"/>
        <a:ext cx="716749" cy="716749"/>
      </dsp:txXfrm>
    </dsp:sp>
    <dsp:sp modelId="{A872E81B-9494-491E-953F-8BFBBAD7A3E8}">
      <dsp:nvSpPr>
        <dsp:cNvPr id="0" name=""/>
        <dsp:cNvSpPr/>
      </dsp:nvSpPr>
      <dsp:spPr>
        <a:xfrm rot="1603803">
          <a:off x="5527862" y="533325"/>
          <a:ext cx="223574" cy="342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5531446" y="586661"/>
        <a:ext cx="156502" cy="205262"/>
      </dsp:txXfrm>
    </dsp:sp>
    <dsp:sp modelId="{7F41056D-96A4-46C7-BB95-F80395CE87D2}">
      <dsp:nvSpPr>
        <dsp:cNvPr id="0" name=""/>
        <dsp:cNvSpPr/>
      </dsp:nvSpPr>
      <dsp:spPr>
        <a:xfrm>
          <a:off x="5715486" y="489320"/>
          <a:ext cx="1599438" cy="131198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IQ" sz="1600" kern="1200" dirty="0" smtClean="0"/>
            <a:t>2- تبادل الغازات بين الحويصلات الرئوية والدم</a:t>
          </a:r>
          <a:endParaRPr lang="en-US" sz="1600" kern="1200" dirty="0"/>
        </a:p>
      </dsp:txBody>
      <dsp:txXfrm>
        <a:off x="5949718" y="681455"/>
        <a:ext cx="1130974" cy="927711"/>
      </dsp:txXfrm>
    </dsp:sp>
    <dsp:sp modelId="{60436950-20A0-4B6F-8793-0D054FAA3247}">
      <dsp:nvSpPr>
        <dsp:cNvPr id="0" name=""/>
        <dsp:cNvSpPr/>
      </dsp:nvSpPr>
      <dsp:spPr>
        <a:xfrm rot="5710947">
          <a:off x="6313658" y="1850883"/>
          <a:ext cx="244077" cy="342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6353577" y="1882841"/>
        <a:ext cx="170854" cy="205262"/>
      </dsp:txXfrm>
    </dsp:sp>
    <dsp:sp modelId="{72CC764F-054C-4A1F-9B80-F5B38DEA9890}">
      <dsp:nvSpPr>
        <dsp:cNvPr id="0" name=""/>
        <dsp:cNvSpPr/>
      </dsp:nvSpPr>
      <dsp:spPr>
        <a:xfrm>
          <a:off x="5630074" y="2255494"/>
          <a:ext cx="1442780" cy="139028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IQ" sz="1600" kern="1200" dirty="0" smtClean="0"/>
            <a:t>3- تبادل الغازات بين الدم والانسجة</a:t>
          </a:r>
          <a:endParaRPr lang="en-US" sz="1600" kern="1200" dirty="0"/>
        </a:p>
      </dsp:txBody>
      <dsp:txXfrm>
        <a:off x="5841364" y="2459096"/>
        <a:ext cx="1020200" cy="983080"/>
      </dsp:txXfrm>
    </dsp:sp>
    <dsp:sp modelId="{F14789C2-BE46-4FD2-9118-5FD396A56284}">
      <dsp:nvSpPr>
        <dsp:cNvPr id="0" name=""/>
        <dsp:cNvSpPr/>
      </dsp:nvSpPr>
      <dsp:spPr>
        <a:xfrm rot="9896463">
          <a:off x="5443926" y="3003078"/>
          <a:ext cx="153739" cy="342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5489256" y="3065506"/>
        <a:ext cx="107617" cy="205262"/>
      </dsp:txXfrm>
    </dsp:sp>
    <dsp:sp modelId="{1027567D-CA91-45D4-A742-C6C1272157BF}">
      <dsp:nvSpPr>
        <dsp:cNvPr id="0" name=""/>
        <dsp:cNvSpPr/>
      </dsp:nvSpPr>
      <dsp:spPr>
        <a:xfrm>
          <a:off x="3742678" y="2674951"/>
          <a:ext cx="1668619" cy="1506224"/>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ar-IQ" sz="1600" kern="1200" dirty="0" smtClean="0"/>
            <a:t>4- انتقال الاوكسجين من الدم الى الانسجة</a:t>
          </a:r>
          <a:endParaRPr lang="en-US" sz="1600" kern="1200" dirty="0"/>
        </a:p>
      </dsp:txBody>
      <dsp:txXfrm>
        <a:off x="3987042" y="2895532"/>
        <a:ext cx="1179891" cy="1065062"/>
      </dsp:txXfrm>
    </dsp:sp>
    <dsp:sp modelId="{6ED3B744-3424-401A-9857-A8C631516EFD}">
      <dsp:nvSpPr>
        <dsp:cNvPr id="0" name=""/>
        <dsp:cNvSpPr/>
      </dsp:nvSpPr>
      <dsp:spPr>
        <a:xfrm rot="13280405">
          <a:off x="3670597" y="2574075"/>
          <a:ext cx="260231" cy="342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0800000">
        <a:off x="3738939" y="2668278"/>
        <a:ext cx="182162" cy="205262"/>
      </dsp:txXfrm>
    </dsp:sp>
    <dsp:sp modelId="{47939D9C-A604-4A1B-AFB9-E8E0AA141BF8}">
      <dsp:nvSpPr>
        <dsp:cNvPr id="0" name=""/>
        <dsp:cNvSpPr/>
      </dsp:nvSpPr>
      <dsp:spPr>
        <a:xfrm>
          <a:off x="2201781" y="1398574"/>
          <a:ext cx="1680945" cy="1358578"/>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IQ" sz="1600" kern="1200" dirty="0" smtClean="0"/>
            <a:t>5- انتقال ثاني اوكسيد الكاربون من الانسجة الى الدم</a:t>
          </a:r>
          <a:endParaRPr lang="en-US" sz="1600" kern="1200" dirty="0"/>
        </a:p>
      </dsp:txBody>
      <dsp:txXfrm>
        <a:off x="2447950" y="1597533"/>
        <a:ext cx="1188607" cy="960660"/>
      </dsp:txXfrm>
    </dsp:sp>
    <dsp:sp modelId="{038BFACC-E53B-4766-BFF5-45607070DE36}">
      <dsp:nvSpPr>
        <dsp:cNvPr id="0" name=""/>
        <dsp:cNvSpPr/>
      </dsp:nvSpPr>
      <dsp:spPr>
        <a:xfrm rot="17415301">
          <a:off x="3237107" y="1043284"/>
          <a:ext cx="247609" cy="342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3261390" y="1146549"/>
        <a:ext cx="173326" cy="205262"/>
      </dsp:txXfrm>
    </dsp:sp>
    <dsp:sp modelId="{CD0F1E0C-01F3-4D66-8B69-F224A3489AE8}">
      <dsp:nvSpPr>
        <dsp:cNvPr id="0" name=""/>
        <dsp:cNvSpPr/>
      </dsp:nvSpPr>
      <dsp:spPr>
        <a:xfrm>
          <a:off x="3112850" y="6316"/>
          <a:ext cx="1013637" cy="1013637"/>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rtl="1">
            <a:lnSpc>
              <a:spcPct val="90000"/>
            </a:lnSpc>
            <a:spcBef>
              <a:spcPct val="0"/>
            </a:spcBef>
            <a:spcAft>
              <a:spcPct val="35000"/>
            </a:spcAft>
          </a:pPr>
          <a:r>
            <a:rPr lang="ar-IQ" sz="1600" kern="1200" dirty="0" smtClean="0"/>
            <a:t>6- عملية الزفير</a:t>
          </a:r>
          <a:endParaRPr lang="en-US" sz="1600" kern="1200" dirty="0"/>
        </a:p>
      </dsp:txBody>
      <dsp:txXfrm>
        <a:off x="3261294" y="154760"/>
        <a:ext cx="716749" cy="716749"/>
      </dsp:txXfrm>
    </dsp:sp>
    <dsp:sp modelId="{1E290974-F110-41FB-9766-665B6FFB6531}">
      <dsp:nvSpPr>
        <dsp:cNvPr id="0" name=""/>
        <dsp:cNvSpPr/>
      </dsp:nvSpPr>
      <dsp:spPr>
        <a:xfrm rot="21281271">
          <a:off x="4206450" y="278236"/>
          <a:ext cx="199772" cy="3421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4206579" y="349430"/>
        <a:ext cx="139840" cy="2052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65A05D-7BF0-46FA-BF4F-5D68F7D55D2B}">
      <dsp:nvSpPr>
        <dsp:cNvPr id="0" name=""/>
        <dsp:cNvSpPr/>
      </dsp:nvSpPr>
      <dsp:spPr>
        <a:xfrm>
          <a:off x="0" y="0"/>
          <a:ext cx="4998271" cy="463656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ar-IQ" sz="1900" kern="1200" dirty="0" smtClean="0"/>
            <a:t>يحمل الاوكسجين في الدم بطريقتين:</a:t>
          </a:r>
        </a:p>
        <a:p>
          <a:pPr lvl="0" algn="ctr" defTabSz="844550" rtl="1">
            <a:lnSpc>
              <a:spcPct val="90000"/>
            </a:lnSpc>
            <a:spcBef>
              <a:spcPct val="0"/>
            </a:spcBef>
            <a:spcAft>
              <a:spcPct val="35000"/>
            </a:spcAft>
          </a:pPr>
          <a:r>
            <a:rPr lang="ar-IQ" sz="1900" kern="1200" dirty="0" smtClean="0"/>
            <a:t>1- من خلال محلول فيزيائي الاوكسجين الذائب في الجزء من السائل من الدم.</a:t>
          </a:r>
        </a:p>
        <a:p>
          <a:pPr lvl="0" algn="ctr" defTabSz="844550" rtl="1">
            <a:lnSpc>
              <a:spcPct val="90000"/>
            </a:lnSpc>
            <a:spcBef>
              <a:spcPct val="0"/>
            </a:spcBef>
            <a:spcAft>
              <a:spcPct val="35000"/>
            </a:spcAft>
          </a:pPr>
          <a:r>
            <a:rPr lang="ar-IQ" sz="1900" kern="1200" dirty="0" smtClean="0"/>
            <a:t>2- من خلال الاتحاد مع الهيموكلوبين.</a:t>
          </a:r>
          <a:endParaRPr lang="en-US" sz="1900" kern="1200" dirty="0"/>
        </a:p>
      </dsp:txBody>
      <dsp:txXfrm>
        <a:off x="0" y="1854625"/>
        <a:ext cx="4998271" cy="1854625"/>
      </dsp:txXfrm>
    </dsp:sp>
    <dsp:sp modelId="{C0019349-6F0F-467D-ADD1-9F2C331372DA}">
      <dsp:nvSpPr>
        <dsp:cNvPr id="0" name=""/>
        <dsp:cNvSpPr/>
      </dsp:nvSpPr>
      <dsp:spPr>
        <a:xfrm>
          <a:off x="1731511" y="278193"/>
          <a:ext cx="1543975" cy="154397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64000" b="-64000"/>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3CA231B-ACC3-451F-84C6-6A23CA149E74}">
      <dsp:nvSpPr>
        <dsp:cNvPr id="0" name=""/>
        <dsp:cNvSpPr/>
      </dsp:nvSpPr>
      <dsp:spPr>
        <a:xfrm>
          <a:off x="5152583" y="0"/>
          <a:ext cx="4998271" cy="4636564"/>
        </a:xfrm>
        <a:prstGeom prst="roundRect">
          <a:avLst>
            <a:gd name="adj" fmla="val 10000"/>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ar-IQ" sz="1900" kern="1200" dirty="0" smtClean="0"/>
            <a:t>نقل ثاني اوكسيد الكاربون ويحمل بعدة اساليب:</a:t>
          </a:r>
        </a:p>
        <a:p>
          <a:pPr lvl="0" algn="ctr" defTabSz="844550">
            <a:lnSpc>
              <a:spcPct val="90000"/>
            </a:lnSpc>
            <a:spcBef>
              <a:spcPct val="0"/>
            </a:spcBef>
            <a:spcAft>
              <a:spcPct val="35000"/>
            </a:spcAft>
          </a:pPr>
          <a:r>
            <a:rPr lang="ar-IQ" sz="1900" kern="1200" dirty="0" smtClean="0"/>
            <a:t>1- بكمية قليلة في بلازما الدم بنسبة 5%.</a:t>
          </a:r>
        </a:p>
        <a:p>
          <a:pPr lvl="0" algn="ctr" defTabSz="844550">
            <a:lnSpc>
              <a:spcPct val="90000"/>
            </a:lnSpc>
            <a:spcBef>
              <a:spcPct val="0"/>
            </a:spcBef>
            <a:spcAft>
              <a:spcPct val="35000"/>
            </a:spcAft>
          </a:pPr>
          <a:r>
            <a:rPr lang="ar-IQ" sz="1900" kern="1200" dirty="0" smtClean="0"/>
            <a:t>2- متحدا مع الهيموكلوبين بنسبة 20%.</a:t>
          </a:r>
        </a:p>
        <a:p>
          <a:pPr lvl="0" algn="ctr" defTabSz="844550" rtl="1">
            <a:lnSpc>
              <a:spcPct val="90000"/>
            </a:lnSpc>
            <a:spcBef>
              <a:spcPct val="0"/>
            </a:spcBef>
            <a:spcAft>
              <a:spcPct val="35000"/>
            </a:spcAft>
          </a:pPr>
          <a:r>
            <a:rPr lang="ar-IQ" sz="1900" kern="1200" dirty="0" smtClean="0"/>
            <a:t>3- متحدا مع الماء وهي الكمية الاكبر في شكل بيكاربونات </a:t>
          </a:r>
          <a:r>
            <a:rPr lang="en-US" sz="1900" kern="1200" dirty="0" smtClean="0"/>
            <a:t>H2CO3F</a:t>
          </a:r>
          <a:endParaRPr lang="en-US" sz="1900" kern="1200" dirty="0"/>
        </a:p>
      </dsp:txBody>
      <dsp:txXfrm>
        <a:off x="5152583" y="1854625"/>
        <a:ext cx="4998271" cy="1854625"/>
      </dsp:txXfrm>
    </dsp:sp>
    <dsp:sp modelId="{7196BEC9-1384-43E7-A0D1-BF54FE083D35}">
      <dsp:nvSpPr>
        <dsp:cNvPr id="0" name=""/>
        <dsp:cNvSpPr/>
      </dsp:nvSpPr>
      <dsp:spPr>
        <a:xfrm>
          <a:off x="6879731" y="278193"/>
          <a:ext cx="1543975" cy="154397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50ADDB-AC27-4436-87FF-2B1E9FF44351}">
      <dsp:nvSpPr>
        <dsp:cNvPr id="0" name=""/>
        <dsp:cNvSpPr/>
      </dsp:nvSpPr>
      <dsp:spPr>
        <a:xfrm>
          <a:off x="406208" y="3709251"/>
          <a:ext cx="9342801" cy="695484"/>
        </a:xfrm>
        <a:prstGeom prst="leftRightArrow">
          <a:avLst/>
        </a:prstGeom>
        <a:solidFill>
          <a:schemeClr val="accent1">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60A27-8347-4421-B3AD-81D2127659EB}" type="datetimeFigureOut">
              <a:rPr lang="en-US" smtClean="0"/>
              <a:t>12/26/2017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7FB09D-6C7E-4C9C-82F1-384318E93782}" type="slidenum">
              <a:rPr lang="en-US" smtClean="0"/>
              <a:t>‹#›</a:t>
            </a:fld>
            <a:endParaRPr lang="en-US"/>
          </a:p>
        </p:txBody>
      </p:sp>
    </p:spTree>
    <p:extLst>
      <p:ext uri="{BB962C8B-B14F-4D97-AF65-F5344CB8AC3E}">
        <p14:creationId xmlns:p14="http://schemas.microsoft.com/office/powerpoint/2010/main" val="139363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B7FB09D-6C7E-4C9C-82F1-384318E93782}" type="slidenum">
              <a:rPr lang="en-US" smtClean="0"/>
              <a:t>5</a:t>
            </a:fld>
            <a:endParaRPr lang="en-US"/>
          </a:p>
        </p:txBody>
      </p:sp>
    </p:spTree>
    <p:extLst>
      <p:ext uri="{BB962C8B-B14F-4D97-AF65-F5344CB8AC3E}">
        <p14:creationId xmlns:p14="http://schemas.microsoft.com/office/powerpoint/2010/main" val="3981380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619D52-23D0-451B-AF06-A108993CAE47}" type="datetime1">
              <a:rPr lang="en-US" smtClean="0"/>
              <a:t>12/26/2017</a:t>
            </a:fld>
            <a:endParaRPr lang="en-US"/>
          </a:p>
        </p:txBody>
      </p:sp>
      <p:sp>
        <p:nvSpPr>
          <p:cNvPr id="5" name="Footer Placeholder 4"/>
          <p:cNvSpPr>
            <a:spLocks noGrp="1"/>
          </p:cNvSpPr>
          <p:nvPr>
            <p:ph type="ftr" sz="quarter" idx="11"/>
          </p:nvPr>
        </p:nvSpPr>
        <p:spPr/>
        <p:txBody>
          <a:bodyPr/>
          <a:lstStyle/>
          <a:p>
            <a:r>
              <a:rPr lang="ar-IQ" smtClean="0"/>
              <a:t>ا.د مصطفى حسن عبد الكريم</a:t>
            </a:r>
            <a:endParaRPr lang="en-US"/>
          </a:p>
        </p:txBody>
      </p:sp>
      <p:sp>
        <p:nvSpPr>
          <p:cNvPr id="6" name="Slide Number Placeholder 5"/>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89545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72B9ED-6EDF-472E-9AAB-6B9C48968AF2}" type="datetime1">
              <a:rPr lang="en-US" smtClean="0"/>
              <a:t>12/26/2017</a:t>
            </a:fld>
            <a:endParaRPr lang="en-US"/>
          </a:p>
        </p:txBody>
      </p:sp>
      <p:sp>
        <p:nvSpPr>
          <p:cNvPr id="6" name="Footer Placeholder 5"/>
          <p:cNvSpPr>
            <a:spLocks noGrp="1"/>
          </p:cNvSpPr>
          <p:nvPr>
            <p:ph type="ftr" sz="quarter" idx="11"/>
          </p:nvPr>
        </p:nvSpPr>
        <p:spPr/>
        <p:txBody>
          <a:bodyPr/>
          <a:lstStyle/>
          <a:p>
            <a:r>
              <a:rPr lang="ar-IQ" smtClean="0"/>
              <a:t>ا.د مصطفى حسن عبد الكريم</a:t>
            </a:r>
            <a:endParaRPr lang="en-US"/>
          </a:p>
        </p:txBody>
      </p:sp>
      <p:sp>
        <p:nvSpPr>
          <p:cNvPr id="7" name="Slide Number Placeholder 6"/>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324646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0CD361-A5E7-459D-868E-B62510200616}" type="datetime1">
              <a:rPr lang="en-US" smtClean="0"/>
              <a:t>12/26/2017</a:t>
            </a:fld>
            <a:endParaRPr lang="en-US"/>
          </a:p>
        </p:txBody>
      </p:sp>
      <p:sp>
        <p:nvSpPr>
          <p:cNvPr id="6" name="Footer Placeholder 5"/>
          <p:cNvSpPr>
            <a:spLocks noGrp="1"/>
          </p:cNvSpPr>
          <p:nvPr>
            <p:ph type="ftr" sz="quarter" idx="11"/>
          </p:nvPr>
        </p:nvSpPr>
        <p:spPr/>
        <p:txBody>
          <a:bodyPr/>
          <a:lstStyle/>
          <a:p>
            <a:r>
              <a:rPr lang="ar-IQ" smtClean="0"/>
              <a:t>ا.د مصطفى حسن عبد الكريم</a:t>
            </a:r>
            <a:endParaRPr lang="en-US"/>
          </a:p>
        </p:txBody>
      </p:sp>
      <p:sp>
        <p:nvSpPr>
          <p:cNvPr id="7" name="Slide Number Placeholder 6"/>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1491747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5069A-7E9F-45BA-AFCC-07CDE729E4CE}" type="datetime1">
              <a:rPr lang="en-US" smtClean="0"/>
              <a:t>12/26/2017</a:t>
            </a:fld>
            <a:endParaRPr lang="en-US"/>
          </a:p>
        </p:txBody>
      </p:sp>
      <p:sp>
        <p:nvSpPr>
          <p:cNvPr id="6" name="Footer Placeholder 5"/>
          <p:cNvSpPr>
            <a:spLocks noGrp="1"/>
          </p:cNvSpPr>
          <p:nvPr>
            <p:ph type="ftr" sz="quarter" idx="11"/>
          </p:nvPr>
        </p:nvSpPr>
        <p:spPr/>
        <p:txBody>
          <a:bodyPr/>
          <a:lstStyle/>
          <a:p>
            <a:r>
              <a:rPr lang="ar-IQ" smtClean="0"/>
              <a:t>ا.د مصطفى حسن عبد الكريم</a:t>
            </a:r>
            <a:endParaRPr lang="en-US"/>
          </a:p>
        </p:txBody>
      </p:sp>
      <p:sp>
        <p:nvSpPr>
          <p:cNvPr id="7" name="Slide Number Placeholder 6"/>
          <p:cNvSpPr>
            <a:spLocks noGrp="1"/>
          </p:cNvSpPr>
          <p:nvPr>
            <p:ph type="sldNum" sz="quarter" idx="12"/>
          </p:nvPr>
        </p:nvSpPr>
        <p:spPr/>
        <p:txBody>
          <a:bodyPr/>
          <a:lstStyle/>
          <a:p>
            <a:fld id="{2A26C304-15E6-460B-B942-72DD6776AAFD}"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97517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0DF4A6-8222-4363-B20F-B3287A6F2725}" type="datetime1">
              <a:rPr lang="en-US" smtClean="0"/>
              <a:t>12/26/2017</a:t>
            </a:fld>
            <a:endParaRPr lang="en-US"/>
          </a:p>
        </p:txBody>
      </p:sp>
      <p:sp>
        <p:nvSpPr>
          <p:cNvPr id="6" name="Footer Placeholder 5"/>
          <p:cNvSpPr>
            <a:spLocks noGrp="1"/>
          </p:cNvSpPr>
          <p:nvPr>
            <p:ph type="ftr" sz="quarter" idx="11"/>
          </p:nvPr>
        </p:nvSpPr>
        <p:spPr/>
        <p:txBody>
          <a:bodyPr/>
          <a:lstStyle/>
          <a:p>
            <a:r>
              <a:rPr lang="ar-IQ" smtClean="0"/>
              <a:t>ا.د مصطفى حسن عبد الكريم</a:t>
            </a:r>
            <a:endParaRPr lang="en-US"/>
          </a:p>
        </p:txBody>
      </p:sp>
      <p:sp>
        <p:nvSpPr>
          <p:cNvPr id="7" name="Slide Number Placeholder 6"/>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30279999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CAF8A5A-216D-4A46-9E51-758E11345CEE}" type="datetime1">
              <a:rPr lang="en-US" smtClean="0"/>
              <a:t>12/26/2017</a:t>
            </a:fld>
            <a:endParaRPr lang="en-US"/>
          </a:p>
        </p:txBody>
      </p:sp>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
        <p:nvSpPr>
          <p:cNvPr id="5" name="Slide Number Placeholder 4"/>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2927532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A5CBE8D-D965-4EEC-A18E-771FE7ADBD6A}" type="datetime1">
              <a:rPr lang="en-US" smtClean="0"/>
              <a:t>12/26/2017</a:t>
            </a:fld>
            <a:endParaRPr lang="en-US"/>
          </a:p>
        </p:txBody>
      </p:sp>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
        <p:nvSpPr>
          <p:cNvPr id="5" name="Slide Number Placeholder 4"/>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32355069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C9029C-317E-4CE5-B978-72FDD7866190}" type="datetime1">
              <a:rPr lang="en-US" smtClean="0"/>
              <a:t>12/26/2017</a:t>
            </a:fld>
            <a:endParaRPr lang="en-US"/>
          </a:p>
        </p:txBody>
      </p:sp>
      <p:sp>
        <p:nvSpPr>
          <p:cNvPr id="5" name="Footer Placeholder 4"/>
          <p:cNvSpPr>
            <a:spLocks noGrp="1"/>
          </p:cNvSpPr>
          <p:nvPr>
            <p:ph type="ftr" sz="quarter" idx="11"/>
          </p:nvPr>
        </p:nvSpPr>
        <p:spPr/>
        <p:txBody>
          <a:bodyPr/>
          <a:lstStyle/>
          <a:p>
            <a:r>
              <a:rPr lang="ar-IQ" smtClean="0"/>
              <a:t>ا.د مصطفى حسن عبد الكريم</a:t>
            </a:r>
            <a:endParaRPr lang="en-US"/>
          </a:p>
        </p:txBody>
      </p:sp>
      <p:sp>
        <p:nvSpPr>
          <p:cNvPr id="6" name="Slide Number Placeholder 5"/>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1588549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7FAFAB-006F-439B-9CF2-BC882A6BF860}" type="datetime1">
              <a:rPr lang="en-US" smtClean="0"/>
              <a:t>12/26/2017</a:t>
            </a:fld>
            <a:endParaRPr lang="en-US"/>
          </a:p>
        </p:txBody>
      </p:sp>
      <p:sp>
        <p:nvSpPr>
          <p:cNvPr id="5" name="Footer Placeholder 4"/>
          <p:cNvSpPr>
            <a:spLocks noGrp="1"/>
          </p:cNvSpPr>
          <p:nvPr>
            <p:ph type="ftr" sz="quarter" idx="11"/>
          </p:nvPr>
        </p:nvSpPr>
        <p:spPr/>
        <p:txBody>
          <a:bodyPr/>
          <a:lstStyle/>
          <a:p>
            <a:r>
              <a:rPr lang="ar-IQ" smtClean="0"/>
              <a:t>ا.د مصطفى حسن عبد الكريم</a:t>
            </a:r>
            <a:endParaRPr lang="en-US"/>
          </a:p>
        </p:txBody>
      </p:sp>
      <p:sp>
        <p:nvSpPr>
          <p:cNvPr id="6" name="Slide Number Placeholder 5"/>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26732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BDA3D-D60F-4F6C-A687-7F0DA884224C}" type="datetime1">
              <a:rPr lang="en-US" smtClean="0"/>
              <a:t>12/26/2017</a:t>
            </a:fld>
            <a:endParaRPr lang="en-US"/>
          </a:p>
        </p:txBody>
      </p:sp>
      <p:sp>
        <p:nvSpPr>
          <p:cNvPr id="5" name="Footer Placeholder 4"/>
          <p:cNvSpPr>
            <a:spLocks noGrp="1"/>
          </p:cNvSpPr>
          <p:nvPr>
            <p:ph type="ftr" sz="quarter" idx="11"/>
          </p:nvPr>
        </p:nvSpPr>
        <p:spPr/>
        <p:txBody>
          <a:bodyPr/>
          <a:lstStyle/>
          <a:p>
            <a:r>
              <a:rPr lang="ar-IQ" smtClean="0"/>
              <a:t>ا.د مصطفى حسن عبد الكريم</a:t>
            </a:r>
            <a:endParaRPr lang="en-US"/>
          </a:p>
        </p:txBody>
      </p:sp>
      <p:sp>
        <p:nvSpPr>
          <p:cNvPr id="6" name="Slide Number Placeholder 5"/>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3946410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A592E-3561-4F6C-A11E-5C5B15923D6A}" type="datetime1">
              <a:rPr lang="en-US" smtClean="0"/>
              <a:t>12/26/2017</a:t>
            </a:fld>
            <a:endParaRPr lang="en-US"/>
          </a:p>
        </p:txBody>
      </p:sp>
      <p:sp>
        <p:nvSpPr>
          <p:cNvPr id="5" name="Footer Placeholder 4"/>
          <p:cNvSpPr>
            <a:spLocks noGrp="1"/>
          </p:cNvSpPr>
          <p:nvPr>
            <p:ph type="ftr" sz="quarter" idx="11"/>
          </p:nvPr>
        </p:nvSpPr>
        <p:spPr/>
        <p:txBody>
          <a:bodyPr/>
          <a:lstStyle/>
          <a:p>
            <a:r>
              <a:rPr lang="ar-IQ" smtClean="0"/>
              <a:t>ا.د مصطفى حسن عبد الكريم</a:t>
            </a:r>
            <a:endParaRPr lang="en-US"/>
          </a:p>
        </p:txBody>
      </p:sp>
      <p:sp>
        <p:nvSpPr>
          <p:cNvPr id="6" name="Slide Number Placeholder 5"/>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340262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475664-FEDC-4D2A-960D-C635E00FFAD1}" type="datetime1">
              <a:rPr lang="en-US" smtClean="0"/>
              <a:t>12/26/2017</a:t>
            </a:fld>
            <a:endParaRPr lang="en-US"/>
          </a:p>
        </p:txBody>
      </p:sp>
      <p:sp>
        <p:nvSpPr>
          <p:cNvPr id="6" name="Footer Placeholder 5"/>
          <p:cNvSpPr>
            <a:spLocks noGrp="1"/>
          </p:cNvSpPr>
          <p:nvPr>
            <p:ph type="ftr" sz="quarter" idx="11"/>
          </p:nvPr>
        </p:nvSpPr>
        <p:spPr/>
        <p:txBody>
          <a:bodyPr/>
          <a:lstStyle/>
          <a:p>
            <a:r>
              <a:rPr lang="ar-IQ" smtClean="0"/>
              <a:t>ا.د مصطفى حسن عبد الكريم</a:t>
            </a:r>
            <a:endParaRPr lang="en-US"/>
          </a:p>
        </p:txBody>
      </p:sp>
      <p:sp>
        <p:nvSpPr>
          <p:cNvPr id="7" name="Slide Number Placeholder 6"/>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2136867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9CF67B-ED7B-4C27-A659-576862BFF65A}" type="datetime1">
              <a:rPr lang="en-US" smtClean="0"/>
              <a:t>12/26/2017</a:t>
            </a:fld>
            <a:endParaRPr lang="en-US"/>
          </a:p>
        </p:txBody>
      </p:sp>
      <p:sp>
        <p:nvSpPr>
          <p:cNvPr id="8" name="Footer Placeholder 7"/>
          <p:cNvSpPr>
            <a:spLocks noGrp="1"/>
          </p:cNvSpPr>
          <p:nvPr>
            <p:ph type="ftr" sz="quarter" idx="11"/>
          </p:nvPr>
        </p:nvSpPr>
        <p:spPr/>
        <p:txBody>
          <a:bodyPr/>
          <a:lstStyle/>
          <a:p>
            <a:r>
              <a:rPr lang="ar-IQ" smtClean="0"/>
              <a:t>ا.د مصطفى حسن عبد الكريم</a:t>
            </a:r>
            <a:endParaRPr lang="en-US"/>
          </a:p>
        </p:txBody>
      </p:sp>
      <p:sp>
        <p:nvSpPr>
          <p:cNvPr id="9" name="Slide Number Placeholder 8"/>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2405947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6E3F82-E013-4960-A952-6E2D354743D8}" type="datetime1">
              <a:rPr lang="en-US" smtClean="0"/>
              <a:t>12/26/2017</a:t>
            </a:fld>
            <a:endParaRPr lang="en-US"/>
          </a:p>
        </p:txBody>
      </p:sp>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
        <p:nvSpPr>
          <p:cNvPr id="5" name="Slide Number Placeholder 4"/>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2082865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5206D-6202-47C3-8318-928B9B839E72}" type="datetime1">
              <a:rPr lang="en-US" smtClean="0"/>
              <a:t>12/26/2017</a:t>
            </a:fld>
            <a:endParaRPr lang="en-US"/>
          </a:p>
        </p:txBody>
      </p:sp>
      <p:sp>
        <p:nvSpPr>
          <p:cNvPr id="3" name="Footer Placeholder 2"/>
          <p:cNvSpPr>
            <a:spLocks noGrp="1"/>
          </p:cNvSpPr>
          <p:nvPr>
            <p:ph type="ftr" sz="quarter" idx="11"/>
          </p:nvPr>
        </p:nvSpPr>
        <p:spPr/>
        <p:txBody>
          <a:bodyPr/>
          <a:lstStyle/>
          <a:p>
            <a:r>
              <a:rPr lang="ar-IQ" smtClean="0"/>
              <a:t>ا.د مصطفى حسن عبد الكريم</a:t>
            </a:r>
            <a:endParaRPr lang="en-US"/>
          </a:p>
        </p:txBody>
      </p:sp>
      <p:sp>
        <p:nvSpPr>
          <p:cNvPr id="4" name="Slide Number Placeholder 3"/>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118742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DE64D5-1CEC-4CFE-91FF-6C1CE3397F9D}" type="datetime1">
              <a:rPr lang="en-US" smtClean="0"/>
              <a:t>12/26/2017</a:t>
            </a:fld>
            <a:endParaRPr lang="en-US"/>
          </a:p>
        </p:txBody>
      </p:sp>
      <p:sp>
        <p:nvSpPr>
          <p:cNvPr id="6" name="Footer Placeholder 5"/>
          <p:cNvSpPr>
            <a:spLocks noGrp="1"/>
          </p:cNvSpPr>
          <p:nvPr>
            <p:ph type="ftr" sz="quarter" idx="11"/>
          </p:nvPr>
        </p:nvSpPr>
        <p:spPr/>
        <p:txBody>
          <a:bodyPr/>
          <a:lstStyle/>
          <a:p>
            <a:r>
              <a:rPr lang="ar-IQ" smtClean="0"/>
              <a:t>ا.د مصطفى حسن عبد الكريم</a:t>
            </a:r>
            <a:endParaRPr lang="en-US"/>
          </a:p>
        </p:txBody>
      </p:sp>
      <p:sp>
        <p:nvSpPr>
          <p:cNvPr id="7" name="Slide Number Placeholder 6"/>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2492699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CAB41A-4C85-463A-BBBE-5D7979E7A956}" type="datetime1">
              <a:rPr lang="en-US" smtClean="0"/>
              <a:t>12/26/2017</a:t>
            </a:fld>
            <a:endParaRPr lang="en-US"/>
          </a:p>
        </p:txBody>
      </p:sp>
      <p:sp>
        <p:nvSpPr>
          <p:cNvPr id="6" name="Footer Placeholder 5"/>
          <p:cNvSpPr>
            <a:spLocks noGrp="1"/>
          </p:cNvSpPr>
          <p:nvPr>
            <p:ph type="ftr" sz="quarter" idx="11"/>
          </p:nvPr>
        </p:nvSpPr>
        <p:spPr/>
        <p:txBody>
          <a:bodyPr/>
          <a:lstStyle/>
          <a:p>
            <a:r>
              <a:rPr lang="ar-IQ" smtClean="0"/>
              <a:t>ا.د مصطفى حسن عبد الكريم</a:t>
            </a:r>
            <a:endParaRPr lang="en-US"/>
          </a:p>
        </p:txBody>
      </p:sp>
      <p:sp>
        <p:nvSpPr>
          <p:cNvPr id="7" name="Slide Number Placeholder 6"/>
          <p:cNvSpPr>
            <a:spLocks noGrp="1"/>
          </p:cNvSpPr>
          <p:nvPr>
            <p:ph type="sldNum" sz="quarter" idx="12"/>
          </p:nvPr>
        </p:nvSpPr>
        <p:spPr/>
        <p:txBody>
          <a:bodyPr/>
          <a:lstStyle/>
          <a:p>
            <a:fld id="{2A26C304-15E6-460B-B942-72DD6776AAFD}" type="slidenum">
              <a:rPr lang="en-US" smtClean="0"/>
              <a:t>‹#›</a:t>
            </a:fld>
            <a:endParaRPr lang="en-US"/>
          </a:p>
        </p:txBody>
      </p:sp>
    </p:spTree>
    <p:extLst>
      <p:ext uri="{BB962C8B-B14F-4D97-AF65-F5344CB8AC3E}">
        <p14:creationId xmlns:p14="http://schemas.microsoft.com/office/powerpoint/2010/main" val="343998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1DA54DA-E7E0-4B01-9564-865B16AB3F62}" type="datetime1">
              <a:rPr lang="en-US" smtClean="0"/>
              <a:t>12/26/2017</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ar-IQ" smtClean="0"/>
              <a:t>ا.د مصطفى حسن عبد الكريم</a:t>
            </a:r>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2A26C304-15E6-460B-B942-72DD6776AAFD}" type="slidenum">
              <a:rPr lang="en-US" smtClean="0"/>
              <a:t>‹#›</a:t>
            </a:fld>
            <a:endParaRPr lang="en-US"/>
          </a:p>
        </p:txBody>
      </p:sp>
    </p:spTree>
    <p:extLst>
      <p:ext uri="{BB962C8B-B14F-4D97-AF65-F5344CB8AC3E}">
        <p14:creationId xmlns:p14="http://schemas.microsoft.com/office/powerpoint/2010/main" val="2637796394"/>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2" y="3474162"/>
            <a:ext cx="9440034" cy="1828801"/>
          </a:xfrm>
        </p:spPr>
        <p:txBody>
          <a:bodyPr/>
          <a:lstStyle/>
          <a:p>
            <a:r>
              <a:rPr lang="ar-IQ" dirty="0" smtClean="0"/>
              <a:t>الجهاز التنفسي</a:t>
            </a:r>
            <a:endParaRPr lang="en-US" dirty="0"/>
          </a:p>
        </p:txBody>
      </p:sp>
      <p:sp>
        <p:nvSpPr>
          <p:cNvPr id="3" name="Subtitle 2"/>
          <p:cNvSpPr>
            <a:spLocks noGrp="1"/>
          </p:cNvSpPr>
          <p:nvPr>
            <p:ph type="subTitle" idx="1"/>
          </p:nvPr>
        </p:nvSpPr>
        <p:spPr>
          <a:xfrm>
            <a:off x="1562604" y="5483583"/>
            <a:ext cx="9440034" cy="1049867"/>
          </a:xfrm>
        </p:spPr>
        <p:txBody>
          <a:bodyPr>
            <a:normAutofit/>
          </a:bodyPr>
          <a:lstStyle/>
          <a:p>
            <a:pPr rtl="1"/>
            <a:r>
              <a:rPr lang="ar-IQ" sz="2400" dirty="0" smtClean="0"/>
              <a:t>ا.د مصطفى حسن عبد الكريم</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853" y="464970"/>
            <a:ext cx="7685265" cy="3659650"/>
          </a:xfrm>
          <a:prstGeom prst="rect">
            <a:avLst/>
          </a:prstGeom>
        </p:spPr>
      </p:pic>
      <p:sp>
        <p:nvSpPr>
          <p:cNvPr id="5" name="Footer Placeholder 4"/>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206338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IQ" dirty="0" smtClean="0"/>
              <a:t>النسب المئوية لمكونات حجم الهواء خلال الشهيق الزفير والحويصلات</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7647702"/>
              </p:ext>
            </p:extLst>
          </p:nvPr>
        </p:nvGraphicFramePr>
        <p:xfrm>
          <a:off x="913795" y="2364141"/>
          <a:ext cx="10353676" cy="2804160"/>
        </p:xfrm>
        <a:graphic>
          <a:graphicData uri="http://schemas.openxmlformats.org/drawingml/2006/table">
            <a:tbl>
              <a:tblPr firstRow="1" bandRow="1">
                <a:tableStyleId>{7DF18680-E054-41AD-8BC1-D1AEF772440D}</a:tableStyleId>
              </a:tblPr>
              <a:tblGrid>
                <a:gridCol w="2588419"/>
                <a:gridCol w="2588419"/>
                <a:gridCol w="2588419"/>
                <a:gridCol w="2588419"/>
              </a:tblGrid>
              <a:tr h="370840">
                <a:tc>
                  <a:txBody>
                    <a:bodyPr/>
                    <a:lstStyle/>
                    <a:p>
                      <a:pPr algn="ctr" rtl="1"/>
                      <a:r>
                        <a:rPr lang="ar-IQ" sz="3200" dirty="0" smtClean="0"/>
                        <a:t>النتروجين</a:t>
                      </a:r>
                      <a:endParaRPr lang="en-US" sz="3200" dirty="0"/>
                    </a:p>
                  </a:txBody>
                  <a:tcPr/>
                </a:tc>
                <a:tc>
                  <a:txBody>
                    <a:bodyPr/>
                    <a:lstStyle/>
                    <a:p>
                      <a:pPr algn="ctr" rtl="1"/>
                      <a:r>
                        <a:rPr lang="ar-IQ" sz="3200" dirty="0" smtClean="0"/>
                        <a:t>ثاني اوكسيد الكاربون</a:t>
                      </a:r>
                      <a:endParaRPr lang="en-US" sz="3200" dirty="0"/>
                    </a:p>
                  </a:txBody>
                  <a:tcPr/>
                </a:tc>
                <a:tc>
                  <a:txBody>
                    <a:bodyPr/>
                    <a:lstStyle/>
                    <a:p>
                      <a:pPr algn="ctr" rtl="1"/>
                      <a:r>
                        <a:rPr lang="ar-IQ" sz="3200" dirty="0" smtClean="0"/>
                        <a:t>اوكسجين</a:t>
                      </a:r>
                      <a:endParaRPr lang="en-US" sz="3200" dirty="0"/>
                    </a:p>
                  </a:txBody>
                  <a:tcPr/>
                </a:tc>
                <a:tc>
                  <a:txBody>
                    <a:bodyPr/>
                    <a:lstStyle/>
                    <a:p>
                      <a:pPr algn="ctr" rtl="1"/>
                      <a:r>
                        <a:rPr lang="ar-IQ" sz="3200" dirty="0" smtClean="0"/>
                        <a:t>هواء</a:t>
                      </a:r>
                      <a:endParaRPr lang="en-US" sz="3200" dirty="0"/>
                    </a:p>
                  </a:txBody>
                  <a:tcPr/>
                </a:tc>
              </a:tr>
              <a:tr h="370840">
                <a:tc>
                  <a:txBody>
                    <a:bodyPr/>
                    <a:lstStyle/>
                    <a:p>
                      <a:pPr algn="ctr" rtl="1"/>
                      <a:r>
                        <a:rPr lang="ar-IQ" sz="3200" dirty="0" smtClean="0"/>
                        <a:t>79.03</a:t>
                      </a:r>
                      <a:endParaRPr lang="en-US" sz="3200" dirty="0"/>
                    </a:p>
                  </a:txBody>
                  <a:tcPr/>
                </a:tc>
                <a:tc>
                  <a:txBody>
                    <a:bodyPr/>
                    <a:lstStyle/>
                    <a:p>
                      <a:pPr algn="ctr" rtl="1"/>
                      <a:r>
                        <a:rPr lang="ar-IQ" sz="3200" dirty="0" smtClean="0"/>
                        <a:t>0.03</a:t>
                      </a:r>
                      <a:endParaRPr lang="en-US" sz="3200" dirty="0"/>
                    </a:p>
                  </a:txBody>
                  <a:tcPr/>
                </a:tc>
                <a:tc>
                  <a:txBody>
                    <a:bodyPr/>
                    <a:lstStyle/>
                    <a:p>
                      <a:pPr algn="ctr" rtl="1"/>
                      <a:r>
                        <a:rPr lang="ar-IQ" sz="3200" dirty="0" smtClean="0"/>
                        <a:t>20.94</a:t>
                      </a:r>
                      <a:endParaRPr lang="en-US" sz="3200" dirty="0"/>
                    </a:p>
                  </a:txBody>
                  <a:tcPr/>
                </a:tc>
                <a:tc>
                  <a:txBody>
                    <a:bodyPr/>
                    <a:lstStyle/>
                    <a:p>
                      <a:pPr algn="ctr" rtl="1"/>
                      <a:r>
                        <a:rPr lang="ar-IQ" sz="3200" dirty="0" smtClean="0"/>
                        <a:t>الشهيق</a:t>
                      </a:r>
                      <a:endParaRPr lang="en-US" sz="3200" dirty="0"/>
                    </a:p>
                  </a:txBody>
                  <a:tcPr/>
                </a:tc>
              </a:tr>
              <a:tr h="370840">
                <a:tc>
                  <a:txBody>
                    <a:bodyPr/>
                    <a:lstStyle/>
                    <a:p>
                      <a:pPr algn="ctr" rtl="1"/>
                      <a:r>
                        <a:rPr lang="ar-IQ" sz="3200" dirty="0" smtClean="0"/>
                        <a:t>79.70</a:t>
                      </a:r>
                      <a:endParaRPr lang="en-US" sz="3200" dirty="0"/>
                    </a:p>
                  </a:txBody>
                  <a:tcPr/>
                </a:tc>
                <a:tc>
                  <a:txBody>
                    <a:bodyPr/>
                    <a:lstStyle/>
                    <a:p>
                      <a:pPr algn="ctr" rtl="1"/>
                      <a:r>
                        <a:rPr lang="ar-IQ" sz="3200" dirty="0" smtClean="0"/>
                        <a:t>4.00</a:t>
                      </a:r>
                      <a:endParaRPr lang="en-US" sz="3200" dirty="0"/>
                    </a:p>
                  </a:txBody>
                  <a:tcPr/>
                </a:tc>
                <a:tc>
                  <a:txBody>
                    <a:bodyPr/>
                    <a:lstStyle/>
                    <a:p>
                      <a:pPr algn="ctr" rtl="1"/>
                      <a:r>
                        <a:rPr lang="ar-IQ" sz="3200" dirty="0" smtClean="0"/>
                        <a:t>16.30</a:t>
                      </a:r>
                      <a:endParaRPr lang="en-US" sz="3200" dirty="0"/>
                    </a:p>
                  </a:txBody>
                  <a:tcPr/>
                </a:tc>
                <a:tc>
                  <a:txBody>
                    <a:bodyPr/>
                    <a:lstStyle/>
                    <a:p>
                      <a:pPr algn="ctr" rtl="1"/>
                      <a:r>
                        <a:rPr lang="ar-IQ" sz="3200" dirty="0" smtClean="0"/>
                        <a:t>الزفير</a:t>
                      </a:r>
                      <a:endParaRPr lang="en-US" sz="3200" dirty="0"/>
                    </a:p>
                  </a:txBody>
                  <a:tcPr/>
                </a:tc>
              </a:tr>
              <a:tr h="370840">
                <a:tc>
                  <a:txBody>
                    <a:bodyPr/>
                    <a:lstStyle/>
                    <a:p>
                      <a:pPr algn="ctr" rtl="1"/>
                      <a:r>
                        <a:rPr lang="ar-IQ" sz="3200" dirty="0" smtClean="0"/>
                        <a:t>80.00</a:t>
                      </a:r>
                      <a:endParaRPr lang="en-US" sz="3200" dirty="0"/>
                    </a:p>
                  </a:txBody>
                  <a:tcPr/>
                </a:tc>
                <a:tc>
                  <a:txBody>
                    <a:bodyPr/>
                    <a:lstStyle/>
                    <a:p>
                      <a:pPr algn="ctr" rtl="1"/>
                      <a:r>
                        <a:rPr lang="ar-IQ" sz="3200" dirty="0" smtClean="0"/>
                        <a:t>5.60</a:t>
                      </a:r>
                      <a:endParaRPr lang="en-US" sz="3200" dirty="0"/>
                    </a:p>
                  </a:txBody>
                  <a:tcPr/>
                </a:tc>
                <a:tc>
                  <a:txBody>
                    <a:bodyPr/>
                    <a:lstStyle/>
                    <a:p>
                      <a:pPr algn="ctr" rtl="1"/>
                      <a:r>
                        <a:rPr lang="ar-IQ" sz="3200" dirty="0" smtClean="0"/>
                        <a:t>14.40</a:t>
                      </a:r>
                      <a:endParaRPr lang="en-US" sz="3200" dirty="0"/>
                    </a:p>
                  </a:txBody>
                  <a:tcPr/>
                </a:tc>
                <a:tc>
                  <a:txBody>
                    <a:bodyPr/>
                    <a:lstStyle/>
                    <a:p>
                      <a:pPr algn="ctr" rtl="1"/>
                      <a:r>
                        <a:rPr lang="ar-IQ" sz="3200" dirty="0" smtClean="0"/>
                        <a:t>الحويصلات</a:t>
                      </a:r>
                      <a:endParaRPr lang="en-US" sz="3200" dirty="0"/>
                    </a:p>
                  </a:txBody>
                  <a:tcPr/>
                </a:tc>
              </a:tr>
            </a:tbl>
          </a:graphicData>
        </a:graphic>
      </p:graphicFrame>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3320388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نقل الاوكسجين وثاني اوكسيد الكاربون</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46192686"/>
              </p:ext>
            </p:extLst>
          </p:nvPr>
        </p:nvGraphicFramePr>
        <p:xfrm>
          <a:off x="914400" y="1731963"/>
          <a:ext cx="10155219" cy="46365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1859949332"/>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graphicEl>
                                              <a:dgm id="{F150ADDB-AC27-4436-87FF-2B1E9FF44351}"/>
                                            </p:graphicEl>
                                          </p:spTgt>
                                        </p:tgtEl>
                                        <p:attrNameLst>
                                          <p:attrName>style.visibility</p:attrName>
                                        </p:attrNameLst>
                                      </p:cBhvr>
                                      <p:to>
                                        <p:strVal val="visible"/>
                                      </p:to>
                                    </p:set>
                                    <p:anim calcmode="lin" valueType="num">
                                      <p:cBhvr>
                                        <p:cTn id="15" dur="1000" fill="hold"/>
                                        <p:tgtEl>
                                          <p:spTgt spid="5">
                                            <p:graphicEl>
                                              <a:dgm id="{F150ADDB-AC27-4436-87FF-2B1E9FF44351}"/>
                                            </p:graphicEl>
                                          </p:spTgt>
                                        </p:tgtEl>
                                        <p:attrNameLst>
                                          <p:attrName>ppt_w</p:attrName>
                                        </p:attrNameLst>
                                      </p:cBhvr>
                                      <p:tavLst>
                                        <p:tav tm="0">
                                          <p:val>
                                            <p:fltVal val="0"/>
                                          </p:val>
                                        </p:tav>
                                        <p:tav tm="100000">
                                          <p:val>
                                            <p:strVal val="#ppt_w"/>
                                          </p:val>
                                        </p:tav>
                                      </p:tavLst>
                                    </p:anim>
                                    <p:anim calcmode="lin" valueType="num">
                                      <p:cBhvr>
                                        <p:cTn id="16" dur="1000" fill="hold"/>
                                        <p:tgtEl>
                                          <p:spTgt spid="5">
                                            <p:graphicEl>
                                              <a:dgm id="{F150ADDB-AC27-4436-87FF-2B1E9FF44351}"/>
                                            </p:graphicEl>
                                          </p:spTgt>
                                        </p:tgtEl>
                                        <p:attrNameLst>
                                          <p:attrName>ppt_h</p:attrName>
                                        </p:attrNameLst>
                                      </p:cBhvr>
                                      <p:tavLst>
                                        <p:tav tm="0">
                                          <p:val>
                                            <p:fltVal val="0"/>
                                          </p:val>
                                        </p:tav>
                                        <p:tav tm="100000">
                                          <p:val>
                                            <p:strVal val="#ppt_h"/>
                                          </p:val>
                                        </p:tav>
                                      </p:tavLst>
                                    </p:anim>
                                    <p:anim calcmode="lin" valueType="num">
                                      <p:cBhvr>
                                        <p:cTn id="17" dur="1000" fill="hold"/>
                                        <p:tgtEl>
                                          <p:spTgt spid="5">
                                            <p:graphicEl>
                                              <a:dgm id="{F150ADDB-AC27-4436-87FF-2B1E9FF44351}"/>
                                            </p:graphic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graphicEl>
                                              <a:dgm id="{F150ADDB-AC27-4436-87FF-2B1E9FF44351}"/>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5">
                                            <p:graphicEl>
                                              <a:dgm id="{C0019349-6F0F-467D-ADD1-9F2C331372DA}"/>
                                            </p:graphicEl>
                                          </p:spTgt>
                                        </p:tgtEl>
                                        <p:attrNameLst>
                                          <p:attrName>style.visibility</p:attrName>
                                        </p:attrNameLst>
                                      </p:cBhvr>
                                      <p:to>
                                        <p:strVal val="visible"/>
                                      </p:to>
                                    </p:set>
                                    <p:anim calcmode="lin" valueType="num">
                                      <p:cBhvr>
                                        <p:cTn id="23" dur="1000" fill="hold"/>
                                        <p:tgtEl>
                                          <p:spTgt spid="5">
                                            <p:graphicEl>
                                              <a:dgm id="{C0019349-6F0F-467D-ADD1-9F2C331372DA}"/>
                                            </p:graphicEl>
                                          </p:spTgt>
                                        </p:tgtEl>
                                        <p:attrNameLst>
                                          <p:attrName>ppt_w</p:attrName>
                                        </p:attrNameLst>
                                      </p:cBhvr>
                                      <p:tavLst>
                                        <p:tav tm="0">
                                          <p:val>
                                            <p:fltVal val="0"/>
                                          </p:val>
                                        </p:tav>
                                        <p:tav tm="100000">
                                          <p:val>
                                            <p:strVal val="#ppt_w"/>
                                          </p:val>
                                        </p:tav>
                                      </p:tavLst>
                                    </p:anim>
                                    <p:anim calcmode="lin" valueType="num">
                                      <p:cBhvr>
                                        <p:cTn id="24" dur="1000" fill="hold"/>
                                        <p:tgtEl>
                                          <p:spTgt spid="5">
                                            <p:graphicEl>
                                              <a:dgm id="{C0019349-6F0F-467D-ADD1-9F2C331372DA}"/>
                                            </p:graphicEl>
                                          </p:spTgt>
                                        </p:tgtEl>
                                        <p:attrNameLst>
                                          <p:attrName>ppt_h</p:attrName>
                                        </p:attrNameLst>
                                      </p:cBhvr>
                                      <p:tavLst>
                                        <p:tav tm="0">
                                          <p:val>
                                            <p:fltVal val="0"/>
                                          </p:val>
                                        </p:tav>
                                        <p:tav tm="100000">
                                          <p:val>
                                            <p:strVal val="#ppt_h"/>
                                          </p:val>
                                        </p:tav>
                                      </p:tavLst>
                                    </p:anim>
                                    <p:anim calcmode="lin" valueType="num">
                                      <p:cBhvr>
                                        <p:cTn id="25" dur="1000" fill="hold"/>
                                        <p:tgtEl>
                                          <p:spTgt spid="5">
                                            <p:graphicEl>
                                              <a:dgm id="{C0019349-6F0F-467D-ADD1-9F2C331372DA}"/>
                                            </p:graphic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graphicEl>
                                              <a:dgm id="{C0019349-6F0F-467D-ADD1-9F2C331372DA}"/>
                                            </p:graphicEl>
                                          </p:spTgt>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5">
                                            <p:graphicEl>
                                              <a:dgm id="{3865A05D-7BF0-46FA-BF4F-5D68F7D55D2B}"/>
                                            </p:graphicEl>
                                          </p:spTgt>
                                        </p:tgtEl>
                                        <p:attrNameLst>
                                          <p:attrName>style.visibility</p:attrName>
                                        </p:attrNameLst>
                                      </p:cBhvr>
                                      <p:to>
                                        <p:strVal val="visible"/>
                                      </p:to>
                                    </p:set>
                                    <p:anim calcmode="lin" valueType="num">
                                      <p:cBhvr>
                                        <p:cTn id="29" dur="1000" fill="hold"/>
                                        <p:tgtEl>
                                          <p:spTgt spid="5">
                                            <p:graphicEl>
                                              <a:dgm id="{3865A05D-7BF0-46FA-BF4F-5D68F7D55D2B}"/>
                                            </p:graphicEl>
                                          </p:spTgt>
                                        </p:tgtEl>
                                        <p:attrNameLst>
                                          <p:attrName>ppt_w</p:attrName>
                                        </p:attrNameLst>
                                      </p:cBhvr>
                                      <p:tavLst>
                                        <p:tav tm="0">
                                          <p:val>
                                            <p:fltVal val="0"/>
                                          </p:val>
                                        </p:tav>
                                        <p:tav tm="100000">
                                          <p:val>
                                            <p:strVal val="#ppt_w"/>
                                          </p:val>
                                        </p:tav>
                                      </p:tavLst>
                                    </p:anim>
                                    <p:anim calcmode="lin" valueType="num">
                                      <p:cBhvr>
                                        <p:cTn id="30" dur="1000" fill="hold"/>
                                        <p:tgtEl>
                                          <p:spTgt spid="5">
                                            <p:graphicEl>
                                              <a:dgm id="{3865A05D-7BF0-46FA-BF4F-5D68F7D55D2B}"/>
                                            </p:graphicEl>
                                          </p:spTgt>
                                        </p:tgtEl>
                                        <p:attrNameLst>
                                          <p:attrName>ppt_h</p:attrName>
                                        </p:attrNameLst>
                                      </p:cBhvr>
                                      <p:tavLst>
                                        <p:tav tm="0">
                                          <p:val>
                                            <p:fltVal val="0"/>
                                          </p:val>
                                        </p:tav>
                                        <p:tav tm="100000">
                                          <p:val>
                                            <p:strVal val="#ppt_h"/>
                                          </p:val>
                                        </p:tav>
                                      </p:tavLst>
                                    </p:anim>
                                    <p:anim calcmode="lin" valueType="num">
                                      <p:cBhvr>
                                        <p:cTn id="31" dur="1000" fill="hold"/>
                                        <p:tgtEl>
                                          <p:spTgt spid="5">
                                            <p:graphicEl>
                                              <a:dgm id="{3865A05D-7BF0-46FA-BF4F-5D68F7D55D2B}"/>
                                            </p:graphic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5">
                                            <p:graphicEl>
                                              <a:dgm id="{3865A05D-7BF0-46FA-BF4F-5D68F7D55D2B}"/>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5">
                                            <p:graphicEl>
                                              <a:dgm id="{7196BEC9-1384-43E7-A0D1-BF54FE083D35}"/>
                                            </p:graphicEl>
                                          </p:spTgt>
                                        </p:tgtEl>
                                        <p:attrNameLst>
                                          <p:attrName>style.visibility</p:attrName>
                                        </p:attrNameLst>
                                      </p:cBhvr>
                                      <p:to>
                                        <p:strVal val="visible"/>
                                      </p:to>
                                    </p:set>
                                    <p:anim calcmode="lin" valueType="num">
                                      <p:cBhvr>
                                        <p:cTn id="37" dur="1000" fill="hold"/>
                                        <p:tgtEl>
                                          <p:spTgt spid="5">
                                            <p:graphicEl>
                                              <a:dgm id="{7196BEC9-1384-43E7-A0D1-BF54FE083D35}"/>
                                            </p:graphicEl>
                                          </p:spTgt>
                                        </p:tgtEl>
                                        <p:attrNameLst>
                                          <p:attrName>ppt_w</p:attrName>
                                        </p:attrNameLst>
                                      </p:cBhvr>
                                      <p:tavLst>
                                        <p:tav tm="0">
                                          <p:val>
                                            <p:fltVal val="0"/>
                                          </p:val>
                                        </p:tav>
                                        <p:tav tm="100000">
                                          <p:val>
                                            <p:strVal val="#ppt_w"/>
                                          </p:val>
                                        </p:tav>
                                      </p:tavLst>
                                    </p:anim>
                                    <p:anim calcmode="lin" valueType="num">
                                      <p:cBhvr>
                                        <p:cTn id="38" dur="1000" fill="hold"/>
                                        <p:tgtEl>
                                          <p:spTgt spid="5">
                                            <p:graphicEl>
                                              <a:dgm id="{7196BEC9-1384-43E7-A0D1-BF54FE083D35}"/>
                                            </p:graphicEl>
                                          </p:spTgt>
                                        </p:tgtEl>
                                        <p:attrNameLst>
                                          <p:attrName>ppt_h</p:attrName>
                                        </p:attrNameLst>
                                      </p:cBhvr>
                                      <p:tavLst>
                                        <p:tav tm="0">
                                          <p:val>
                                            <p:fltVal val="0"/>
                                          </p:val>
                                        </p:tav>
                                        <p:tav tm="100000">
                                          <p:val>
                                            <p:strVal val="#ppt_h"/>
                                          </p:val>
                                        </p:tav>
                                      </p:tavLst>
                                    </p:anim>
                                    <p:anim calcmode="lin" valueType="num">
                                      <p:cBhvr>
                                        <p:cTn id="39" dur="1000" fill="hold"/>
                                        <p:tgtEl>
                                          <p:spTgt spid="5">
                                            <p:graphicEl>
                                              <a:dgm id="{7196BEC9-1384-43E7-A0D1-BF54FE083D35}"/>
                                            </p:graphic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5">
                                            <p:graphicEl>
                                              <a:dgm id="{7196BEC9-1384-43E7-A0D1-BF54FE083D35}"/>
                                            </p:graphicEl>
                                          </p:spTgt>
                                        </p:tgtEl>
                                        <p:attrNameLst>
                                          <p:attrName>ppt_y</p:attrName>
                                        </p:attrNameLst>
                                      </p:cBhvr>
                                      <p:tavLst>
                                        <p:tav tm="0" fmla="#ppt_y+(sin(-2*pi*(1-$))*-#ppt_x+cos(-2*pi*(1-$))*(1-#ppt_y))*(1-$)">
                                          <p:val>
                                            <p:fltVal val="0"/>
                                          </p:val>
                                        </p:tav>
                                        <p:tav tm="100000">
                                          <p:val>
                                            <p:fltVal val="1"/>
                                          </p:val>
                                        </p:tav>
                                      </p:tavLst>
                                    </p:anim>
                                  </p:childTnLst>
                                </p:cTn>
                              </p:par>
                              <p:par>
                                <p:cTn id="41" presetID="15" presetClass="entr" presetSubtype="0" fill="hold" grpId="0" nodeType="withEffect">
                                  <p:stCondLst>
                                    <p:cond delay="0"/>
                                  </p:stCondLst>
                                  <p:childTnLst>
                                    <p:set>
                                      <p:cBhvr>
                                        <p:cTn id="42" dur="1" fill="hold">
                                          <p:stCondLst>
                                            <p:cond delay="0"/>
                                          </p:stCondLst>
                                        </p:cTn>
                                        <p:tgtEl>
                                          <p:spTgt spid="5">
                                            <p:graphicEl>
                                              <a:dgm id="{93CA231B-ACC3-451F-84C6-6A23CA149E74}"/>
                                            </p:graphicEl>
                                          </p:spTgt>
                                        </p:tgtEl>
                                        <p:attrNameLst>
                                          <p:attrName>style.visibility</p:attrName>
                                        </p:attrNameLst>
                                      </p:cBhvr>
                                      <p:to>
                                        <p:strVal val="visible"/>
                                      </p:to>
                                    </p:set>
                                    <p:anim calcmode="lin" valueType="num">
                                      <p:cBhvr>
                                        <p:cTn id="43" dur="1000" fill="hold"/>
                                        <p:tgtEl>
                                          <p:spTgt spid="5">
                                            <p:graphicEl>
                                              <a:dgm id="{93CA231B-ACC3-451F-84C6-6A23CA149E74}"/>
                                            </p:graphicEl>
                                          </p:spTgt>
                                        </p:tgtEl>
                                        <p:attrNameLst>
                                          <p:attrName>ppt_w</p:attrName>
                                        </p:attrNameLst>
                                      </p:cBhvr>
                                      <p:tavLst>
                                        <p:tav tm="0">
                                          <p:val>
                                            <p:fltVal val="0"/>
                                          </p:val>
                                        </p:tav>
                                        <p:tav tm="100000">
                                          <p:val>
                                            <p:strVal val="#ppt_w"/>
                                          </p:val>
                                        </p:tav>
                                      </p:tavLst>
                                    </p:anim>
                                    <p:anim calcmode="lin" valueType="num">
                                      <p:cBhvr>
                                        <p:cTn id="44" dur="1000" fill="hold"/>
                                        <p:tgtEl>
                                          <p:spTgt spid="5">
                                            <p:graphicEl>
                                              <a:dgm id="{93CA231B-ACC3-451F-84C6-6A23CA149E74}"/>
                                            </p:graphicEl>
                                          </p:spTgt>
                                        </p:tgtEl>
                                        <p:attrNameLst>
                                          <p:attrName>ppt_h</p:attrName>
                                        </p:attrNameLst>
                                      </p:cBhvr>
                                      <p:tavLst>
                                        <p:tav tm="0">
                                          <p:val>
                                            <p:fltVal val="0"/>
                                          </p:val>
                                        </p:tav>
                                        <p:tav tm="100000">
                                          <p:val>
                                            <p:strVal val="#ppt_h"/>
                                          </p:val>
                                        </p:tav>
                                      </p:tavLst>
                                    </p:anim>
                                    <p:anim calcmode="lin" valueType="num">
                                      <p:cBhvr>
                                        <p:cTn id="45" dur="1000" fill="hold"/>
                                        <p:tgtEl>
                                          <p:spTgt spid="5">
                                            <p:graphicEl>
                                              <a:dgm id="{93CA231B-ACC3-451F-84C6-6A23CA149E74}"/>
                                            </p:graphic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5">
                                            <p:graphicEl>
                                              <a:dgm id="{93CA231B-ACC3-451F-84C6-6A23CA149E74}"/>
                                            </p:graphic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5289" y="609600"/>
            <a:ext cx="5644444" cy="970450"/>
          </a:xfrm>
          <a:scene3d>
            <a:camera prst="perspectiveLeft"/>
            <a:lightRig rig="threePt" dir="t"/>
          </a:scene3d>
        </p:spPr>
        <p:style>
          <a:lnRef idx="1">
            <a:schemeClr val="accent4"/>
          </a:lnRef>
          <a:fillRef idx="2">
            <a:schemeClr val="accent4"/>
          </a:fillRef>
          <a:effectRef idx="1">
            <a:schemeClr val="accent4"/>
          </a:effectRef>
          <a:fontRef idx="minor">
            <a:schemeClr val="dk1"/>
          </a:fontRef>
        </p:style>
        <p:txBody>
          <a:bodyPr/>
          <a:lstStyle/>
          <a:p>
            <a:r>
              <a:rPr lang="ar-IQ" dirty="0" smtClean="0"/>
              <a:t>وظائف الجهاز التنفسي</a:t>
            </a:r>
            <a:endParaRPr lang="en-US" dirty="0"/>
          </a:p>
        </p:txBody>
      </p:sp>
      <p:sp>
        <p:nvSpPr>
          <p:cNvPr id="3" name="Content Placeholder 2"/>
          <p:cNvSpPr>
            <a:spLocks noGrp="1"/>
          </p:cNvSpPr>
          <p:nvPr>
            <p:ph idx="1"/>
          </p:nvPr>
        </p:nvSpPr>
        <p:spPr/>
        <p:txBody>
          <a:bodyPr>
            <a:noAutofit/>
          </a:bodyPr>
          <a:lstStyle/>
          <a:p>
            <a:pPr algn="r" rtl="1"/>
            <a:r>
              <a:rPr lang="ar-IQ" sz="2400" dirty="0" smtClean="0"/>
              <a:t>1- تبادل الغازات بين الهواء الجوي والدم، حيث يحصل على الاوكسجين من الهواء الجوي ويوزعه على انسجة الجسم والتخلص من ثاني اوكسيد الكاربون من مخلفات التمثيل الغذائي.</a:t>
            </a:r>
          </a:p>
          <a:p>
            <a:pPr algn="r" rtl="1"/>
            <a:r>
              <a:rPr lang="ar-IQ" sz="2400" dirty="0" smtClean="0"/>
              <a:t>2- المحافظة على الاستقرار الجانسي للتزازن الحمضي – القلوي  </a:t>
            </a:r>
            <a:r>
              <a:rPr lang="en-US" sz="2400" dirty="0" smtClean="0"/>
              <a:t>PH</a:t>
            </a:r>
            <a:r>
              <a:rPr lang="ar-IQ" sz="2400" dirty="0" smtClean="0"/>
              <a:t> للجسم.</a:t>
            </a:r>
          </a:p>
          <a:p>
            <a:pPr algn="r" rtl="1"/>
            <a:r>
              <a:rPr lang="ar-IQ" sz="2400" dirty="0" smtClean="0"/>
              <a:t>3- الوقاية من الجراثيم والمواد الضارة التي تدخل الجسم مع الشهيق حيث يقوم النسيج الظاهر الموجود بالجهاز النفسي بهذه الوظيفة بما يتميز به من اليات تمنع تسرب المواد الضارة من الدخول الى الجسم.</a:t>
            </a:r>
          </a:p>
          <a:p>
            <a:pPr algn="r" rtl="1"/>
            <a:r>
              <a:rPr lang="ar-IQ" sz="2400" dirty="0" smtClean="0"/>
              <a:t>4- النطق المستخدم في الكلام والغناء وغيرها ووسائل الاتصال.</a:t>
            </a:r>
          </a:p>
          <a:p>
            <a:pPr algn="r" rtl="1"/>
            <a:r>
              <a:rPr lang="ar-IQ" sz="2400" dirty="0" smtClean="0"/>
              <a:t>5- تنظيم حرارة الجسم بالتخلص من الحرارة والماء الزائد من الجسم.</a:t>
            </a:r>
            <a:endParaRPr lang="en-US" sz="2400" dirty="0"/>
          </a:p>
        </p:txBody>
      </p:sp>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378291520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3"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44"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5794" y="158914"/>
            <a:ext cx="4441744" cy="970450"/>
          </a:xfrm>
          <a:scene3d>
            <a:camera prst="perspectiveHeroicExtremeLeftFacing"/>
            <a:lightRig rig="threePt" dir="t"/>
          </a:scene3d>
        </p:spPr>
        <p:txBody>
          <a:bodyPr>
            <a:normAutofit fontScale="90000"/>
          </a:bodyPr>
          <a:lstStyle/>
          <a:p>
            <a:pPr rtl="1"/>
            <a:r>
              <a:rPr lang="ar-IQ" dirty="0" smtClean="0"/>
              <a:t>التهوية الرئوية اثناء التدريب</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66345256"/>
              </p:ext>
            </p:extLst>
          </p:nvPr>
        </p:nvGraphicFramePr>
        <p:xfrm>
          <a:off x="-1009053" y="421401"/>
          <a:ext cx="11390489" cy="6129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291952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graphicEl>
                                              <a:dgm id="{47C7BBE4-C593-40A5-8252-23460E8559B5}"/>
                                            </p:graphicEl>
                                          </p:spTgt>
                                        </p:tgtEl>
                                        <p:attrNameLst>
                                          <p:attrName>style.visibility</p:attrName>
                                        </p:attrNameLst>
                                      </p:cBhvr>
                                      <p:to>
                                        <p:strVal val="visible"/>
                                      </p:to>
                                    </p:set>
                                    <p:animEffect transition="in" filter="wheel(4)">
                                      <p:cBhvr>
                                        <p:cTn id="12" dur="2000"/>
                                        <p:tgtEl>
                                          <p:spTgt spid="4">
                                            <p:graphicEl>
                                              <a:dgm id="{47C7BBE4-C593-40A5-8252-23460E8559B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
                                            <p:graphicEl>
                                              <a:dgm id="{6D99B05D-AC4A-4D71-8DBC-B5D1E837DB3C}"/>
                                            </p:graphicEl>
                                          </p:spTgt>
                                        </p:tgtEl>
                                        <p:attrNameLst>
                                          <p:attrName>style.visibility</p:attrName>
                                        </p:attrNameLst>
                                      </p:cBhvr>
                                      <p:to>
                                        <p:strVal val="visible"/>
                                      </p:to>
                                    </p:set>
                                    <p:animEffect transition="in" filter="wheel(4)">
                                      <p:cBhvr>
                                        <p:cTn id="17" dur="2000"/>
                                        <p:tgtEl>
                                          <p:spTgt spid="4">
                                            <p:graphicEl>
                                              <a:dgm id="{6D99B05D-AC4A-4D71-8DBC-B5D1E837DB3C}"/>
                                            </p:graphicEl>
                                          </p:spTgt>
                                        </p:tgtEl>
                                      </p:cBhvr>
                                    </p:animEffect>
                                  </p:childTnLst>
                                </p:cTn>
                              </p:par>
                              <p:par>
                                <p:cTn id="18" presetID="21" presetClass="entr" presetSubtype="4" fill="hold" grpId="0" nodeType="withEffect">
                                  <p:stCondLst>
                                    <p:cond delay="0"/>
                                  </p:stCondLst>
                                  <p:childTnLst>
                                    <p:set>
                                      <p:cBhvr>
                                        <p:cTn id="19" dur="1" fill="hold">
                                          <p:stCondLst>
                                            <p:cond delay="0"/>
                                          </p:stCondLst>
                                        </p:cTn>
                                        <p:tgtEl>
                                          <p:spTgt spid="4">
                                            <p:graphicEl>
                                              <a:dgm id="{0FD45F8B-00F8-41AE-9B86-9A542DD69748}"/>
                                            </p:graphicEl>
                                          </p:spTgt>
                                        </p:tgtEl>
                                        <p:attrNameLst>
                                          <p:attrName>style.visibility</p:attrName>
                                        </p:attrNameLst>
                                      </p:cBhvr>
                                      <p:to>
                                        <p:strVal val="visible"/>
                                      </p:to>
                                    </p:set>
                                    <p:animEffect transition="in" filter="wheel(4)">
                                      <p:cBhvr>
                                        <p:cTn id="20" dur="2000"/>
                                        <p:tgtEl>
                                          <p:spTgt spid="4">
                                            <p:graphicEl>
                                              <a:dgm id="{0FD45F8B-00F8-41AE-9B86-9A542DD69748}"/>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grpId="0" nodeType="clickEffect">
                                  <p:stCondLst>
                                    <p:cond delay="0"/>
                                  </p:stCondLst>
                                  <p:childTnLst>
                                    <p:set>
                                      <p:cBhvr>
                                        <p:cTn id="24" dur="1" fill="hold">
                                          <p:stCondLst>
                                            <p:cond delay="0"/>
                                          </p:stCondLst>
                                        </p:cTn>
                                        <p:tgtEl>
                                          <p:spTgt spid="4">
                                            <p:graphicEl>
                                              <a:dgm id="{01CBCE2D-C3C0-4C01-951E-C7E66A714520}"/>
                                            </p:graphicEl>
                                          </p:spTgt>
                                        </p:tgtEl>
                                        <p:attrNameLst>
                                          <p:attrName>style.visibility</p:attrName>
                                        </p:attrNameLst>
                                      </p:cBhvr>
                                      <p:to>
                                        <p:strVal val="visible"/>
                                      </p:to>
                                    </p:set>
                                    <p:animEffect transition="in" filter="wheel(4)">
                                      <p:cBhvr>
                                        <p:cTn id="25" dur="2000"/>
                                        <p:tgtEl>
                                          <p:spTgt spid="4">
                                            <p:graphicEl>
                                              <a:dgm id="{01CBCE2D-C3C0-4C01-951E-C7E66A714520}"/>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4">
                                            <p:graphicEl>
                                              <a:dgm id="{5DB10628-DC51-44E3-A62F-07B5ECE8709A}"/>
                                            </p:graphicEl>
                                          </p:spTgt>
                                        </p:tgtEl>
                                        <p:attrNameLst>
                                          <p:attrName>style.visibility</p:attrName>
                                        </p:attrNameLst>
                                      </p:cBhvr>
                                      <p:to>
                                        <p:strVal val="visible"/>
                                      </p:to>
                                    </p:set>
                                    <p:animEffect transition="in" filter="wheel(4)">
                                      <p:cBhvr>
                                        <p:cTn id="30" dur="2000"/>
                                        <p:tgtEl>
                                          <p:spTgt spid="4">
                                            <p:graphicEl>
                                              <a:dgm id="{5DB10628-DC51-44E3-A62F-07B5ECE8709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7057" y="257908"/>
            <a:ext cx="10353762" cy="970450"/>
          </a:xfrm>
        </p:spPr>
        <p:txBody>
          <a:bodyPr/>
          <a:lstStyle/>
          <a:p>
            <a:r>
              <a:rPr lang="ar-IQ" dirty="0" smtClean="0"/>
              <a:t>كيفية قياس الاحجام الرئوية</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6092" y="1826448"/>
            <a:ext cx="5965916" cy="4461316"/>
          </a:xfrm>
        </p:spPr>
      </p:pic>
      <p:sp>
        <p:nvSpPr>
          <p:cNvPr id="5" name="TextBox 4"/>
          <p:cNvSpPr txBox="1"/>
          <p:nvPr/>
        </p:nvSpPr>
        <p:spPr>
          <a:xfrm>
            <a:off x="7702062" y="1957754"/>
            <a:ext cx="3856892" cy="3416320"/>
          </a:xfrm>
          <a:prstGeom prst="rect">
            <a:avLst/>
          </a:prstGeom>
          <a:noFill/>
        </p:spPr>
        <p:txBody>
          <a:bodyPr wrap="square" rtlCol="0">
            <a:spAutoFit/>
          </a:bodyPr>
          <a:lstStyle/>
          <a:p>
            <a:pPr algn="r" rtl="1"/>
            <a:r>
              <a:rPr lang="ar-IQ" sz="3600" dirty="0" smtClean="0"/>
              <a:t>يعكس قياس الاحجام الرئوية المختلفة مدى المقدرة على زيادة عمق التنفس، ويتم قياس هذه الاحجام بواسطة جهاز </a:t>
            </a:r>
            <a:r>
              <a:rPr lang="en-US" sz="3600" dirty="0" smtClean="0"/>
              <a:t>Spirometer</a:t>
            </a:r>
            <a:r>
              <a:rPr lang="ar-IQ" sz="3600" dirty="0" smtClean="0"/>
              <a:t> .</a:t>
            </a:r>
            <a:endParaRPr lang="en-US" sz="3600" dirty="0"/>
          </a:p>
        </p:txBody>
      </p:sp>
      <p:sp>
        <p:nvSpPr>
          <p:cNvPr id="6" name="Footer Placeholder 5"/>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161632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التغيرات التي تحدث خلال عملية التهوية الرئوية اثناء التدريب</a:t>
            </a:r>
            <a:endParaRPr lang="en-US" dirty="0"/>
          </a:p>
        </p:txBody>
      </p:sp>
      <p:sp>
        <p:nvSpPr>
          <p:cNvPr id="3" name="Content Placeholder 2"/>
          <p:cNvSpPr>
            <a:spLocks noGrp="1"/>
          </p:cNvSpPr>
          <p:nvPr>
            <p:ph idx="1"/>
          </p:nvPr>
        </p:nvSpPr>
        <p:spPr/>
        <p:txBody>
          <a:bodyPr>
            <a:noAutofit/>
          </a:bodyPr>
          <a:lstStyle/>
          <a:p>
            <a:pPr algn="r" rtl="1"/>
            <a:r>
              <a:rPr lang="ar-IQ" sz="2400" dirty="0" smtClean="0"/>
              <a:t>1- يزيد حجم هواء التنفس في الدقيقة اثناء التدريب، وهو يعني زيادة استهلاك الاوكسجين.</a:t>
            </a:r>
          </a:p>
          <a:p>
            <a:pPr algn="r" rtl="1"/>
            <a:r>
              <a:rPr lang="ar-IQ" sz="2400" dirty="0" smtClean="0"/>
              <a:t>2- زيادة عملية التهوية الرئوية لغرض التخلص من ثاني اوكسيد الكاربون اكثر من الحصول على الاوكسجين على الاقل تحت تاثير الحمل البدني القصوي.</a:t>
            </a:r>
          </a:p>
          <a:p>
            <a:pPr algn="r" rtl="1"/>
            <a:r>
              <a:rPr lang="ar-IQ" sz="2400" dirty="0" smtClean="0"/>
              <a:t>3- التهوية الرئوية تزيد بدرجة اكبر كثيرا من استهلاك الاوكسجين.</a:t>
            </a:r>
          </a:p>
          <a:p>
            <a:pPr algn="r" rtl="1"/>
            <a:r>
              <a:rPr lang="ar-IQ" sz="2400" dirty="0" smtClean="0"/>
              <a:t>4- ان حجم الهواء التنفسي خلال الدقيقة الواحدة او التهوية الرئوية لا تعتبر عاملا معوقا للحد الاقصى لاستهلاك الاوكسجين.</a:t>
            </a:r>
          </a:p>
          <a:p>
            <a:pPr algn="r" rtl="1"/>
            <a:r>
              <a:rPr lang="ar-IQ" sz="2400" dirty="0" smtClean="0"/>
              <a:t>5- الشخص المدرب يستخدم تهوية رئوية اقل من غير المدرب عند اداء نفس الحمل البدني وبنفس انتاجية ثاني اوكسيد الكاربون، اي ان اداءه يتصف بالاقتصادية من الناحية الفسيولوجية.</a:t>
            </a:r>
          </a:p>
          <a:p>
            <a:pPr algn="r" rtl="1"/>
            <a:r>
              <a:rPr lang="ar-IQ" sz="2400" dirty="0" smtClean="0"/>
              <a:t>يصل الحد الاقصى  للتهوية الرئوية  الى مقادير عالية تصل الى 180 لتر / الدقيقة، وهذا يعني زيادة التهوية الرئوية 25 – 30 ضعف حجمها اثناء الراحة، اذا ان حجمها اثناء الراحة يتراوح ما بين 10 – 25 مرة في الدقيقة</a:t>
            </a:r>
            <a:endParaRPr lang="en-US" sz="2400" dirty="0"/>
          </a:p>
        </p:txBody>
      </p:sp>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386126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IQ" sz="5400" dirty="0" smtClean="0"/>
              <a:t>التغيرات اثناء الاستشفاء</a:t>
            </a:r>
            <a:endParaRPr lang="en-US" sz="5400" dirty="0"/>
          </a:p>
        </p:txBody>
      </p:sp>
      <p:sp>
        <p:nvSpPr>
          <p:cNvPr id="3" name="Content Placeholder 2"/>
          <p:cNvSpPr>
            <a:spLocks noGrp="1"/>
          </p:cNvSpPr>
          <p:nvPr>
            <p:ph idx="1"/>
          </p:nvPr>
        </p:nvSpPr>
        <p:spPr/>
        <p:txBody>
          <a:bodyPr>
            <a:normAutofit/>
          </a:bodyPr>
          <a:lstStyle/>
          <a:p>
            <a:pPr algn="r" rtl="1"/>
            <a:r>
              <a:rPr lang="ar-IQ" sz="3200" dirty="0" smtClean="0"/>
              <a:t>1- النقص المفاجئ في التهوية الرئوية بمجرد توقف التدريب، ويرجع ذلك الى توقف النشاط الحركي، وبالتالي توقف التنبيه العصبي الناتج عن المستقبلات الحسية بالمفاصل والعضلات.</a:t>
            </a:r>
          </a:p>
          <a:p>
            <a:pPr algn="r" rtl="1"/>
            <a:r>
              <a:rPr lang="ar-IQ" sz="3200" dirty="0" smtClean="0"/>
              <a:t>2- بعد النقص المفاجئ في التهوية الرئوية يتم نقص تدريجي ويرتبط تدرج الانخفاض بدرجة شدة الحمل البدني فكلما ارتفعت شدة الحمل البدني تطول فترة استشفاء التهوية الرئوية، وهذه التغيرات ترتبط الى نقص التنبيه الناتج عن نقص انتاج ثاني اوكسيد الكاربون.</a:t>
            </a:r>
          </a:p>
        </p:txBody>
      </p:sp>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189593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0" presetClass="entr" presetSubtype="0" decel="10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4"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5"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جدول يوضح تغيرات التهوية الرئوية قبل واثناء وبعد التدريب</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25925269"/>
              </p:ext>
            </p:extLst>
          </p:nvPr>
        </p:nvGraphicFramePr>
        <p:xfrm>
          <a:off x="801511" y="1980318"/>
          <a:ext cx="10353675" cy="3779520"/>
        </p:xfrm>
        <a:graphic>
          <a:graphicData uri="http://schemas.openxmlformats.org/drawingml/2006/table">
            <a:tbl>
              <a:tblPr firstRow="1" bandRow="1">
                <a:tableStyleId>{F5AB1C69-6EDB-4FF4-983F-18BD219EF322}</a:tableStyleId>
              </a:tblPr>
              <a:tblGrid>
                <a:gridCol w="3451225"/>
                <a:gridCol w="3451225"/>
                <a:gridCol w="3451225"/>
              </a:tblGrid>
              <a:tr h="370840">
                <a:tc>
                  <a:txBody>
                    <a:bodyPr/>
                    <a:lstStyle/>
                    <a:p>
                      <a:pPr algn="ctr" rtl="1"/>
                      <a:r>
                        <a:rPr lang="ar-IQ" sz="2800" dirty="0" smtClean="0"/>
                        <a:t>التحكم</a:t>
                      </a:r>
                      <a:endParaRPr lang="en-US" sz="2800" dirty="0"/>
                    </a:p>
                  </a:txBody>
                  <a:tcPr/>
                </a:tc>
                <a:tc>
                  <a:txBody>
                    <a:bodyPr/>
                    <a:lstStyle/>
                    <a:p>
                      <a:pPr algn="ctr" rtl="1"/>
                      <a:r>
                        <a:rPr lang="ar-IQ" sz="2800" dirty="0" smtClean="0"/>
                        <a:t>التغيرات</a:t>
                      </a:r>
                      <a:endParaRPr lang="en-US" sz="2800" dirty="0"/>
                    </a:p>
                  </a:txBody>
                  <a:tcPr/>
                </a:tc>
                <a:tc>
                  <a:txBody>
                    <a:bodyPr/>
                    <a:lstStyle/>
                    <a:p>
                      <a:pPr algn="ctr" rtl="1"/>
                      <a:r>
                        <a:rPr lang="ar-IQ" sz="2800" dirty="0" smtClean="0"/>
                        <a:t>المراحل </a:t>
                      </a:r>
                      <a:endParaRPr lang="en-US" sz="2800" dirty="0"/>
                    </a:p>
                  </a:txBody>
                  <a:tcPr/>
                </a:tc>
              </a:tr>
              <a:tr h="370840">
                <a:tc>
                  <a:txBody>
                    <a:bodyPr/>
                    <a:lstStyle/>
                    <a:p>
                      <a:pPr algn="ctr" rtl="1"/>
                      <a:r>
                        <a:rPr lang="ar-IQ" sz="2800" dirty="0" smtClean="0"/>
                        <a:t>قشرة الدماغ</a:t>
                      </a:r>
                      <a:endParaRPr lang="en-US" sz="2800" dirty="0"/>
                    </a:p>
                  </a:txBody>
                  <a:tcPr/>
                </a:tc>
                <a:tc>
                  <a:txBody>
                    <a:bodyPr/>
                    <a:lstStyle/>
                    <a:p>
                      <a:pPr algn="ctr" rtl="1"/>
                      <a:r>
                        <a:rPr lang="ar-IQ" sz="2800" dirty="0" smtClean="0"/>
                        <a:t>زيادة معتدلة</a:t>
                      </a:r>
                      <a:endParaRPr lang="en-US" sz="2800" dirty="0"/>
                    </a:p>
                  </a:txBody>
                  <a:tcPr/>
                </a:tc>
                <a:tc>
                  <a:txBody>
                    <a:bodyPr/>
                    <a:lstStyle/>
                    <a:p>
                      <a:pPr algn="ctr" rtl="1"/>
                      <a:r>
                        <a:rPr lang="ar-IQ" sz="2800" dirty="0" smtClean="0"/>
                        <a:t>قبل التدريب</a:t>
                      </a:r>
                      <a:endParaRPr lang="en-US" sz="2800" dirty="0"/>
                    </a:p>
                  </a:txBody>
                  <a:tcPr/>
                </a:tc>
              </a:tr>
              <a:tr h="370840">
                <a:tc>
                  <a:txBody>
                    <a:bodyPr/>
                    <a:lstStyle/>
                    <a:p>
                      <a:pPr algn="ctr" rtl="1"/>
                      <a:r>
                        <a:rPr lang="ar-IQ" sz="2800" dirty="0" smtClean="0"/>
                        <a:t>العضلات</a:t>
                      </a:r>
                      <a:r>
                        <a:rPr lang="ar-IQ" sz="2800" baseline="0" dirty="0" smtClean="0"/>
                        <a:t> والمفاصل</a:t>
                      </a:r>
                    </a:p>
                    <a:p>
                      <a:pPr algn="ctr" rtl="1"/>
                      <a:r>
                        <a:rPr lang="ar-IQ" sz="2800" baseline="0" dirty="0" smtClean="0"/>
                        <a:t>كيميائي (ثاني اوكسيد لكاربون)</a:t>
                      </a:r>
                      <a:endParaRPr lang="en-US" sz="2800" dirty="0"/>
                    </a:p>
                  </a:txBody>
                  <a:tcPr/>
                </a:tc>
                <a:tc>
                  <a:txBody>
                    <a:bodyPr/>
                    <a:lstStyle/>
                    <a:p>
                      <a:pPr algn="ctr" rtl="1"/>
                      <a:r>
                        <a:rPr lang="ar-IQ" sz="2800" dirty="0" smtClean="0"/>
                        <a:t>زيادة سريعة</a:t>
                      </a:r>
                    </a:p>
                    <a:p>
                      <a:pPr algn="ctr" rtl="1"/>
                      <a:r>
                        <a:rPr lang="ar-IQ" sz="2800" dirty="0" smtClean="0"/>
                        <a:t>حالة ثابتة او ارتفاع ببطء</a:t>
                      </a:r>
                      <a:endParaRPr lang="en-US" sz="2800" dirty="0"/>
                    </a:p>
                  </a:txBody>
                  <a:tcPr/>
                </a:tc>
                <a:tc>
                  <a:txBody>
                    <a:bodyPr/>
                    <a:lstStyle/>
                    <a:p>
                      <a:pPr algn="ctr" rtl="1"/>
                      <a:r>
                        <a:rPr lang="ar-IQ" sz="2800" dirty="0" smtClean="0"/>
                        <a:t>اثناء</a:t>
                      </a:r>
                      <a:r>
                        <a:rPr lang="ar-IQ" sz="2800" baseline="0" dirty="0" smtClean="0"/>
                        <a:t> التدريب:</a:t>
                      </a:r>
                    </a:p>
                    <a:p>
                      <a:pPr marL="285750" indent="-285750" algn="ctr" rtl="1">
                        <a:buFontTx/>
                        <a:buChar char="-"/>
                      </a:pPr>
                      <a:r>
                        <a:rPr lang="ar-IQ" sz="2800" baseline="0" dirty="0" smtClean="0"/>
                        <a:t>فوري.</a:t>
                      </a:r>
                    </a:p>
                    <a:p>
                      <a:pPr marL="285750" indent="-285750" algn="ctr" rtl="1">
                        <a:buFontTx/>
                        <a:buChar char="-"/>
                      </a:pPr>
                      <a:r>
                        <a:rPr lang="ar-IQ" sz="2800" baseline="0" dirty="0" smtClean="0"/>
                        <a:t>متاخر.</a:t>
                      </a:r>
                    </a:p>
                  </a:txBody>
                  <a:tcPr/>
                </a:tc>
              </a:tr>
              <a:tr h="370840">
                <a:tc>
                  <a:txBody>
                    <a:bodyPr/>
                    <a:lstStyle/>
                    <a:p>
                      <a:pPr algn="ctr" rtl="1"/>
                      <a:r>
                        <a:rPr lang="ar-IQ" sz="2800" dirty="0" smtClean="0"/>
                        <a:t>توقف النشاط الحركي.</a:t>
                      </a:r>
                    </a:p>
                    <a:p>
                      <a:pPr algn="ctr" rtl="1"/>
                      <a:r>
                        <a:rPr lang="ar-IQ" sz="2800" dirty="0" smtClean="0"/>
                        <a:t>نقص ثاني اوكسيد الكاربون.</a:t>
                      </a:r>
                      <a:endParaRPr lang="en-US" sz="2800" dirty="0"/>
                    </a:p>
                  </a:txBody>
                  <a:tcPr/>
                </a:tc>
                <a:tc>
                  <a:txBody>
                    <a:bodyPr/>
                    <a:lstStyle/>
                    <a:p>
                      <a:pPr algn="ctr" rtl="1"/>
                      <a:r>
                        <a:rPr lang="ar-IQ" sz="2800" dirty="0" smtClean="0"/>
                        <a:t>نقص</a:t>
                      </a:r>
                      <a:r>
                        <a:rPr lang="ar-IQ" sz="2800" baseline="0" dirty="0" smtClean="0"/>
                        <a:t> سريع</a:t>
                      </a:r>
                    </a:p>
                    <a:p>
                      <a:pPr algn="ctr" rtl="1"/>
                      <a:r>
                        <a:rPr lang="ar-IQ" sz="2800" baseline="0" dirty="0" smtClean="0"/>
                        <a:t>بطء في نقص التهوية</a:t>
                      </a:r>
                      <a:endParaRPr lang="en-US" sz="2800" dirty="0"/>
                    </a:p>
                  </a:txBody>
                  <a:tcPr/>
                </a:tc>
                <a:tc>
                  <a:txBody>
                    <a:bodyPr/>
                    <a:lstStyle/>
                    <a:p>
                      <a:pPr algn="ctr" rtl="1"/>
                      <a:r>
                        <a:rPr lang="ar-IQ" sz="2800" dirty="0" smtClean="0"/>
                        <a:t>الاستشفاء:</a:t>
                      </a:r>
                    </a:p>
                    <a:p>
                      <a:pPr marL="285750" indent="-285750" algn="ctr" rtl="1">
                        <a:buFontTx/>
                        <a:buChar char="-"/>
                      </a:pPr>
                      <a:r>
                        <a:rPr lang="ar-IQ" sz="2800" baseline="0" dirty="0" smtClean="0"/>
                        <a:t>فوري.</a:t>
                      </a:r>
                    </a:p>
                    <a:p>
                      <a:pPr marL="285750" indent="-285750" algn="ctr" rtl="1">
                        <a:buFontTx/>
                        <a:buChar char="-"/>
                      </a:pPr>
                      <a:r>
                        <a:rPr lang="ar-IQ" sz="2800" baseline="0" dirty="0" smtClean="0"/>
                        <a:t>متاخر.</a:t>
                      </a:r>
                      <a:endParaRPr lang="en-US" sz="2800" dirty="0"/>
                    </a:p>
                  </a:txBody>
                  <a:tcPr/>
                </a:tc>
              </a:tr>
            </a:tbl>
          </a:graphicData>
        </a:graphic>
      </p:graphicFrame>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7172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تكيفات التهوية الرئوية</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60987415"/>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263369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5">
                                            <p:graphicEl>
                                              <a:dgm id="{074DA0EC-3978-4114-A808-A5ED723110BE}"/>
                                            </p:graphicEl>
                                          </p:spTgt>
                                        </p:tgtEl>
                                        <p:attrNameLst>
                                          <p:attrName>style.visibility</p:attrName>
                                        </p:attrNameLst>
                                      </p:cBhvr>
                                      <p:to>
                                        <p:strVal val="visible"/>
                                      </p:to>
                                    </p:set>
                                    <p:animEffect transition="in" filter="wipe(down)">
                                      <p:cBhvr>
                                        <p:cTn id="25" dur="580">
                                          <p:stCondLst>
                                            <p:cond delay="0"/>
                                          </p:stCondLst>
                                        </p:cTn>
                                        <p:tgtEl>
                                          <p:spTgt spid="5">
                                            <p:graphicEl>
                                              <a:dgm id="{074DA0EC-3978-4114-A808-A5ED723110BE}"/>
                                            </p:graphicEl>
                                          </p:spTgt>
                                        </p:tgtEl>
                                      </p:cBhvr>
                                    </p:animEffect>
                                    <p:anim calcmode="lin" valueType="num">
                                      <p:cBhvr>
                                        <p:cTn id="26" dur="1822" tmFilter="0,0; 0.14,0.36; 0.43,0.73; 0.71,0.91; 1.0,1.0">
                                          <p:stCondLst>
                                            <p:cond delay="0"/>
                                          </p:stCondLst>
                                        </p:cTn>
                                        <p:tgtEl>
                                          <p:spTgt spid="5">
                                            <p:graphicEl>
                                              <a:dgm id="{074DA0EC-3978-4114-A808-A5ED723110BE}"/>
                                            </p:graphic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graphicEl>
                                              <a:dgm id="{074DA0EC-3978-4114-A808-A5ED723110BE}"/>
                                            </p:graphic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graphicEl>
                                              <a:dgm id="{074DA0EC-3978-4114-A808-A5ED723110BE}"/>
                                            </p:graphic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graphicEl>
                                              <a:dgm id="{074DA0EC-3978-4114-A808-A5ED723110BE}"/>
                                            </p:graphic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graphicEl>
                                              <a:dgm id="{074DA0EC-3978-4114-A808-A5ED723110BE}"/>
                                            </p:graphic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graphicEl>
                                              <a:dgm id="{074DA0EC-3978-4114-A808-A5ED723110BE}"/>
                                            </p:graphicEl>
                                          </p:spTgt>
                                        </p:tgtEl>
                                      </p:cBhvr>
                                      <p:to x="100000" y="60000"/>
                                    </p:animScale>
                                    <p:animScale>
                                      <p:cBhvr>
                                        <p:cTn id="32" dur="166" decel="50000">
                                          <p:stCondLst>
                                            <p:cond delay="676"/>
                                          </p:stCondLst>
                                        </p:cTn>
                                        <p:tgtEl>
                                          <p:spTgt spid="5">
                                            <p:graphicEl>
                                              <a:dgm id="{074DA0EC-3978-4114-A808-A5ED723110BE}"/>
                                            </p:graphicEl>
                                          </p:spTgt>
                                        </p:tgtEl>
                                      </p:cBhvr>
                                      <p:to x="100000" y="100000"/>
                                    </p:animScale>
                                    <p:animScale>
                                      <p:cBhvr>
                                        <p:cTn id="33" dur="26">
                                          <p:stCondLst>
                                            <p:cond delay="1312"/>
                                          </p:stCondLst>
                                        </p:cTn>
                                        <p:tgtEl>
                                          <p:spTgt spid="5">
                                            <p:graphicEl>
                                              <a:dgm id="{074DA0EC-3978-4114-A808-A5ED723110BE}"/>
                                            </p:graphicEl>
                                          </p:spTgt>
                                        </p:tgtEl>
                                      </p:cBhvr>
                                      <p:to x="100000" y="80000"/>
                                    </p:animScale>
                                    <p:animScale>
                                      <p:cBhvr>
                                        <p:cTn id="34" dur="166" decel="50000">
                                          <p:stCondLst>
                                            <p:cond delay="1338"/>
                                          </p:stCondLst>
                                        </p:cTn>
                                        <p:tgtEl>
                                          <p:spTgt spid="5">
                                            <p:graphicEl>
                                              <a:dgm id="{074DA0EC-3978-4114-A808-A5ED723110BE}"/>
                                            </p:graphicEl>
                                          </p:spTgt>
                                        </p:tgtEl>
                                      </p:cBhvr>
                                      <p:to x="100000" y="100000"/>
                                    </p:animScale>
                                    <p:animScale>
                                      <p:cBhvr>
                                        <p:cTn id="35" dur="26">
                                          <p:stCondLst>
                                            <p:cond delay="1642"/>
                                          </p:stCondLst>
                                        </p:cTn>
                                        <p:tgtEl>
                                          <p:spTgt spid="5">
                                            <p:graphicEl>
                                              <a:dgm id="{074DA0EC-3978-4114-A808-A5ED723110BE}"/>
                                            </p:graphicEl>
                                          </p:spTgt>
                                        </p:tgtEl>
                                      </p:cBhvr>
                                      <p:to x="100000" y="90000"/>
                                    </p:animScale>
                                    <p:animScale>
                                      <p:cBhvr>
                                        <p:cTn id="36" dur="166" decel="50000">
                                          <p:stCondLst>
                                            <p:cond delay="1668"/>
                                          </p:stCondLst>
                                        </p:cTn>
                                        <p:tgtEl>
                                          <p:spTgt spid="5">
                                            <p:graphicEl>
                                              <a:dgm id="{074DA0EC-3978-4114-A808-A5ED723110BE}"/>
                                            </p:graphicEl>
                                          </p:spTgt>
                                        </p:tgtEl>
                                      </p:cBhvr>
                                      <p:to x="100000" y="100000"/>
                                    </p:animScale>
                                    <p:animScale>
                                      <p:cBhvr>
                                        <p:cTn id="37" dur="26">
                                          <p:stCondLst>
                                            <p:cond delay="1808"/>
                                          </p:stCondLst>
                                        </p:cTn>
                                        <p:tgtEl>
                                          <p:spTgt spid="5">
                                            <p:graphicEl>
                                              <a:dgm id="{074DA0EC-3978-4114-A808-A5ED723110BE}"/>
                                            </p:graphicEl>
                                          </p:spTgt>
                                        </p:tgtEl>
                                      </p:cBhvr>
                                      <p:to x="100000" y="95000"/>
                                    </p:animScale>
                                    <p:animScale>
                                      <p:cBhvr>
                                        <p:cTn id="38" dur="166" decel="50000">
                                          <p:stCondLst>
                                            <p:cond delay="1834"/>
                                          </p:stCondLst>
                                        </p:cTn>
                                        <p:tgtEl>
                                          <p:spTgt spid="5">
                                            <p:graphicEl>
                                              <a:dgm id="{074DA0EC-3978-4114-A808-A5ED723110BE}"/>
                                            </p:graphic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5">
                                            <p:graphicEl>
                                              <a:dgm id="{15DD5ADC-150E-40E2-925B-734C1748EB2D}"/>
                                            </p:graphicEl>
                                          </p:spTgt>
                                        </p:tgtEl>
                                        <p:attrNameLst>
                                          <p:attrName>style.visibility</p:attrName>
                                        </p:attrNameLst>
                                      </p:cBhvr>
                                      <p:to>
                                        <p:strVal val="visible"/>
                                      </p:to>
                                    </p:set>
                                    <p:animEffect transition="in" filter="wipe(down)">
                                      <p:cBhvr>
                                        <p:cTn id="43" dur="580">
                                          <p:stCondLst>
                                            <p:cond delay="0"/>
                                          </p:stCondLst>
                                        </p:cTn>
                                        <p:tgtEl>
                                          <p:spTgt spid="5">
                                            <p:graphicEl>
                                              <a:dgm id="{15DD5ADC-150E-40E2-925B-734C1748EB2D}"/>
                                            </p:graphicEl>
                                          </p:spTgt>
                                        </p:tgtEl>
                                      </p:cBhvr>
                                    </p:animEffect>
                                    <p:anim calcmode="lin" valueType="num">
                                      <p:cBhvr>
                                        <p:cTn id="44" dur="1822" tmFilter="0,0; 0.14,0.36; 0.43,0.73; 0.71,0.91; 1.0,1.0">
                                          <p:stCondLst>
                                            <p:cond delay="0"/>
                                          </p:stCondLst>
                                        </p:cTn>
                                        <p:tgtEl>
                                          <p:spTgt spid="5">
                                            <p:graphicEl>
                                              <a:dgm id="{15DD5ADC-150E-40E2-925B-734C1748EB2D}"/>
                                            </p:graphic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5">
                                            <p:graphicEl>
                                              <a:dgm id="{15DD5ADC-150E-40E2-925B-734C1748EB2D}"/>
                                            </p:graphic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5">
                                            <p:graphicEl>
                                              <a:dgm id="{15DD5ADC-150E-40E2-925B-734C1748EB2D}"/>
                                            </p:graphic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5">
                                            <p:graphicEl>
                                              <a:dgm id="{15DD5ADC-150E-40E2-925B-734C1748EB2D}"/>
                                            </p:graphic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5">
                                            <p:graphicEl>
                                              <a:dgm id="{15DD5ADC-150E-40E2-925B-734C1748EB2D}"/>
                                            </p:graphic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5">
                                            <p:graphicEl>
                                              <a:dgm id="{15DD5ADC-150E-40E2-925B-734C1748EB2D}"/>
                                            </p:graphicEl>
                                          </p:spTgt>
                                        </p:tgtEl>
                                      </p:cBhvr>
                                      <p:to x="100000" y="60000"/>
                                    </p:animScale>
                                    <p:animScale>
                                      <p:cBhvr>
                                        <p:cTn id="50" dur="166" decel="50000">
                                          <p:stCondLst>
                                            <p:cond delay="676"/>
                                          </p:stCondLst>
                                        </p:cTn>
                                        <p:tgtEl>
                                          <p:spTgt spid="5">
                                            <p:graphicEl>
                                              <a:dgm id="{15DD5ADC-150E-40E2-925B-734C1748EB2D}"/>
                                            </p:graphicEl>
                                          </p:spTgt>
                                        </p:tgtEl>
                                      </p:cBhvr>
                                      <p:to x="100000" y="100000"/>
                                    </p:animScale>
                                    <p:animScale>
                                      <p:cBhvr>
                                        <p:cTn id="51" dur="26">
                                          <p:stCondLst>
                                            <p:cond delay="1312"/>
                                          </p:stCondLst>
                                        </p:cTn>
                                        <p:tgtEl>
                                          <p:spTgt spid="5">
                                            <p:graphicEl>
                                              <a:dgm id="{15DD5ADC-150E-40E2-925B-734C1748EB2D}"/>
                                            </p:graphicEl>
                                          </p:spTgt>
                                        </p:tgtEl>
                                      </p:cBhvr>
                                      <p:to x="100000" y="80000"/>
                                    </p:animScale>
                                    <p:animScale>
                                      <p:cBhvr>
                                        <p:cTn id="52" dur="166" decel="50000">
                                          <p:stCondLst>
                                            <p:cond delay="1338"/>
                                          </p:stCondLst>
                                        </p:cTn>
                                        <p:tgtEl>
                                          <p:spTgt spid="5">
                                            <p:graphicEl>
                                              <a:dgm id="{15DD5ADC-150E-40E2-925B-734C1748EB2D}"/>
                                            </p:graphicEl>
                                          </p:spTgt>
                                        </p:tgtEl>
                                      </p:cBhvr>
                                      <p:to x="100000" y="100000"/>
                                    </p:animScale>
                                    <p:animScale>
                                      <p:cBhvr>
                                        <p:cTn id="53" dur="26">
                                          <p:stCondLst>
                                            <p:cond delay="1642"/>
                                          </p:stCondLst>
                                        </p:cTn>
                                        <p:tgtEl>
                                          <p:spTgt spid="5">
                                            <p:graphicEl>
                                              <a:dgm id="{15DD5ADC-150E-40E2-925B-734C1748EB2D}"/>
                                            </p:graphicEl>
                                          </p:spTgt>
                                        </p:tgtEl>
                                      </p:cBhvr>
                                      <p:to x="100000" y="90000"/>
                                    </p:animScale>
                                    <p:animScale>
                                      <p:cBhvr>
                                        <p:cTn id="54" dur="166" decel="50000">
                                          <p:stCondLst>
                                            <p:cond delay="1668"/>
                                          </p:stCondLst>
                                        </p:cTn>
                                        <p:tgtEl>
                                          <p:spTgt spid="5">
                                            <p:graphicEl>
                                              <a:dgm id="{15DD5ADC-150E-40E2-925B-734C1748EB2D}"/>
                                            </p:graphicEl>
                                          </p:spTgt>
                                        </p:tgtEl>
                                      </p:cBhvr>
                                      <p:to x="100000" y="100000"/>
                                    </p:animScale>
                                    <p:animScale>
                                      <p:cBhvr>
                                        <p:cTn id="55" dur="26">
                                          <p:stCondLst>
                                            <p:cond delay="1808"/>
                                          </p:stCondLst>
                                        </p:cTn>
                                        <p:tgtEl>
                                          <p:spTgt spid="5">
                                            <p:graphicEl>
                                              <a:dgm id="{15DD5ADC-150E-40E2-925B-734C1748EB2D}"/>
                                            </p:graphicEl>
                                          </p:spTgt>
                                        </p:tgtEl>
                                      </p:cBhvr>
                                      <p:to x="100000" y="95000"/>
                                    </p:animScale>
                                    <p:animScale>
                                      <p:cBhvr>
                                        <p:cTn id="56" dur="166" decel="50000">
                                          <p:stCondLst>
                                            <p:cond delay="1834"/>
                                          </p:stCondLst>
                                        </p:cTn>
                                        <p:tgtEl>
                                          <p:spTgt spid="5">
                                            <p:graphicEl>
                                              <a:dgm id="{15DD5ADC-150E-40E2-925B-734C1748EB2D}"/>
                                            </p:graphic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5">
                                            <p:graphicEl>
                                              <a:dgm id="{733DD398-9300-4222-B67A-542F9DDE981E}"/>
                                            </p:graphicEl>
                                          </p:spTgt>
                                        </p:tgtEl>
                                        <p:attrNameLst>
                                          <p:attrName>style.visibility</p:attrName>
                                        </p:attrNameLst>
                                      </p:cBhvr>
                                      <p:to>
                                        <p:strVal val="visible"/>
                                      </p:to>
                                    </p:set>
                                    <p:animEffect transition="in" filter="wipe(down)">
                                      <p:cBhvr>
                                        <p:cTn id="61" dur="580">
                                          <p:stCondLst>
                                            <p:cond delay="0"/>
                                          </p:stCondLst>
                                        </p:cTn>
                                        <p:tgtEl>
                                          <p:spTgt spid="5">
                                            <p:graphicEl>
                                              <a:dgm id="{733DD398-9300-4222-B67A-542F9DDE981E}"/>
                                            </p:graphicEl>
                                          </p:spTgt>
                                        </p:tgtEl>
                                      </p:cBhvr>
                                    </p:animEffect>
                                    <p:anim calcmode="lin" valueType="num">
                                      <p:cBhvr>
                                        <p:cTn id="62" dur="1822" tmFilter="0,0; 0.14,0.36; 0.43,0.73; 0.71,0.91; 1.0,1.0">
                                          <p:stCondLst>
                                            <p:cond delay="0"/>
                                          </p:stCondLst>
                                        </p:cTn>
                                        <p:tgtEl>
                                          <p:spTgt spid="5">
                                            <p:graphicEl>
                                              <a:dgm id="{733DD398-9300-4222-B67A-542F9DDE981E}"/>
                                            </p:graphic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5">
                                            <p:graphicEl>
                                              <a:dgm id="{733DD398-9300-4222-B67A-542F9DDE981E}"/>
                                            </p:graphic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5">
                                            <p:graphicEl>
                                              <a:dgm id="{733DD398-9300-4222-B67A-542F9DDE981E}"/>
                                            </p:graphic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5">
                                            <p:graphicEl>
                                              <a:dgm id="{733DD398-9300-4222-B67A-542F9DDE981E}"/>
                                            </p:graphic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5">
                                            <p:graphicEl>
                                              <a:dgm id="{733DD398-9300-4222-B67A-542F9DDE981E}"/>
                                            </p:graphic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5">
                                            <p:graphicEl>
                                              <a:dgm id="{733DD398-9300-4222-B67A-542F9DDE981E}"/>
                                            </p:graphicEl>
                                          </p:spTgt>
                                        </p:tgtEl>
                                      </p:cBhvr>
                                      <p:to x="100000" y="60000"/>
                                    </p:animScale>
                                    <p:animScale>
                                      <p:cBhvr>
                                        <p:cTn id="68" dur="166" decel="50000">
                                          <p:stCondLst>
                                            <p:cond delay="676"/>
                                          </p:stCondLst>
                                        </p:cTn>
                                        <p:tgtEl>
                                          <p:spTgt spid="5">
                                            <p:graphicEl>
                                              <a:dgm id="{733DD398-9300-4222-B67A-542F9DDE981E}"/>
                                            </p:graphicEl>
                                          </p:spTgt>
                                        </p:tgtEl>
                                      </p:cBhvr>
                                      <p:to x="100000" y="100000"/>
                                    </p:animScale>
                                    <p:animScale>
                                      <p:cBhvr>
                                        <p:cTn id="69" dur="26">
                                          <p:stCondLst>
                                            <p:cond delay="1312"/>
                                          </p:stCondLst>
                                        </p:cTn>
                                        <p:tgtEl>
                                          <p:spTgt spid="5">
                                            <p:graphicEl>
                                              <a:dgm id="{733DD398-9300-4222-B67A-542F9DDE981E}"/>
                                            </p:graphicEl>
                                          </p:spTgt>
                                        </p:tgtEl>
                                      </p:cBhvr>
                                      <p:to x="100000" y="80000"/>
                                    </p:animScale>
                                    <p:animScale>
                                      <p:cBhvr>
                                        <p:cTn id="70" dur="166" decel="50000">
                                          <p:stCondLst>
                                            <p:cond delay="1338"/>
                                          </p:stCondLst>
                                        </p:cTn>
                                        <p:tgtEl>
                                          <p:spTgt spid="5">
                                            <p:graphicEl>
                                              <a:dgm id="{733DD398-9300-4222-B67A-542F9DDE981E}"/>
                                            </p:graphicEl>
                                          </p:spTgt>
                                        </p:tgtEl>
                                      </p:cBhvr>
                                      <p:to x="100000" y="100000"/>
                                    </p:animScale>
                                    <p:animScale>
                                      <p:cBhvr>
                                        <p:cTn id="71" dur="26">
                                          <p:stCondLst>
                                            <p:cond delay="1642"/>
                                          </p:stCondLst>
                                        </p:cTn>
                                        <p:tgtEl>
                                          <p:spTgt spid="5">
                                            <p:graphicEl>
                                              <a:dgm id="{733DD398-9300-4222-B67A-542F9DDE981E}"/>
                                            </p:graphicEl>
                                          </p:spTgt>
                                        </p:tgtEl>
                                      </p:cBhvr>
                                      <p:to x="100000" y="90000"/>
                                    </p:animScale>
                                    <p:animScale>
                                      <p:cBhvr>
                                        <p:cTn id="72" dur="166" decel="50000">
                                          <p:stCondLst>
                                            <p:cond delay="1668"/>
                                          </p:stCondLst>
                                        </p:cTn>
                                        <p:tgtEl>
                                          <p:spTgt spid="5">
                                            <p:graphicEl>
                                              <a:dgm id="{733DD398-9300-4222-B67A-542F9DDE981E}"/>
                                            </p:graphicEl>
                                          </p:spTgt>
                                        </p:tgtEl>
                                      </p:cBhvr>
                                      <p:to x="100000" y="100000"/>
                                    </p:animScale>
                                    <p:animScale>
                                      <p:cBhvr>
                                        <p:cTn id="73" dur="26">
                                          <p:stCondLst>
                                            <p:cond delay="1808"/>
                                          </p:stCondLst>
                                        </p:cTn>
                                        <p:tgtEl>
                                          <p:spTgt spid="5">
                                            <p:graphicEl>
                                              <a:dgm id="{733DD398-9300-4222-B67A-542F9DDE981E}"/>
                                            </p:graphicEl>
                                          </p:spTgt>
                                        </p:tgtEl>
                                      </p:cBhvr>
                                      <p:to x="100000" y="95000"/>
                                    </p:animScale>
                                    <p:animScale>
                                      <p:cBhvr>
                                        <p:cTn id="74" dur="166" decel="50000">
                                          <p:stCondLst>
                                            <p:cond delay="1834"/>
                                          </p:stCondLst>
                                        </p:cTn>
                                        <p:tgtEl>
                                          <p:spTgt spid="5">
                                            <p:graphicEl>
                                              <a:dgm id="{733DD398-9300-4222-B67A-542F9DDE981E}"/>
                                            </p:graphicEl>
                                          </p:spTgt>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5">
                                            <p:graphicEl>
                                              <a:dgm id="{5F7249DA-8186-4067-9DC3-2D3525BEBEF7}"/>
                                            </p:graphicEl>
                                          </p:spTgt>
                                        </p:tgtEl>
                                        <p:attrNameLst>
                                          <p:attrName>style.visibility</p:attrName>
                                        </p:attrNameLst>
                                      </p:cBhvr>
                                      <p:to>
                                        <p:strVal val="visible"/>
                                      </p:to>
                                    </p:set>
                                    <p:animEffect transition="in" filter="wipe(down)">
                                      <p:cBhvr>
                                        <p:cTn id="77" dur="580">
                                          <p:stCondLst>
                                            <p:cond delay="0"/>
                                          </p:stCondLst>
                                        </p:cTn>
                                        <p:tgtEl>
                                          <p:spTgt spid="5">
                                            <p:graphicEl>
                                              <a:dgm id="{5F7249DA-8186-4067-9DC3-2D3525BEBEF7}"/>
                                            </p:graphicEl>
                                          </p:spTgt>
                                        </p:tgtEl>
                                      </p:cBhvr>
                                    </p:animEffect>
                                    <p:anim calcmode="lin" valueType="num">
                                      <p:cBhvr>
                                        <p:cTn id="78" dur="1822" tmFilter="0,0; 0.14,0.36; 0.43,0.73; 0.71,0.91; 1.0,1.0">
                                          <p:stCondLst>
                                            <p:cond delay="0"/>
                                          </p:stCondLst>
                                        </p:cTn>
                                        <p:tgtEl>
                                          <p:spTgt spid="5">
                                            <p:graphicEl>
                                              <a:dgm id="{5F7249DA-8186-4067-9DC3-2D3525BEBEF7}"/>
                                            </p:graphicEl>
                                          </p:spTgt>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5">
                                            <p:graphicEl>
                                              <a:dgm id="{5F7249DA-8186-4067-9DC3-2D3525BEBEF7}"/>
                                            </p:graphicEl>
                                          </p:spTgt>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5">
                                            <p:graphicEl>
                                              <a:dgm id="{5F7249DA-8186-4067-9DC3-2D3525BEBEF7}"/>
                                            </p:graphicEl>
                                          </p:spTgt>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5">
                                            <p:graphicEl>
                                              <a:dgm id="{5F7249DA-8186-4067-9DC3-2D3525BEBEF7}"/>
                                            </p:graphicEl>
                                          </p:spTgt>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5">
                                            <p:graphicEl>
                                              <a:dgm id="{5F7249DA-8186-4067-9DC3-2D3525BEBEF7}"/>
                                            </p:graphicEl>
                                          </p:spTgt>
                                        </p:tgtEl>
                                        <p:attrNameLst>
                                          <p:attrName>ppt_y</p:attrName>
                                        </p:attrNameLst>
                                      </p:cBhvr>
                                      <p:tavLst>
                                        <p:tav tm="0" fmla="#ppt_y-sin(pi*$)/81">
                                          <p:val>
                                            <p:fltVal val="0"/>
                                          </p:val>
                                        </p:tav>
                                        <p:tav tm="100000">
                                          <p:val>
                                            <p:fltVal val="1"/>
                                          </p:val>
                                        </p:tav>
                                      </p:tavLst>
                                    </p:anim>
                                    <p:animScale>
                                      <p:cBhvr>
                                        <p:cTn id="83" dur="26">
                                          <p:stCondLst>
                                            <p:cond delay="650"/>
                                          </p:stCondLst>
                                        </p:cTn>
                                        <p:tgtEl>
                                          <p:spTgt spid="5">
                                            <p:graphicEl>
                                              <a:dgm id="{5F7249DA-8186-4067-9DC3-2D3525BEBEF7}"/>
                                            </p:graphicEl>
                                          </p:spTgt>
                                        </p:tgtEl>
                                      </p:cBhvr>
                                      <p:to x="100000" y="60000"/>
                                    </p:animScale>
                                    <p:animScale>
                                      <p:cBhvr>
                                        <p:cTn id="84" dur="166" decel="50000">
                                          <p:stCondLst>
                                            <p:cond delay="676"/>
                                          </p:stCondLst>
                                        </p:cTn>
                                        <p:tgtEl>
                                          <p:spTgt spid="5">
                                            <p:graphicEl>
                                              <a:dgm id="{5F7249DA-8186-4067-9DC3-2D3525BEBEF7}"/>
                                            </p:graphicEl>
                                          </p:spTgt>
                                        </p:tgtEl>
                                      </p:cBhvr>
                                      <p:to x="100000" y="100000"/>
                                    </p:animScale>
                                    <p:animScale>
                                      <p:cBhvr>
                                        <p:cTn id="85" dur="26">
                                          <p:stCondLst>
                                            <p:cond delay="1312"/>
                                          </p:stCondLst>
                                        </p:cTn>
                                        <p:tgtEl>
                                          <p:spTgt spid="5">
                                            <p:graphicEl>
                                              <a:dgm id="{5F7249DA-8186-4067-9DC3-2D3525BEBEF7}"/>
                                            </p:graphicEl>
                                          </p:spTgt>
                                        </p:tgtEl>
                                      </p:cBhvr>
                                      <p:to x="100000" y="80000"/>
                                    </p:animScale>
                                    <p:animScale>
                                      <p:cBhvr>
                                        <p:cTn id="86" dur="166" decel="50000">
                                          <p:stCondLst>
                                            <p:cond delay="1338"/>
                                          </p:stCondLst>
                                        </p:cTn>
                                        <p:tgtEl>
                                          <p:spTgt spid="5">
                                            <p:graphicEl>
                                              <a:dgm id="{5F7249DA-8186-4067-9DC3-2D3525BEBEF7}"/>
                                            </p:graphicEl>
                                          </p:spTgt>
                                        </p:tgtEl>
                                      </p:cBhvr>
                                      <p:to x="100000" y="100000"/>
                                    </p:animScale>
                                    <p:animScale>
                                      <p:cBhvr>
                                        <p:cTn id="87" dur="26">
                                          <p:stCondLst>
                                            <p:cond delay="1642"/>
                                          </p:stCondLst>
                                        </p:cTn>
                                        <p:tgtEl>
                                          <p:spTgt spid="5">
                                            <p:graphicEl>
                                              <a:dgm id="{5F7249DA-8186-4067-9DC3-2D3525BEBEF7}"/>
                                            </p:graphicEl>
                                          </p:spTgt>
                                        </p:tgtEl>
                                      </p:cBhvr>
                                      <p:to x="100000" y="90000"/>
                                    </p:animScale>
                                    <p:animScale>
                                      <p:cBhvr>
                                        <p:cTn id="88" dur="166" decel="50000">
                                          <p:stCondLst>
                                            <p:cond delay="1668"/>
                                          </p:stCondLst>
                                        </p:cTn>
                                        <p:tgtEl>
                                          <p:spTgt spid="5">
                                            <p:graphicEl>
                                              <a:dgm id="{5F7249DA-8186-4067-9DC3-2D3525BEBEF7}"/>
                                            </p:graphicEl>
                                          </p:spTgt>
                                        </p:tgtEl>
                                      </p:cBhvr>
                                      <p:to x="100000" y="100000"/>
                                    </p:animScale>
                                    <p:animScale>
                                      <p:cBhvr>
                                        <p:cTn id="89" dur="26">
                                          <p:stCondLst>
                                            <p:cond delay="1808"/>
                                          </p:stCondLst>
                                        </p:cTn>
                                        <p:tgtEl>
                                          <p:spTgt spid="5">
                                            <p:graphicEl>
                                              <a:dgm id="{5F7249DA-8186-4067-9DC3-2D3525BEBEF7}"/>
                                            </p:graphicEl>
                                          </p:spTgt>
                                        </p:tgtEl>
                                      </p:cBhvr>
                                      <p:to x="100000" y="95000"/>
                                    </p:animScale>
                                    <p:animScale>
                                      <p:cBhvr>
                                        <p:cTn id="90" dur="166" decel="50000">
                                          <p:stCondLst>
                                            <p:cond delay="1834"/>
                                          </p:stCondLst>
                                        </p:cTn>
                                        <p:tgtEl>
                                          <p:spTgt spid="5">
                                            <p:graphicEl>
                                              <a:dgm id="{5F7249DA-8186-4067-9DC3-2D3525BEBEF7}"/>
                                            </p:graphicEl>
                                          </p:spTgt>
                                        </p:tgtEl>
                                      </p:cBhvr>
                                      <p:to x="100000" y="100000"/>
                                    </p:animScale>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5">
                                            <p:graphicEl>
                                              <a:dgm id="{99AB59F9-6ABD-4405-9FF4-AF0F0550181B}"/>
                                            </p:graphicEl>
                                          </p:spTgt>
                                        </p:tgtEl>
                                        <p:attrNameLst>
                                          <p:attrName>style.visibility</p:attrName>
                                        </p:attrNameLst>
                                      </p:cBhvr>
                                      <p:to>
                                        <p:strVal val="visible"/>
                                      </p:to>
                                    </p:set>
                                    <p:animEffect transition="in" filter="wipe(down)">
                                      <p:cBhvr>
                                        <p:cTn id="95" dur="580">
                                          <p:stCondLst>
                                            <p:cond delay="0"/>
                                          </p:stCondLst>
                                        </p:cTn>
                                        <p:tgtEl>
                                          <p:spTgt spid="5">
                                            <p:graphicEl>
                                              <a:dgm id="{99AB59F9-6ABD-4405-9FF4-AF0F0550181B}"/>
                                            </p:graphicEl>
                                          </p:spTgt>
                                        </p:tgtEl>
                                      </p:cBhvr>
                                    </p:animEffect>
                                    <p:anim calcmode="lin" valueType="num">
                                      <p:cBhvr>
                                        <p:cTn id="96" dur="1822" tmFilter="0,0; 0.14,0.36; 0.43,0.73; 0.71,0.91; 1.0,1.0">
                                          <p:stCondLst>
                                            <p:cond delay="0"/>
                                          </p:stCondLst>
                                        </p:cTn>
                                        <p:tgtEl>
                                          <p:spTgt spid="5">
                                            <p:graphicEl>
                                              <a:dgm id="{99AB59F9-6ABD-4405-9FF4-AF0F0550181B}"/>
                                            </p:graphicEl>
                                          </p:spTgt>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5">
                                            <p:graphicEl>
                                              <a:dgm id="{99AB59F9-6ABD-4405-9FF4-AF0F0550181B}"/>
                                            </p:graphicEl>
                                          </p:spTgt>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5">
                                            <p:graphicEl>
                                              <a:dgm id="{99AB59F9-6ABD-4405-9FF4-AF0F0550181B}"/>
                                            </p:graphicEl>
                                          </p:spTgt>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5">
                                            <p:graphicEl>
                                              <a:dgm id="{99AB59F9-6ABD-4405-9FF4-AF0F0550181B}"/>
                                            </p:graphicEl>
                                          </p:spTgt>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5">
                                            <p:graphicEl>
                                              <a:dgm id="{99AB59F9-6ABD-4405-9FF4-AF0F0550181B}"/>
                                            </p:graphicEl>
                                          </p:spTgt>
                                        </p:tgtEl>
                                        <p:attrNameLst>
                                          <p:attrName>ppt_y</p:attrName>
                                        </p:attrNameLst>
                                      </p:cBhvr>
                                      <p:tavLst>
                                        <p:tav tm="0" fmla="#ppt_y-sin(pi*$)/81">
                                          <p:val>
                                            <p:fltVal val="0"/>
                                          </p:val>
                                        </p:tav>
                                        <p:tav tm="100000">
                                          <p:val>
                                            <p:fltVal val="1"/>
                                          </p:val>
                                        </p:tav>
                                      </p:tavLst>
                                    </p:anim>
                                    <p:animScale>
                                      <p:cBhvr>
                                        <p:cTn id="101" dur="26">
                                          <p:stCondLst>
                                            <p:cond delay="650"/>
                                          </p:stCondLst>
                                        </p:cTn>
                                        <p:tgtEl>
                                          <p:spTgt spid="5">
                                            <p:graphicEl>
                                              <a:dgm id="{99AB59F9-6ABD-4405-9FF4-AF0F0550181B}"/>
                                            </p:graphicEl>
                                          </p:spTgt>
                                        </p:tgtEl>
                                      </p:cBhvr>
                                      <p:to x="100000" y="60000"/>
                                    </p:animScale>
                                    <p:animScale>
                                      <p:cBhvr>
                                        <p:cTn id="102" dur="166" decel="50000">
                                          <p:stCondLst>
                                            <p:cond delay="676"/>
                                          </p:stCondLst>
                                        </p:cTn>
                                        <p:tgtEl>
                                          <p:spTgt spid="5">
                                            <p:graphicEl>
                                              <a:dgm id="{99AB59F9-6ABD-4405-9FF4-AF0F0550181B}"/>
                                            </p:graphicEl>
                                          </p:spTgt>
                                        </p:tgtEl>
                                      </p:cBhvr>
                                      <p:to x="100000" y="100000"/>
                                    </p:animScale>
                                    <p:animScale>
                                      <p:cBhvr>
                                        <p:cTn id="103" dur="26">
                                          <p:stCondLst>
                                            <p:cond delay="1312"/>
                                          </p:stCondLst>
                                        </p:cTn>
                                        <p:tgtEl>
                                          <p:spTgt spid="5">
                                            <p:graphicEl>
                                              <a:dgm id="{99AB59F9-6ABD-4405-9FF4-AF0F0550181B}"/>
                                            </p:graphicEl>
                                          </p:spTgt>
                                        </p:tgtEl>
                                      </p:cBhvr>
                                      <p:to x="100000" y="80000"/>
                                    </p:animScale>
                                    <p:animScale>
                                      <p:cBhvr>
                                        <p:cTn id="104" dur="166" decel="50000">
                                          <p:stCondLst>
                                            <p:cond delay="1338"/>
                                          </p:stCondLst>
                                        </p:cTn>
                                        <p:tgtEl>
                                          <p:spTgt spid="5">
                                            <p:graphicEl>
                                              <a:dgm id="{99AB59F9-6ABD-4405-9FF4-AF0F0550181B}"/>
                                            </p:graphicEl>
                                          </p:spTgt>
                                        </p:tgtEl>
                                      </p:cBhvr>
                                      <p:to x="100000" y="100000"/>
                                    </p:animScale>
                                    <p:animScale>
                                      <p:cBhvr>
                                        <p:cTn id="105" dur="26">
                                          <p:stCondLst>
                                            <p:cond delay="1642"/>
                                          </p:stCondLst>
                                        </p:cTn>
                                        <p:tgtEl>
                                          <p:spTgt spid="5">
                                            <p:graphicEl>
                                              <a:dgm id="{99AB59F9-6ABD-4405-9FF4-AF0F0550181B}"/>
                                            </p:graphicEl>
                                          </p:spTgt>
                                        </p:tgtEl>
                                      </p:cBhvr>
                                      <p:to x="100000" y="90000"/>
                                    </p:animScale>
                                    <p:animScale>
                                      <p:cBhvr>
                                        <p:cTn id="106" dur="166" decel="50000">
                                          <p:stCondLst>
                                            <p:cond delay="1668"/>
                                          </p:stCondLst>
                                        </p:cTn>
                                        <p:tgtEl>
                                          <p:spTgt spid="5">
                                            <p:graphicEl>
                                              <a:dgm id="{99AB59F9-6ABD-4405-9FF4-AF0F0550181B}"/>
                                            </p:graphicEl>
                                          </p:spTgt>
                                        </p:tgtEl>
                                      </p:cBhvr>
                                      <p:to x="100000" y="100000"/>
                                    </p:animScale>
                                    <p:animScale>
                                      <p:cBhvr>
                                        <p:cTn id="107" dur="26">
                                          <p:stCondLst>
                                            <p:cond delay="1808"/>
                                          </p:stCondLst>
                                        </p:cTn>
                                        <p:tgtEl>
                                          <p:spTgt spid="5">
                                            <p:graphicEl>
                                              <a:dgm id="{99AB59F9-6ABD-4405-9FF4-AF0F0550181B}"/>
                                            </p:graphicEl>
                                          </p:spTgt>
                                        </p:tgtEl>
                                      </p:cBhvr>
                                      <p:to x="100000" y="95000"/>
                                    </p:animScale>
                                    <p:animScale>
                                      <p:cBhvr>
                                        <p:cTn id="108" dur="166" decel="50000">
                                          <p:stCondLst>
                                            <p:cond delay="1834"/>
                                          </p:stCondLst>
                                        </p:cTn>
                                        <p:tgtEl>
                                          <p:spTgt spid="5">
                                            <p:graphicEl>
                                              <a:dgm id="{99AB59F9-6ABD-4405-9FF4-AF0F0550181B}"/>
                                            </p:graphicEl>
                                          </p:spTgt>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5">
                                            <p:graphicEl>
                                              <a:dgm id="{01B17434-0DFE-4E0E-825C-8083BE05C315}"/>
                                            </p:graphicEl>
                                          </p:spTgt>
                                        </p:tgtEl>
                                        <p:attrNameLst>
                                          <p:attrName>style.visibility</p:attrName>
                                        </p:attrNameLst>
                                      </p:cBhvr>
                                      <p:to>
                                        <p:strVal val="visible"/>
                                      </p:to>
                                    </p:set>
                                    <p:animEffect transition="in" filter="wipe(down)">
                                      <p:cBhvr>
                                        <p:cTn id="113" dur="580">
                                          <p:stCondLst>
                                            <p:cond delay="0"/>
                                          </p:stCondLst>
                                        </p:cTn>
                                        <p:tgtEl>
                                          <p:spTgt spid="5">
                                            <p:graphicEl>
                                              <a:dgm id="{01B17434-0DFE-4E0E-825C-8083BE05C315}"/>
                                            </p:graphicEl>
                                          </p:spTgt>
                                        </p:tgtEl>
                                      </p:cBhvr>
                                    </p:animEffect>
                                    <p:anim calcmode="lin" valueType="num">
                                      <p:cBhvr>
                                        <p:cTn id="114" dur="1822" tmFilter="0,0; 0.14,0.36; 0.43,0.73; 0.71,0.91; 1.0,1.0">
                                          <p:stCondLst>
                                            <p:cond delay="0"/>
                                          </p:stCondLst>
                                        </p:cTn>
                                        <p:tgtEl>
                                          <p:spTgt spid="5">
                                            <p:graphicEl>
                                              <a:dgm id="{01B17434-0DFE-4E0E-825C-8083BE05C315}"/>
                                            </p:graphicEl>
                                          </p:spTgt>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5">
                                            <p:graphicEl>
                                              <a:dgm id="{01B17434-0DFE-4E0E-825C-8083BE05C315}"/>
                                            </p:graphicEl>
                                          </p:spTgt>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5">
                                            <p:graphicEl>
                                              <a:dgm id="{01B17434-0DFE-4E0E-825C-8083BE05C315}"/>
                                            </p:graphicEl>
                                          </p:spTgt>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5">
                                            <p:graphicEl>
                                              <a:dgm id="{01B17434-0DFE-4E0E-825C-8083BE05C315}"/>
                                            </p:graphicEl>
                                          </p:spTgt>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5">
                                            <p:graphicEl>
                                              <a:dgm id="{01B17434-0DFE-4E0E-825C-8083BE05C315}"/>
                                            </p:graphicEl>
                                          </p:spTgt>
                                        </p:tgtEl>
                                        <p:attrNameLst>
                                          <p:attrName>ppt_y</p:attrName>
                                        </p:attrNameLst>
                                      </p:cBhvr>
                                      <p:tavLst>
                                        <p:tav tm="0" fmla="#ppt_y-sin(pi*$)/81">
                                          <p:val>
                                            <p:fltVal val="0"/>
                                          </p:val>
                                        </p:tav>
                                        <p:tav tm="100000">
                                          <p:val>
                                            <p:fltVal val="1"/>
                                          </p:val>
                                        </p:tav>
                                      </p:tavLst>
                                    </p:anim>
                                    <p:animScale>
                                      <p:cBhvr>
                                        <p:cTn id="119" dur="26">
                                          <p:stCondLst>
                                            <p:cond delay="650"/>
                                          </p:stCondLst>
                                        </p:cTn>
                                        <p:tgtEl>
                                          <p:spTgt spid="5">
                                            <p:graphicEl>
                                              <a:dgm id="{01B17434-0DFE-4E0E-825C-8083BE05C315}"/>
                                            </p:graphicEl>
                                          </p:spTgt>
                                        </p:tgtEl>
                                      </p:cBhvr>
                                      <p:to x="100000" y="60000"/>
                                    </p:animScale>
                                    <p:animScale>
                                      <p:cBhvr>
                                        <p:cTn id="120" dur="166" decel="50000">
                                          <p:stCondLst>
                                            <p:cond delay="676"/>
                                          </p:stCondLst>
                                        </p:cTn>
                                        <p:tgtEl>
                                          <p:spTgt spid="5">
                                            <p:graphicEl>
                                              <a:dgm id="{01B17434-0DFE-4E0E-825C-8083BE05C315}"/>
                                            </p:graphicEl>
                                          </p:spTgt>
                                        </p:tgtEl>
                                      </p:cBhvr>
                                      <p:to x="100000" y="100000"/>
                                    </p:animScale>
                                    <p:animScale>
                                      <p:cBhvr>
                                        <p:cTn id="121" dur="26">
                                          <p:stCondLst>
                                            <p:cond delay="1312"/>
                                          </p:stCondLst>
                                        </p:cTn>
                                        <p:tgtEl>
                                          <p:spTgt spid="5">
                                            <p:graphicEl>
                                              <a:dgm id="{01B17434-0DFE-4E0E-825C-8083BE05C315}"/>
                                            </p:graphicEl>
                                          </p:spTgt>
                                        </p:tgtEl>
                                      </p:cBhvr>
                                      <p:to x="100000" y="80000"/>
                                    </p:animScale>
                                    <p:animScale>
                                      <p:cBhvr>
                                        <p:cTn id="122" dur="166" decel="50000">
                                          <p:stCondLst>
                                            <p:cond delay="1338"/>
                                          </p:stCondLst>
                                        </p:cTn>
                                        <p:tgtEl>
                                          <p:spTgt spid="5">
                                            <p:graphicEl>
                                              <a:dgm id="{01B17434-0DFE-4E0E-825C-8083BE05C315}"/>
                                            </p:graphicEl>
                                          </p:spTgt>
                                        </p:tgtEl>
                                      </p:cBhvr>
                                      <p:to x="100000" y="100000"/>
                                    </p:animScale>
                                    <p:animScale>
                                      <p:cBhvr>
                                        <p:cTn id="123" dur="26">
                                          <p:stCondLst>
                                            <p:cond delay="1642"/>
                                          </p:stCondLst>
                                        </p:cTn>
                                        <p:tgtEl>
                                          <p:spTgt spid="5">
                                            <p:graphicEl>
                                              <a:dgm id="{01B17434-0DFE-4E0E-825C-8083BE05C315}"/>
                                            </p:graphicEl>
                                          </p:spTgt>
                                        </p:tgtEl>
                                      </p:cBhvr>
                                      <p:to x="100000" y="90000"/>
                                    </p:animScale>
                                    <p:animScale>
                                      <p:cBhvr>
                                        <p:cTn id="124" dur="166" decel="50000">
                                          <p:stCondLst>
                                            <p:cond delay="1668"/>
                                          </p:stCondLst>
                                        </p:cTn>
                                        <p:tgtEl>
                                          <p:spTgt spid="5">
                                            <p:graphicEl>
                                              <a:dgm id="{01B17434-0DFE-4E0E-825C-8083BE05C315}"/>
                                            </p:graphicEl>
                                          </p:spTgt>
                                        </p:tgtEl>
                                      </p:cBhvr>
                                      <p:to x="100000" y="100000"/>
                                    </p:animScale>
                                    <p:animScale>
                                      <p:cBhvr>
                                        <p:cTn id="125" dur="26">
                                          <p:stCondLst>
                                            <p:cond delay="1808"/>
                                          </p:stCondLst>
                                        </p:cTn>
                                        <p:tgtEl>
                                          <p:spTgt spid="5">
                                            <p:graphicEl>
                                              <a:dgm id="{01B17434-0DFE-4E0E-825C-8083BE05C315}"/>
                                            </p:graphicEl>
                                          </p:spTgt>
                                        </p:tgtEl>
                                      </p:cBhvr>
                                      <p:to x="100000" y="95000"/>
                                    </p:animScale>
                                    <p:animScale>
                                      <p:cBhvr>
                                        <p:cTn id="126" dur="166" decel="50000">
                                          <p:stCondLst>
                                            <p:cond delay="1834"/>
                                          </p:stCondLst>
                                        </p:cTn>
                                        <p:tgtEl>
                                          <p:spTgt spid="5">
                                            <p:graphicEl>
                                              <a:dgm id="{01B17434-0DFE-4E0E-825C-8083BE05C315}"/>
                                            </p:graphicEl>
                                          </p:spTgt>
                                        </p:tgtEl>
                                      </p:cBhvr>
                                      <p:to x="100000" y="100000"/>
                                    </p:animScale>
                                  </p:childTnLst>
                                </p:cTn>
                              </p:par>
                              <p:par>
                                <p:cTn id="127" presetID="26" presetClass="entr" presetSubtype="0" fill="hold" grpId="0" nodeType="withEffect">
                                  <p:stCondLst>
                                    <p:cond delay="0"/>
                                  </p:stCondLst>
                                  <p:childTnLst>
                                    <p:set>
                                      <p:cBhvr>
                                        <p:cTn id="128" dur="1" fill="hold">
                                          <p:stCondLst>
                                            <p:cond delay="0"/>
                                          </p:stCondLst>
                                        </p:cTn>
                                        <p:tgtEl>
                                          <p:spTgt spid="5">
                                            <p:graphicEl>
                                              <a:dgm id="{5AA11F84-E6E8-483F-B161-F8DBCCEA0126}"/>
                                            </p:graphicEl>
                                          </p:spTgt>
                                        </p:tgtEl>
                                        <p:attrNameLst>
                                          <p:attrName>style.visibility</p:attrName>
                                        </p:attrNameLst>
                                      </p:cBhvr>
                                      <p:to>
                                        <p:strVal val="visible"/>
                                      </p:to>
                                    </p:set>
                                    <p:animEffect transition="in" filter="wipe(down)">
                                      <p:cBhvr>
                                        <p:cTn id="129" dur="580">
                                          <p:stCondLst>
                                            <p:cond delay="0"/>
                                          </p:stCondLst>
                                        </p:cTn>
                                        <p:tgtEl>
                                          <p:spTgt spid="5">
                                            <p:graphicEl>
                                              <a:dgm id="{5AA11F84-E6E8-483F-B161-F8DBCCEA0126}"/>
                                            </p:graphicEl>
                                          </p:spTgt>
                                        </p:tgtEl>
                                      </p:cBhvr>
                                    </p:animEffect>
                                    <p:anim calcmode="lin" valueType="num">
                                      <p:cBhvr>
                                        <p:cTn id="130" dur="1822" tmFilter="0,0; 0.14,0.36; 0.43,0.73; 0.71,0.91; 1.0,1.0">
                                          <p:stCondLst>
                                            <p:cond delay="0"/>
                                          </p:stCondLst>
                                        </p:cTn>
                                        <p:tgtEl>
                                          <p:spTgt spid="5">
                                            <p:graphicEl>
                                              <a:dgm id="{5AA11F84-E6E8-483F-B161-F8DBCCEA0126}"/>
                                            </p:graphicEl>
                                          </p:spTgt>
                                        </p:tgtEl>
                                        <p:attrNameLst>
                                          <p:attrName>ppt_x</p:attrName>
                                        </p:attrNameLst>
                                      </p:cBhvr>
                                      <p:tavLst>
                                        <p:tav tm="0">
                                          <p:val>
                                            <p:strVal val="#ppt_x-0.25"/>
                                          </p:val>
                                        </p:tav>
                                        <p:tav tm="100000">
                                          <p:val>
                                            <p:strVal val="#ppt_x"/>
                                          </p:val>
                                        </p:tav>
                                      </p:tavLst>
                                    </p:anim>
                                    <p:anim calcmode="lin" valueType="num">
                                      <p:cBhvr>
                                        <p:cTn id="131" dur="664" tmFilter="0.0,0.0; 0.25,0.07; 0.50,0.2; 0.75,0.467; 1.0,1.0">
                                          <p:stCondLst>
                                            <p:cond delay="0"/>
                                          </p:stCondLst>
                                        </p:cTn>
                                        <p:tgtEl>
                                          <p:spTgt spid="5">
                                            <p:graphicEl>
                                              <a:dgm id="{5AA11F84-E6E8-483F-B161-F8DBCCEA0126}"/>
                                            </p:graphicEl>
                                          </p:spTgt>
                                        </p:tgtEl>
                                        <p:attrNameLst>
                                          <p:attrName>ppt_y</p:attrName>
                                        </p:attrNameLst>
                                      </p:cBhvr>
                                      <p:tavLst>
                                        <p:tav tm="0" fmla="#ppt_y-sin(pi*$)/3">
                                          <p:val>
                                            <p:fltVal val="0.5"/>
                                          </p:val>
                                        </p:tav>
                                        <p:tav tm="100000">
                                          <p:val>
                                            <p:fltVal val="1"/>
                                          </p:val>
                                        </p:tav>
                                      </p:tavLst>
                                    </p:anim>
                                    <p:anim calcmode="lin" valueType="num">
                                      <p:cBhvr>
                                        <p:cTn id="132" dur="664" tmFilter="0, 0; 0.125,0.2665; 0.25,0.4; 0.375,0.465; 0.5,0.5;  0.625,0.535; 0.75,0.6; 0.875,0.7335; 1,1">
                                          <p:stCondLst>
                                            <p:cond delay="664"/>
                                          </p:stCondLst>
                                        </p:cTn>
                                        <p:tgtEl>
                                          <p:spTgt spid="5">
                                            <p:graphicEl>
                                              <a:dgm id="{5AA11F84-E6E8-483F-B161-F8DBCCEA0126}"/>
                                            </p:graphicEl>
                                          </p:spTgt>
                                        </p:tgtEl>
                                        <p:attrNameLst>
                                          <p:attrName>ppt_y</p:attrName>
                                        </p:attrNameLst>
                                      </p:cBhvr>
                                      <p:tavLst>
                                        <p:tav tm="0" fmla="#ppt_y-sin(pi*$)/9">
                                          <p:val>
                                            <p:fltVal val="0"/>
                                          </p:val>
                                        </p:tav>
                                        <p:tav tm="100000">
                                          <p:val>
                                            <p:fltVal val="1"/>
                                          </p:val>
                                        </p:tav>
                                      </p:tavLst>
                                    </p:anim>
                                    <p:anim calcmode="lin" valueType="num">
                                      <p:cBhvr>
                                        <p:cTn id="133" dur="332" tmFilter="0, 0; 0.125,0.2665; 0.25,0.4; 0.375,0.465; 0.5,0.5;  0.625,0.535; 0.75,0.6; 0.875,0.7335; 1,1">
                                          <p:stCondLst>
                                            <p:cond delay="1324"/>
                                          </p:stCondLst>
                                        </p:cTn>
                                        <p:tgtEl>
                                          <p:spTgt spid="5">
                                            <p:graphicEl>
                                              <a:dgm id="{5AA11F84-E6E8-483F-B161-F8DBCCEA0126}"/>
                                            </p:graphicEl>
                                          </p:spTgt>
                                        </p:tgtEl>
                                        <p:attrNameLst>
                                          <p:attrName>ppt_y</p:attrName>
                                        </p:attrNameLst>
                                      </p:cBhvr>
                                      <p:tavLst>
                                        <p:tav tm="0" fmla="#ppt_y-sin(pi*$)/27">
                                          <p:val>
                                            <p:fltVal val="0"/>
                                          </p:val>
                                        </p:tav>
                                        <p:tav tm="100000">
                                          <p:val>
                                            <p:fltVal val="1"/>
                                          </p:val>
                                        </p:tav>
                                      </p:tavLst>
                                    </p:anim>
                                    <p:anim calcmode="lin" valueType="num">
                                      <p:cBhvr>
                                        <p:cTn id="134" dur="164" tmFilter="0, 0; 0.125,0.2665; 0.25,0.4; 0.375,0.465; 0.5,0.5;  0.625,0.535; 0.75,0.6; 0.875,0.7335; 1,1">
                                          <p:stCondLst>
                                            <p:cond delay="1656"/>
                                          </p:stCondLst>
                                        </p:cTn>
                                        <p:tgtEl>
                                          <p:spTgt spid="5">
                                            <p:graphicEl>
                                              <a:dgm id="{5AA11F84-E6E8-483F-B161-F8DBCCEA0126}"/>
                                            </p:graphicEl>
                                          </p:spTgt>
                                        </p:tgtEl>
                                        <p:attrNameLst>
                                          <p:attrName>ppt_y</p:attrName>
                                        </p:attrNameLst>
                                      </p:cBhvr>
                                      <p:tavLst>
                                        <p:tav tm="0" fmla="#ppt_y-sin(pi*$)/81">
                                          <p:val>
                                            <p:fltVal val="0"/>
                                          </p:val>
                                        </p:tav>
                                        <p:tav tm="100000">
                                          <p:val>
                                            <p:fltVal val="1"/>
                                          </p:val>
                                        </p:tav>
                                      </p:tavLst>
                                    </p:anim>
                                    <p:animScale>
                                      <p:cBhvr>
                                        <p:cTn id="135" dur="26">
                                          <p:stCondLst>
                                            <p:cond delay="650"/>
                                          </p:stCondLst>
                                        </p:cTn>
                                        <p:tgtEl>
                                          <p:spTgt spid="5">
                                            <p:graphicEl>
                                              <a:dgm id="{5AA11F84-E6E8-483F-B161-F8DBCCEA0126}"/>
                                            </p:graphicEl>
                                          </p:spTgt>
                                        </p:tgtEl>
                                      </p:cBhvr>
                                      <p:to x="100000" y="60000"/>
                                    </p:animScale>
                                    <p:animScale>
                                      <p:cBhvr>
                                        <p:cTn id="136" dur="166" decel="50000">
                                          <p:stCondLst>
                                            <p:cond delay="676"/>
                                          </p:stCondLst>
                                        </p:cTn>
                                        <p:tgtEl>
                                          <p:spTgt spid="5">
                                            <p:graphicEl>
                                              <a:dgm id="{5AA11F84-E6E8-483F-B161-F8DBCCEA0126}"/>
                                            </p:graphicEl>
                                          </p:spTgt>
                                        </p:tgtEl>
                                      </p:cBhvr>
                                      <p:to x="100000" y="100000"/>
                                    </p:animScale>
                                    <p:animScale>
                                      <p:cBhvr>
                                        <p:cTn id="137" dur="26">
                                          <p:stCondLst>
                                            <p:cond delay="1312"/>
                                          </p:stCondLst>
                                        </p:cTn>
                                        <p:tgtEl>
                                          <p:spTgt spid="5">
                                            <p:graphicEl>
                                              <a:dgm id="{5AA11F84-E6E8-483F-B161-F8DBCCEA0126}"/>
                                            </p:graphicEl>
                                          </p:spTgt>
                                        </p:tgtEl>
                                      </p:cBhvr>
                                      <p:to x="100000" y="80000"/>
                                    </p:animScale>
                                    <p:animScale>
                                      <p:cBhvr>
                                        <p:cTn id="138" dur="166" decel="50000">
                                          <p:stCondLst>
                                            <p:cond delay="1338"/>
                                          </p:stCondLst>
                                        </p:cTn>
                                        <p:tgtEl>
                                          <p:spTgt spid="5">
                                            <p:graphicEl>
                                              <a:dgm id="{5AA11F84-E6E8-483F-B161-F8DBCCEA0126}"/>
                                            </p:graphicEl>
                                          </p:spTgt>
                                        </p:tgtEl>
                                      </p:cBhvr>
                                      <p:to x="100000" y="100000"/>
                                    </p:animScale>
                                    <p:animScale>
                                      <p:cBhvr>
                                        <p:cTn id="139" dur="26">
                                          <p:stCondLst>
                                            <p:cond delay="1642"/>
                                          </p:stCondLst>
                                        </p:cTn>
                                        <p:tgtEl>
                                          <p:spTgt spid="5">
                                            <p:graphicEl>
                                              <a:dgm id="{5AA11F84-E6E8-483F-B161-F8DBCCEA0126}"/>
                                            </p:graphicEl>
                                          </p:spTgt>
                                        </p:tgtEl>
                                      </p:cBhvr>
                                      <p:to x="100000" y="90000"/>
                                    </p:animScale>
                                    <p:animScale>
                                      <p:cBhvr>
                                        <p:cTn id="140" dur="166" decel="50000">
                                          <p:stCondLst>
                                            <p:cond delay="1668"/>
                                          </p:stCondLst>
                                        </p:cTn>
                                        <p:tgtEl>
                                          <p:spTgt spid="5">
                                            <p:graphicEl>
                                              <a:dgm id="{5AA11F84-E6E8-483F-B161-F8DBCCEA0126}"/>
                                            </p:graphicEl>
                                          </p:spTgt>
                                        </p:tgtEl>
                                      </p:cBhvr>
                                      <p:to x="100000" y="100000"/>
                                    </p:animScale>
                                    <p:animScale>
                                      <p:cBhvr>
                                        <p:cTn id="141" dur="26">
                                          <p:stCondLst>
                                            <p:cond delay="1808"/>
                                          </p:stCondLst>
                                        </p:cTn>
                                        <p:tgtEl>
                                          <p:spTgt spid="5">
                                            <p:graphicEl>
                                              <a:dgm id="{5AA11F84-E6E8-483F-B161-F8DBCCEA0126}"/>
                                            </p:graphicEl>
                                          </p:spTgt>
                                        </p:tgtEl>
                                      </p:cBhvr>
                                      <p:to x="100000" y="95000"/>
                                    </p:animScale>
                                    <p:animScale>
                                      <p:cBhvr>
                                        <p:cTn id="142" dur="166" decel="50000">
                                          <p:stCondLst>
                                            <p:cond delay="1834"/>
                                          </p:stCondLst>
                                        </p:cTn>
                                        <p:tgtEl>
                                          <p:spTgt spid="5">
                                            <p:graphicEl>
                                              <a:dgm id="{5AA11F84-E6E8-483F-B161-F8DBCCEA0126}"/>
                                            </p:graphicEl>
                                          </p:spTgt>
                                        </p:tgtEl>
                                      </p:cBhvr>
                                      <p:to x="100000" y="100000"/>
                                    </p:animScale>
                                  </p:childTnLst>
                                </p:cTn>
                              </p:par>
                            </p:childTnLst>
                          </p:cTn>
                        </p:par>
                      </p:childTnLst>
                    </p:cTn>
                  </p:par>
                  <p:par>
                    <p:cTn id="143" fill="hold">
                      <p:stCondLst>
                        <p:cond delay="indefinite"/>
                      </p:stCondLst>
                      <p:childTnLst>
                        <p:par>
                          <p:cTn id="144" fill="hold">
                            <p:stCondLst>
                              <p:cond delay="0"/>
                            </p:stCondLst>
                            <p:childTnLst>
                              <p:par>
                                <p:cTn id="145" presetID="26" presetClass="entr" presetSubtype="0" fill="hold" grpId="0" nodeType="clickEffect">
                                  <p:stCondLst>
                                    <p:cond delay="0"/>
                                  </p:stCondLst>
                                  <p:childTnLst>
                                    <p:set>
                                      <p:cBhvr>
                                        <p:cTn id="146" dur="1" fill="hold">
                                          <p:stCondLst>
                                            <p:cond delay="0"/>
                                          </p:stCondLst>
                                        </p:cTn>
                                        <p:tgtEl>
                                          <p:spTgt spid="5">
                                            <p:graphicEl>
                                              <a:dgm id="{AF4956BB-D8BB-488E-A1CB-FA130C6CE5E9}"/>
                                            </p:graphicEl>
                                          </p:spTgt>
                                        </p:tgtEl>
                                        <p:attrNameLst>
                                          <p:attrName>style.visibility</p:attrName>
                                        </p:attrNameLst>
                                      </p:cBhvr>
                                      <p:to>
                                        <p:strVal val="visible"/>
                                      </p:to>
                                    </p:set>
                                    <p:animEffect transition="in" filter="wipe(down)">
                                      <p:cBhvr>
                                        <p:cTn id="147" dur="580">
                                          <p:stCondLst>
                                            <p:cond delay="0"/>
                                          </p:stCondLst>
                                        </p:cTn>
                                        <p:tgtEl>
                                          <p:spTgt spid="5">
                                            <p:graphicEl>
                                              <a:dgm id="{AF4956BB-D8BB-488E-A1CB-FA130C6CE5E9}"/>
                                            </p:graphicEl>
                                          </p:spTgt>
                                        </p:tgtEl>
                                      </p:cBhvr>
                                    </p:animEffect>
                                    <p:anim calcmode="lin" valueType="num">
                                      <p:cBhvr>
                                        <p:cTn id="148" dur="1822" tmFilter="0,0; 0.14,0.36; 0.43,0.73; 0.71,0.91; 1.0,1.0">
                                          <p:stCondLst>
                                            <p:cond delay="0"/>
                                          </p:stCondLst>
                                        </p:cTn>
                                        <p:tgtEl>
                                          <p:spTgt spid="5">
                                            <p:graphicEl>
                                              <a:dgm id="{AF4956BB-D8BB-488E-A1CB-FA130C6CE5E9}"/>
                                            </p:graphicEl>
                                          </p:spTgt>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5">
                                            <p:graphicEl>
                                              <a:dgm id="{AF4956BB-D8BB-488E-A1CB-FA130C6CE5E9}"/>
                                            </p:graphicEl>
                                          </p:spTgt>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5">
                                            <p:graphicEl>
                                              <a:dgm id="{AF4956BB-D8BB-488E-A1CB-FA130C6CE5E9}"/>
                                            </p:graphicEl>
                                          </p:spTgt>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5">
                                            <p:graphicEl>
                                              <a:dgm id="{AF4956BB-D8BB-488E-A1CB-FA130C6CE5E9}"/>
                                            </p:graphicEl>
                                          </p:spTgt>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5">
                                            <p:graphicEl>
                                              <a:dgm id="{AF4956BB-D8BB-488E-A1CB-FA130C6CE5E9}"/>
                                            </p:graphicEl>
                                          </p:spTgt>
                                        </p:tgtEl>
                                        <p:attrNameLst>
                                          <p:attrName>ppt_y</p:attrName>
                                        </p:attrNameLst>
                                      </p:cBhvr>
                                      <p:tavLst>
                                        <p:tav tm="0" fmla="#ppt_y-sin(pi*$)/81">
                                          <p:val>
                                            <p:fltVal val="0"/>
                                          </p:val>
                                        </p:tav>
                                        <p:tav tm="100000">
                                          <p:val>
                                            <p:fltVal val="1"/>
                                          </p:val>
                                        </p:tav>
                                      </p:tavLst>
                                    </p:anim>
                                    <p:animScale>
                                      <p:cBhvr>
                                        <p:cTn id="153" dur="26">
                                          <p:stCondLst>
                                            <p:cond delay="650"/>
                                          </p:stCondLst>
                                        </p:cTn>
                                        <p:tgtEl>
                                          <p:spTgt spid="5">
                                            <p:graphicEl>
                                              <a:dgm id="{AF4956BB-D8BB-488E-A1CB-FA130C6CE5E9}"/>
                                            </p:graphicEl>
                                          </p:spTgt>
                                        </p:tgtEl>
                                      </p:cBhvr>
                                      <p:to x="100000" y="60000"/>
                                    </p:animScale>
                                    <p:animScale>
                                      <p:cBhvr>
                                        <p:cTn id="154" dur="166" decel="50000">
                                          <p:stCondLst>
                                            <p:cond delay="676"/>
                                          </p:stCondLst>
                                        </p:cTn>
                                        <p:tgtEl>
                                          <p:spTgt spid="5">
                                            <p:graphicEl>
                                              <a:dgm id="{AF4956BB-D8BB-488E-A1CB-FA130C6CE5E9}"/>
                                            </p:graphicEl>
                                          </p:spTgt>
                                        </p:tgtEl>
                                      </p:cBhvr>
                                      <p:to x="100000" y="100000"/>
                                    </p:animScale>
                                    <p:animScale>
                                      <p:cBhvr>
                                        <p:cTn id="155" dur="26">
                                          <p:stCondLst>
                                            <p:cond delay="1312"/>
                                          </p:stCondLst>
                                        </p:cTn>
                                        <p:tgtEl>
                                          <p:spTgt spid="5">
                                            <p:graphicEl>
                                              <a:dgm id="{AF4956BB-D8BB-488E-A1CB-FA130C6CE5E9}"/>
                                            </p:graphicEl>
                                          </p:spTgt>
                                        </p:tgtEl>
                                      </p:cBhvr>
                                      <p:to x="100000" y="80000"/>
                                    </p:animScale>
                                    <p:animScale>
                                      <p:cBhvr>
                                        <p:cTn id="156" dur="166" decel="50000">
                                          <p:stCondLst>
                                            <p:cond delay="1338"/>
                                          </p:stCondLst>
                                        </p:cTn>
                                        <p:tgtEl>
                                          <p:spTgt spid="5">
                                            <p:graphicEl>
                                              <a:dgm id="{AF4956BB-D8BB-488E-A1CB-FA130C6CE5E9}"/>
                                            </p:graphicEl>
                                          </p:spTgt>
                                        </p:tgtEl>
                                      </p:cBhvr>
                                      <p:to x="100000" y="100000"/>
                                    </p:animScale>
                                    <p:animScale>
                                      <p:cBhvr>
                                        <p:cTn id="157" dur="26">
                                          <p:stCondLst>
                                            <p:cond delay="1642"/>
                                          </p:stCondLst>
                                        </p:cTn>
                                        <p:tgtEl>
                                          <p:spTgt spid="5">
                                            <p:graphicEl>
                                              <a:dgm id="{AF4956BB-D8BB-488E-A1CB-FA130C6CE5E9}"/>
                                            </p:graphicEl>
                                          </p:spTgt>
                                        </p:tgtEl>
                                      </p:cBhvr>
                                      <p:to x="100000" y="90000"/>
                                    </p:animScale>
                                    <p:animScale>
                                      <p:cBhvr>
                                        <p:cTn id="158" dur="166" decel="50000">
                                          <p:stCondLst>
                                            <p:cond delay="1668"/>
                                          </p:stCondLst>
                                        </p:cTn>
                                        <p:tgtEl>
                                          <p:spTgt spid="5">
                                            <p:graphicEl>
                                              <a:dgm id="{AF4956BB-D8BB-488E-A1CB-FA130C6CE5E9}"/>
                                            </p:graphicEl>
                                          </p:spTgt>
                                        </p:tgtEl>
                                      </p:cBhvr>
                                      <p:to x="100000" y="100000"/>
                                    </p:animScale>
                                    <p:animScale>
                                      <p:cBhvr>
                                        <p:cTn id="159" dur="26">
                                          <p:stCondLst>
                                            <p:cond delay="1808"/>
                                          </p:stCondLst>
                                        </p:cTn>
                                        <p:tgtEl>
                                          <p:spTgt spid="5">
                                            <p:graphicEl>
                                              <a:dgm id="{AF4956BB-D8BB-488E-A1CB-FA130C6CE5E9}"/>
                                            </p:graphicEl>
                                          </p:spTgt>
                                        </p:tgtEl>
                                      </p:cBhvr>
                                      <p:to x="100000" y="95000"/>
                                    </p:animScale>
                                    <p:animScale>
                                      <p:cBhvr>
                                        <p:cTn id="160" dur="166" decel="50000">
                                          <p:stCondLst>
                                            <p:cond delay="1834"/>
                                          </p:stCondLst>
                                        </p:cTn>
                                        <p:tgtEl>
                                          <p:spTgt spid="5">
                                            <p:graphicEl>
                                              <a:dgm id="{AF4956BB-D8BB-488E-A1CB-FA130C6CE5E9}"/>
                                            </p:graphicEl>
                                          </p:spTgt>
                                        </p:tgtEl>
                                      </p:cBhvr>
                                      <p:to x="100000" y="100000"/>
                                    </p:animScale>
                                  </p:childTnLst>
                                </p:cTn>
                              </p:par>
                            </p:childTnLst>
                          </p:cTn>
                        </p:par>
                      </p:childTnLst>
                    </p:cTn>
                  </p:par>
                  <p:par>
                    <p:cTn id="161" fill="hold">
                      <p:stCondLst>
                        <p:cond delay="indefinite"/>
                      </p:stCondLst>
                      <p:childTnLst>
                        <p:par>
                          <p:cTn id="162" fill="hold">
                            <p:stCondLst>
                              <p:cond delay="0"/>
                            </p:stCondLst>
                            <p:childTnLst>
                              <p:par>
                                <p:cTn id="163" presetID="26" presetClass="entr" presetSubtype="0" fill="hold" grpId="0" nodeType="clickEffect">
                                  <p:stCondLst>
                                    <p:cond delay="0"/>
                                  </p:stCondLst>
                                  <p:childTnLst>
                                    <p:set>
                                      <p:cBhvr>
                                        <p:cTn id="164" dur="1" fill="hold">
                                          <p:stCondLst>
                                            <p:cond delay="0"/>
                                          </p:stCondLst>
                                        </p:cTn>
                                        <p:tgtEl>
                                          <p:spTgt spid="5">
                                            <p:graphicEl>
                                              <a:dgm id="{44C5F7B7-B384-484A-A230-6E072FF3725D}"/>
                                            </p:graphicEl>
                                          </p:spTgt>
                                        </p:tgtEl>
                                        <p:attrNameLst>
                                          <p:attrName>style.visibility</p:attrName>
                                        </p:attrNameLst>
                                      </p:cBhvr>
                                      <p:to>
                                        <p:strVal val="visible"/>
                                      </p:to>
                                    </p:set>
                                    <p:animEffect transition="in" filter="wipe(down)">
                                      <p:cBhvr>
                                        <p:cTn id="165" dur="580">
                                          <p:stCondLst>
                                            <p:cond delay="0"/>
                                          </p:stCondLst>
                                        </p:cTn>
                                        <p:tgtEl>
                                          <p:spTgt spid="5">
                                            <p:graphicEl>
                                              <a:dgm id="{44C5F7B7-B384-484A-A230-6E072FF3725D}"/>
                                            </p:graphicEl>
                                          </p:spTgt>
                                        </p:tgtEl>
                                      </p:cBhvr>
                                    </p:animEffect>
                                    <p:anim calcmode="lin" valueType="num">
                                      <p:cBhvr>
                                        <p:cTn id="166" dur="1822" tmFilter="0,0; 0.14,0.36; 0.43,0.73; 0.71,0.91; 1.0,1.0">
                                          <p:stCondLst>
                                            <p:cond delay="0"/>
                                          </p:stCondLst>
                                        </p:cTn>
                                        <p:tgtEl>
                                          <p:spTgt spid="5">
                                            <p:graphicEl>
                                              <a:dgm id="{44C5F7B7-B384-484A-A230-6E072FF3725D}"/>
                                            </p:graphicEl>
                                          </p:spTgt>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5">
                                            <p:graphicEl>
                                              <a:dgm id="{44C5F7B7-B384-484A-A230-6E072FF3725D}"/>
                                            </p:graphicEl>
                                          </p:spTgt>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5">
                                            <p:graphicEl>
                                              <a:dgm id="{44C5F7B7-B384-484A-A230-6E072FF3725D}"/>
                                            </p:graphicEl>
                                          </p:spTgt>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5">
                                            <p:graphicEl>
                                              <a:dgm id="{44C5F7B7-B384-484A-A230-6E072FF3725D}"/>
                                            </p:graphicEl>
                                          </p:spTgt>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5">
                                            <p:graphicEl>
                                              <a:dgm id="{44C5F7B7-B384-484A-A230-6E072FF3725D}"/>
                                            </p:graphicEl>
                                          </p:spTgt>
                                        </p:tgtEl>
                                        <p:attrNameLst>
                                          <p:attrName>ppt_y</p:attrName>
                                        </p:attrNameLst>
                                      </p:cBhvr>
                                      <p:tavLst>
                                        <p:tav tm="0" fmla="#ppt_y-sin(pi*$)/81">
                                          <p:val>
                                            <p:fltVal val="0"/>
                                          </p:val>
                                        </p:tav>
                                        <p:tav tm="100000">
                                          <p:val>
                                            <p:fltVal val="1"/>
                                          </p:val>
                                        </p:tav>
                                      </p:tavLst>
                                    </p:anim>
                                    <p:animScale>
                                      <p:cBhvr>
                                        <p:cTn id="171" dur="26">
                                          <p:stCondLst>
                                            <p:cond delay="650"/>
                                          </p:stCondLst>
                                        </p:cTn>
                                        <p:tgtEl>
                                          <p:spTgt spid="5">
                                            <p:graphicEl>
                                              <a:dgm id="{44C5F7B7-B384-484A-A230-6E072FF3725D}"/>
                                            </p:graphicEl>
                                          </p:spTgt>
                                        </p:tgtEl>
                                      </p:cBhvr>
                                      <p:to x="100000" y="60000"/>
                                    </p:animScale>
                                    <p:animScale>
                                      <p:cBhvr>
                                        <p:cTn id="172" dur="166" decel="50000">
                                          <p:stCondLst>
                                            <p:cond delay="676"/>
                                          </p:stCondLst>
                                        </p:cTn>
                                        <p:tgtEl>
                                          <p:spTgt spid="5">
                                            <p:graphicEl>
                                              <a:dgm id="{44C5F7B7-B384-484A-A230-6E072FF3725D}"/>
                                            </p:graphicEl>
                                          </p:spTgt>
                                        </p:tgtEl>
                                      </p:cBhvr>
                                      <p:to x="100000" y="100000"/>
                                    </p:animScale>
                                    <p:animScale>
                                      <p:cBhvr>
                                        <p:cTn id="173" dur="26">
                                          <p:stCondLst>
                                            <p:cond delay="1312"/>
                                          </p:stCondLst>
                                        </p:cTn>
                                        <p:tgtEl>
                                          <p:spTgt spid="5">
                                            <p:graphicEl>
                                              <a:dgm id="{44C5F7B7-B384-484A-A230-6E072FF3725D}"/>
                                            </p:graphicEl>
                                          </p:spTgt>
                                        </p:tgtEl>
                                      </p:cBhvr>
                                      <p:to x="100000" y="80000"/>
                                    </p:animScale>
                                    <p:animScale>
                                      <p:cBhvr>
                                        <p:cTn id="174" dur="166" decel="50000">
                                          <p:stCondLst>
                                            <p:cond delay="1338"/>
                                          </p:stCondLst>
                                        </p:cTn>
                                        <p:tgtEl>
                                          <p:spTgt spid="5">
                                            <p:graphicEl>
                                              <a:dgm id="{44C5F7B7-B384-484A-A230-6E072FF3725D}"/>
                                            </p:graphicEl>
                                          </p:spTgt>
                                        </p:tgtEl>
                                      </p:cBhvr>
                                      <p:to x="100000" y="100000"/>
                                    </p:animScale>
                                    <p:animScale>
                                      <p:cBhvr>
                                        <p:cTn id="175" dur="26">
                                          <p:stCondLst>
                                            <p:cond delay="1642"/>
                                          </p:stCondLst>
                                        </p:cTn>
                                        <p:tgtEl>
                                          <p:spTgt spid="5">
                                            <p:graphicEl>
                                              <a:dgm id="{44C5F7B7-B384-484A-A230-6E072FF3725D}"/>
                                            </p:graphicEl>
                                          </p:spTgt>
                                        </p:tgtEl>
                                      </p:cBhvr>
                                      <p:to x="100000" y="90000"/>
                                    </p:animScale>
                                    <p:animScale>
                                      <p:cBhvr>
                                        <p:cTn id="176" dur="166" decel="50000">
                                          <p:stCondLst>
                                            <p:cond delay="1668"/>
                                          </p:stCondLst>
                                        </p:cTn>
                                        <p:tgtEl>
                                          <p:spTgt spid="5">
                                            <p:graphicEl>
                                              <a:dgm id="{44C5F7B7-B384-484A-A230-6E072FF3725D}"/>
                                            </p:graphicEl>
                                          </p:spTgt>
                                        </p:tgtEl>
                                      </p:cBhvr>
                                      <p:to x="100000" y="100000"/>
                                    </p:animScale>
                                    <p:animScale>
                                      <p:cBhvr>
                                        <p:cTn id="177" dur="26">
                                          <p:stCondLst>
                                            <p:cond delay="1808"/>
                                          </p:stCondLst>
                                        </p:cTn>
                                        <p:tgtEl>
                                          <p:spTgt spid="5">
                                            <p:graphicEl>
                                              <a:dgm id="{44C5F7B7-B384-484A-A230-6E072FF3725D}"/>
                                            </p:graphicEl>
                                          </p:spTgt>
                                        </p:tgtEl>
                                      </p:cBhvr>
                                      <p:to x="100000" y="95000"/>
                                    </p:animScale>
                                    <p:animScale>
                                      <p:cBhvr>
                                        <p:cTn id="178" dur="166" decel="50000">
                                          <p:stCondLst>
                                            <p:cond delay="1834"/>
                                          </p:stCondLst>
                                        </p:cTn>
                                        <p:tgtEl>
                                          <p:spTgt spid="5">
                                            <p:graphicEl>
                                              <a:dgm id="{44C5F7B7-B384-484A-A230-6E072FF3725D}"/>
                                            </p:graphicEl>
                                          </p:spTgt>
                                        </p:tgtEl>
                                      </p:cBhvr>
                                      <p:to x="100000" y="100000"/>
                                    </p:animScale>
                                  </p:childTnLst>
                                </p:cTn>
                              </p:par>
                              <p:par>
                                <p:cTn id="179" presetID="26" presetClass="entr" presetSubtype="0" fill="hold" grpId="0" nodeType="withEffect">
                                  <p:stCondLst>
                                    <p:cond delay="0"/>
                                  </p:stCondLst>
                                  <p:childTnLst>
                                    <p:set>
                                      <p:cBhvr>
                                        <p:cTn id="180" dur="1" fill="hold">
                                          <p:stCondLst>
                                            <p:cond delay="0"/>
                                          </p:stCondLst>
                                        </p:cTn>
                                        <p:tgtEl>
                                          <p:spTgt spid="5">
                                            <p:graphicEl>
                                              <a:dgm id="{06E0EF24-31AE-4918-8E0D-2EB08F4E639F}"/>
                                            </p:graphicEl>
                                          </p:spTgt>
                                        </p:tgtEl>
                                        <p:attrNameLst>
                                          <p:attrName>style.visibility</p:attrName>
                                        </p:attrNameLst>
                                      </p:cBhvr>
                                      <p:to>
                                        <p:strVal val="visible"/>
                                      </p:to>
                                    </p:set>
                                    <p:animEffect transition="in" filter="wipe(down)">
                                      <p:cBhvr>
                                        <p:cTn id="181" dur="580">
                                          <p:stCondLst>
                                            <p:cond delay="0"/>
                                          </p:stCondLst>
                                        </p:cTn>
                                        <p:tgtEl>
                                          <p:spTgt spid="5">
                                            <p:graphicEl>
                                              <a:dgm id="{06E0EF24-31AE-4918-8E0D-2EB08F4E639F}"/>
                                            </p:graphicEl>
                                          </p:spTgt>
                                        </p:tgtEl>
                                      </p:cBhvr>
                                    </p:animEffect>
                                    <p:anim calcmode="lin" valueType="num">
                                      <p:cBhvr>
                                        <p:cTn id="182" dur="1822" tmFilter="0,0; 0.14,0.36; 0.43,0.73; 0.71,0.91; 1.0,1.0">
                                          <p:stCondLst>
                                            <p:cond delay="0"/>
                                          </p:stCondLst>
                                        </p:cTn>
                                        <p:tgtEl>
                                          <p:spTgt spid="5">
                                            <p:graphicEl>
                                              <a:dgm id="{06E0EF24-31AE-4918-8E0D-2EB08F4E639F}"/>
                                            </p:graphicEl>
                                          </p:spTgt>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5">
                                            <p:graphicEl>
                                              <a:dgm id="{06E0EF24-31AE-4918-8E0D-2EB08F4E639F}"/>
                                            </p:graphicEl>
                                          </p:spTgt>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5">
                                            <p:graphicEl>
                                              <a:dgm id="{06E0EF24-31AE-4918-8E0D-2EB08F4E639F}"/>
                                            </p:graphicEl>
                                          </p:spTgt>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5">
                                            <p:graphicEl>
                                              <a:dgm id="{06E0EF24-31AE-4918-8E0D-2EB08F4E639F}"/>
                                            </p:graphicEl>
                                          </p:spTgt>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5">
                                            <p:graphicEl>
                                              <a:dgm id="{06E0EF24-31AE-4918-8E0D-2EB08F4E639F}"/>
                                            </p:graphicEl>
                                          </p:spTgt>
                                        </p:tgtEl>
                                        <p:attrNameLst>
                                          <p:attrName>ppt_y</p:attrName>
                                        </p:attrNameLst>
                                      </p:cBhvr>
                                      <p:tavLst>
                                        <p:tav tm="0" fmla="#ppt_y-sin(pi*$)/81">
                                          <p:val>
                                            <p:fltVal val="0"/>
                                          </p:val>
                                        </p:tav>
                                        <p:tav tm="100000">
                                          <p:val>
                                            <p:fltVal val="1"/>
                                          </p:val>
                                        </p:tav>
                                      </p:tavLst>
                                    </p:anim>
                                    <p:animScale>
                                      <p:cBhvr>
                                        <p:cTn id="187" dur="26">
                                          <p:stCondLst>
                                            <p:cond delay="650"/>
                                          </p:stCondLst>
                                        </p:cTn>
                                        <p:tgtEl>
                                          <p:spTgt spid="5">
                                            <p:graphicEl>
                                              <a:dgm id="{06E0EF24-31AE-4918-8E0D-2EB08F4E639F}"/>
                                            </p:graphicEl>
                                          </p:spTgt>
                                        </p:tgtEl>
                                      </p:cBhvr>
                                      <p:to x="100000" y="60000"/>
                                    </p:animScale>
                                    <p:animScale>
                                      <p:cBhvr>
                                        <p:cTn id="188" dur="166" decel="50000">
                                          <p:stCondLst>
                                            <p:cond delay="676"/>
                                          </p:stCondLst>
                                        </p:cTn>
                                        <p:tgtEl>
                                          <p:spTgt spid="5">
                                            <p:graphicEl>
                                              <a:dgm id="{06E0EF24-31AE-4918-8E0D-2EB08F4E639F}"/>
                                            </p:graphicEl>
                                          </p:spTgt>
                                        </p:tgtEl>
                                      </p:cBhvr>
                                      <p:to x="100000" y="100000"/>
                                    </p:animScale>
                                    <p:animScale>
                                      <p:cBhvr>
                                        <p:cTn id="189" dur="26">
                                          <p:stCondLst>
                                            <p:cond delay="1312"/>
                                          </p:stCondLst>
                                        </p:cTn>
                                        <p:tgtEl>
                                          <p:spTgt spid="5">
                                            <p:graphicEl>
                                              <a:dgm id="{06E0EF24-31AE-4918-8E0D-2EB08F4E639F}"/>
                                            </p:graphicEl>
                                          </p:spTgt>
                                        </p:tgtEl>
                                      </p:cBhvr>
                                      <p:to x="100000" y="80000"/>
                                    </p:animScale>
                                    <p:animScale>
                                      <p:cBhvr>
                                        <p:cTn id="190" dur="166" decel="50000">
                                          <p:stCondLst>
                                            <p:cond delay="1338"/>
                                          </p:stCondLst>
                                        </p:cTn>
                                        <p:tgtEl>
                                          <p:spTgt spid="5">
                                            <p:graphicEl>
                                              <a:dgm id="{06E0EF24-31AE-4918-8E0D-2EB08F4E639F}"/>
                                            </p:graphicEl>
                                          </p:spTgt>
                                        </p:tgtEl>
                                      </p:cBhvr>
                                      <p:to x="100000" y="100000"/>
                                    </p:animScale>
                                    <p:animScale>
                                      <p:cBhvr>
                                        <p:cTn id="191" dur="26">
                                          <p:stCondLst>
                                            <p:cond delay="1642"/>
                                          </p:stCondLst>
                                        </p:cTn>
                                        <p:tgtEl>
                                          <p:spTgt spid="5">
                                            <p:graphicEl>
                                              <a:dgm id="{06E0EF24-31AE-4918-8E0D-2EB08F4E639F}"/>
                                            </p:graphicEl>
                                          </p:spTgt>
                                        </p:tgtEl>
                                      </p:cBhvr>
                                      <p:to x="100000" y="90000"/>
                                    </p:animScale>
                                    <p:animScale>
                                      <p:cBhvr>
                                        <p:cTn id="192" dur="166" decel="50000">
                                          <p:stCondLst>
                                            <p:cond delay="1668"/>
                                          </p:stCondLst>
                                        </p:cTn>
                                        <p:tgtEl>
                                          <p:spTgt spid="5">
                                            <p:graphicEl>
                                              <a:dgm id="{06E0EF24-31AE-4918-8E0D-2EB08F4E639F}"/>
                                            </p:graphicEl>
                                          </p:spTgt>
                                        </p:tgtEl>
                                      </p:cBhvr>
                                      <p:to x="100000" y="100000"/>
                                    </p:animScale>
                                    <p:animScale>
                                      <p:cBhvr>
                                        <p:cTn id="193" dur="26">
                                          <p:stCondLst>
                                            <p:cond delay="1808"/>
                                          </p:stCondLst>
                                        </p:cTn>
                                        <p:tgtEl>
                                          <p:spTgt spid="5">
                                            <p:graphicEl>
                                              <a:dgm id="{06E0EF24-31AE-4918-8E0D-2EB08F4E639F}"/>
                                            </p:graphicEl>
                                          </p:spTgt>
                                        </p:tgtEl>
                                      </p:cBhvr>
                                      <p:to x="100000" y="95000"/>
                                    </p:animScale>
                                    <p:animScale>
                                      <p:cBhvr>
                                        <p:cTn id="194" dur="166" decel="50000">
                                          <p:stCondLst>
                                            <p:cond delay="1834"/>
                                          </p:stCondLst>
                                        </p:cTn>
                                        <p:tgtEl>
                                          <p:spTgt spid="5">
                                            <p:graphicEl>
                                              <a:dgm id="{06E0EF24-31AE-4918-8E0D-2EB08F4E639F}"/>
                                            </p:graphicEl>
                                          </p:spTgt>
                                        </p:tgtEl>
                                      </p:cBhvr>
                                      <p:to x="100000" y="100000"/>
                                    </p:animScale>
                                  </p:childTnLst>
                                </p:cTn>
                              </p:par>
                            </p:childTnLst>
                          </p:cTn>
                        </p:par>
                      </p:childTnLst>
                    </p:cTn>
                  </p:par>
                  <p:par>
                    <p:cTn id="195" fill="hold">
                      <p:stCondLst>
                        <p:cond delay="indefinite"/>
                      </p:stCondLst>
                      <p:childTnLst>
                        <p:par>
                          <p:cTn id="196" fill="hold">
                            <p:stCondLst>
                              <p:cond delay="0"/>
                            </p:stCondLst>
                            <p:childTnLst>
                              <p:par>
                                <p:cTn id="197" presetID="26" presetClass="entr" presetSubtype="0" fill="hold" grpId="0" nodeType="clickEffect">
                                  <p:stCondLst>
                                    <p:cond delay="0"/>
                                  </p:stCondLst>
                                  <p:childTnLst>
                                    <p:set>
                                      <p:cBhvr>
                                        <p:cTn id="198" dur="1" fill="hold">
                                          <p:stCondLst>
                                            <p:cond delay="0"/>
                                          </p:stCondLst>
                                        </p:cTn>
                                        <p:tgtEl>
                                          <p:spTgt spid="5">
                                            <p:graphicEl>
                                              <a:dgm id="{07D86F1D-AB0F-4172-8D68-1F0DBB002F36}"/>
                                            </p:graphicEl>
                                          </p:spTgt>
                                        </p:tgtEl>
                                        <p:attrNameLst>
                                          <p:attrName>style.visibility</p:attrName>
                                        </p:attrNameLst>
                                      </p:cBhvr>
                                      <p:to>
                                        <p:strVal val="visible"/>
                                      </p:to>
                                    </p:set>
                                    <p:animEffect transition="in" filter="wipe(down)">
                                      <p:cBhvr>
                                        <p:cTn id="199" dur="580">
                                          <p:stCondLst>
                                            <p:cond delay="0"/>
                                          </p:stCondLst>
                                        </p:cTn>
                                        <p:tgtEl>
                                          <p:spTgt spid="5">
                                            <p:graphicEl>
                                              <a:dgm id="{07D86F1D-AB0F-4172-8D68-1F0DBB002F36}"/>
                                            </p:graphicEl>
                                          </p:spTgt>
                                        </p:tgtEl>
                                      </p:cBhvr>
                                    </p:animEffect>
                                    <p:anim calcmode="lin" valueType="num">
                                      <p:cBhvr>
                                        <p:cTn id="200" dur="1822" tmFilter="0,0; 0.14,0.36; 0.43,0.73; 0.71,0.91; 1.0,1.0">
                                          <p:stCondLst>
                                            <p:cond delay="0"/>
                                          </p:stCondLst>
                                        </p:cTn>
                                        <p:tgtEl>
                                          <p:spTgt spid="5">
                                            <p:graphicEl>
                                              <a:dgm id="{07D86F1D-AB0F-4172-8D68-1F0DBB002F36}"/>
                                            </p:graphicEl>
                                          </p:spTgt>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5">
                                            <p:graphicEl>
                                              <a:dgm id="{07D86F1D-AB0F-4172-8D68-1F0DBB002F36}"/>
                                            </p:graphicEl>
                                          </p:spTgt>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5">
                                            <p:graphicEl>
                                              <a:dgm id="{07D86F1D-AB0F-4172-8D68-1F0DBB002F36}"/>
                                            </p:graphicEl>
                                          </p:spTgt>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5">
                                            <p:graphicEl>
                                              <a:dgm id="{07D86F1D-AB0F-4172-8D68-1F0DBB002F36}"/>
                                            </p:graphicEl>
                                          </p:spTgt>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5">
                                            <p:graphicEl>
                                              <a:dgm id="{07D86F1D-AB0F-4172-8D68-1F0DBB002F36}"/>
                                            </p:graphicEl>
                                          </p:spTgt>
                                        </p:tgtEl>
                                        <p:attrNameLst>
                                          <p:attrName>ppt_y</p:attrName>
                                        </p:attrNameLst>
                                      </p:cBhvr>
                                      <p:tavLst>
                                        <p:tav tm="0" fmla="#ppt_y-sin(pi*$)/81">
                                          <p:val>
                                            <p:fltVal val="0"/>
                                          </p:val>
                                        </p:tav>
                                        <p:tav tm="100000">
                                          <p:val>
                                            <p:fltVal val="1"/>
                                          </p:val>
                                        </p:tav>
                                      </p:tavLst>
                                    </p:anim>
                                    <p:animScale>
                                      <p:cBhvr>
                                        <p:cTn id="205" dur="26">
                                          <p:stCondLst>
                                            <p:cond delay="650"/>
                                          </p:stCondLst>
                                        </p:cTn>
                                        <p:tgtEl>
                                          <p:spTgt spid="5">
                                            <p:graphicEl>
                                              <a:dgm id="{07D86F1D-AB0F-4172-8D68-1F0DBB002F36}"/>
                                            </p:graphicEl>
                                          </p:spTgt>
                                        </p:tgtEl>
                                      </p:cBhvr>
                                      <p:to x="100000" y="60000"/>
                                    </p:animScale>
                                    <p:animScale>
                                      <p:cBhvr>
                                        <p:cTn id="206" dur="166" decel="50000">
                                          <p:stCondLst>
                                            <p:cond delay="676"/>
                                          </p:stCondLst>
                                        </p:cTn>
                                        <p:tgtEl>
                                          <p:spTgt spid="5">
                                            <p:graphicEl>
                                              <a:dgm id="{07D86F1D-AB0F-4172-8D68-1F0DBB002F36}"/>
                                            </p:graphicEl>
                                          </p:spTgt>
                                        </p:tgtEl>
                                      </p:cBhvr>
                                      <p:to x="100000" y="100000"/>
                                    </p:animScale>
                                    <p:animScale>
                                      <p:cBhvr>
                                        <p:cTn id="207" dur="26">
                                          <p:stCondLst>
                                            <p:cond delay="1312"/>
                                          </p:stCondLst>
                                        </p:cTn>
                                        <p:tgtEl>
                                          <p:spTgt spid="5">
                                            <p:graphicEl>
                                              <a:dgm id="{07D86F1D-AB0F-4172-8D68-1F0DBB002F36}"/>
                                            </p:graphicEl>
                                          </p:spTgt>
                                        </p:tgtEl>
                                      </p:cBhvr>
                                      <p:to x="100000" y="80000"/>
                                    </p:animScale>
                                    <p:animScale>
                                      <p:cBhvr>
                                        <p:cTn id="208" dur="166" decel="50000">
                                          <p:stCondLst>
                                            <p:cond delay="1338"/>
                                          </p:stCondLst>
                                        </p:cTn>
                                        <p:tgtEl>
                                          <p:spTgt spid="5">
                                            <p:graphicEl>
                                              <a:dgm id="{07D86F1D-AB0F-4172-8D68-1F0DBB002F36}"/>
                                            </p:graphicEl>
                                          </p:spTgt>
                                        </p:tgtEl>
                                      </p:cBhvr>
                                      <p:to x="100000" y="100000"/>
                                    </p:animScale>
                                    <p:animScale>
                                      <p:cBhvr>
                                        <p:cTn id="209" dur="26">
                                          <p:stCondLst>
                                            <p:cond delay="1642"/>
                                          </p:stCondLst>
                                        </p:cTn>
                                        <p:tgtEl>
                                          <p:spTgt spid="5">
                                            <p:graphicEl>
                                              <a:dgm id="{07D86F1D-AB0F-4172-8D68-1F0DBB002F36}"/>
                                            </p:graphicEl>
                                          </p:spTgt>
                                        </p:tgtEl>
                                      </p:cBhvr>
                                      <p:to x="100000" y="90000"/>
                                    </p:animScale>
                                    <p:animScale>
                                      <p:cBhvr>
                                        <p:cTn id="210" dur="166" decel="50000">
                                          <p:stCondLst>
                                            <p:cond delay="1668"/>
                                          </p:stCondLst>
                                        </p:cTn>
                                        <p:tgtEl>
                                          <p:spTgt spid="5">
                                            <p:graphicEl>
                                              <a:dgm id="{07D86F1D-AB0F-4172-8D68-1F0DBB002F36}"/>
                                            </p:graphicEl>
                                          </p:spTgt>
                                        </p:tgtEl>
                                      </p:cBhvr>
                                      <p:to x="100000" y="100000"/>
                                    </p:animScale>
                                    <p:animScale>
                                      <p:cBhvr>
                                        <p:cTn id="211" dur="26">
                                          <p:stCondLst>
                                            <p:cond delay="1808"/>
                                          </p:stCondLst>
                                        </p:cTn>
                                        <p:tgtEl>
                                          <p:spTgt spid="5">
                                            <p:graphicEl>
                                              <a:dgm id="{07D86F1D-AB0F-4172-8D68-1F0DBB002F36}"/>
                                            </p:graphicEl>
                                          </p:spTgt>
                                        </p:tgtEl>
                                      </p:cBhvr>
                                      <p:to x="100000" y="95000"/>
                                    </p:animScale>
                                    <p:animScale>
                                      <p:cBhvr>
                                        <p:cTn id="212" dur="166" decel="50000">
                                          <p:stCondLst>
                                            <p:cond delay="1834"/>
                                          </p:stCondLst>
                                        </p:cTn>
                                        <p:tgtEl>
                                          <p:spTgt spid="5">
                                            <p:graphicEl>
                                              <a:dgm id="{07D86F1D-AB0F-4172-8D68-1F0DBB002F36}"/>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32177"/>
            <a:ext cx="10353762" cy="1185333"/>
          </a:xfrm>
        </p:spPr>
        <p:txBody>
          <a:bodyPr>
            <a:noAutofit/>
          </a:bodyPr>
          <a:lstStyle/>
          <a:p>
            <a:pPr algn="r" rtl="1"/>
            <a:r>
              <a:rPr lang="ar-IQ" sz="2400" dirty="0" smtClean="0"/>
              <a:t>تبادل </a:t>
            </a:r>
            <a:r>
              <a:rPr lang="ar-IQ" sz="2400" dirty="0"/>
              <a:t>الغازات:يعرف تبادل الغاز بانه العملية التي يتم خلالها تبادل الغاز بين الحويصلات الرئوية والشعيرة الدموية وبين غشاء النسيج والظفيرة الدموية حيث تميل الغازات الى الانتقال من المناطق الاعلى تركيزا الى الاقل تركيزا</a:t>
            </a:r>
            <a:r>
              <a:rPr lang="ar-IQ" sz="2400" dirty="0" smtClean="0"/>
              <a:t>.</a:t>
            </a:r>
            <a:br>
              <a:rPr lang="ar-IQ" sz="2400" dirty="0" smtClean="0"/>
            </a:br>
            <a:r>
              <a:rPr lang="ar-IQ" sz="2400" dirty="0" smtClean="0"/>
              <a:t>                                                   مراحل تبادل الغازات</a:t>
            </a:r>
            <a:r>
              <a:rPr lang="en-US" sz="2400" dirty="0"/>
              <a:t/>
            </a:r>
            <a:br>
              <a:rPr lang="en-US" sz="2400" dirty="0"/>
            </a:br>
            <a:endParaRPr lang="en-US"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31054316"/>
              </p:ext>
            </p:extLst>
          </p:nvPr>
        </p:nvGraphicFramePr>
        <p:xfrm>
          <a:off x="371929" y="2007086"/>
          <a:ext cx="10353762" cy="4058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ar-IQ" smtClean="0"/>
              <a:t>ا.د مصطفى حسن عبد الكريم</a:t>
            </a:r>
            <a:endParaRPr lang="en-US"/>
          </a:p>
        </p:txBody>
      </p:sp>
    </p:spTree>
    <p:extLst>
      <p:ext uri="{BB962C8B-B14F-4D97-AF65-F5344CB8AC3E}">
        <p14:creationId xmlns:p14="http://schemas.microsoft.com/office/powerpoint/2010/main" val="90107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
                                            <p:graphicEl>
                                              <a:dgm id="{8AFAA746-1DF4-4B39-960E-FE8B3154AD2E}"/>
                                            </p:graphicEl>
                                          </p:spTgt>
                                        </p:tgtEl>
                                        <p:attrNameLst>
                                          <p:attrName>style.visibility</p:attrName>
                                        </p:attrNameLst>
                                      </p:cBhvr>
                                      <p:to>
                                        <p:strVal val="visible"/>
                                      </p:to>
                                    </p:set>
                                    <p:anim calcmode="lin" valueType="num">
                                      <p:cBhvr>
                                        <p:cTn id="14" dur="1000" fill="hold"/>
                                        <p:tgtEl>
                                          <p:spTgt spid="5">
                                            <p:graphicEl>
                                              <a:dgm id="{8AFAA746-1DF4-4B39-960E-FE8B3154AD2E}"/>
                                            </p:graphicEl>
                                          </p:spTgt>
                                        </p:tgtEl>
                                        <p:attrNameLst>
                                          <p:attrName>ppt_w</p:attrName>
                                        </p:attrNameLst>
                                      </p:cBhvr>
                                      <p:tavLst>
                                        <p:tav tm="0">
                                          <p:val>
                                            <p:strVal val="#ppt_w+.3"/>
                                          </p:val>
                                        </p:tav>
                                        <p:tav tm="100000">
                                          <p:val>
                                            <p:strVal val="#ppt_w"/>
                                          </p:val>
                                        </p:tav>
                                      </p:tavLst>
                                    </p:anim>
                                    <p:anim calcmode="lin" valueType="num">
                                      <p:cBhvr>
                                        <p:cTn id="15" dur="1000" fill="hold"/>
                                        <p:tgtEl>
                                          <p:spTgt spid="5">
                                            <p:graphicEl>
                                              <a:dgm id="{8AFAA746-1DF4-4B39-960E-FE8B3154AD2E}"/>
                                            </p:graphicEl>
                                          </p:spTgt>
                                        </p:tgtEl>
                                        <p:attrNameLst>
                                          <p:attrName>ppt_h</p:attrName>
                                        </p:attrNameLst>
                                      </p:cBhvr>
                                      <p:tavLst>
                                        <p:tav tm="0">
                                          <p:val>
                                            <p:strVal val="#ppt_h"/>
                                          </p:val>
                                        </p:tav>
                                        <p:tav tm="100000">
                                          <p:val>
                                            <p:strVal val="#ppt_h"/>
                                          </p:val>
                                        </p:tav>
                                      </p:tavLst>
                                    </p:anim>
                                    <p:animEffect transition="in" filter="fade">
                                      <p:cBhvr>
                                        <p:cTn id="16" dur="1000"/>
                                        <p:tgtEl>
                                          <p:spTgt spid="5">
                                            <p:graphicEl>
                                              <a:dgm id="{8AFAA746-1DF4-4B39-960E-FE8B3154AD2E}"/>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
                                            <p:graphicEl>
                                              <a:dgm id="{A872E81B-9494-491E-953F-8BFBBAD7A3E8}"/>
                                            </p:graphicEl>
                                          </p:spTgt>
                                        </p:tgtEl>
                                        <p:attrNameLst>
                                          <p:attrName>style.visibility</p:attrName>
                                        </p:attrNameLst>
                                      </p:cBhvr>
                                      <p:to>
                                        <p:strVal val="visible"/>
                                      </p:to>
                                    </p:set>
                                    <p:anim calcmode="lin" valueType="num">
                                      <p:cBhvr>
                                        <p:cTn id="21" dur="1000" fill="hold"/>
                                        <p:tgtEl>
                                          <p:spTgt spid="5">
                                            <p:graphicEl>
                                              <a:dgm id="{A872E81B-9494-491E-953F-8BFBBAD7A3E8}"/>
                                            </p:graphicEl>
                                          </p:spTgt>
                                        </p:tgtEl>
                                        <p:attrNameLst>
                                          <p:attrName>ppt_w</p:attrName>
                                        </p:attrNameLst>
                                      </p:cBhvr>
                                      <p:tavLst>
                                        <p:tav tm="0">
                                          <p:val>
                                            <p:strVal val="#ppt_w+.3"/>
                                          </p:val>
                                        </p:tav>
                                        <p:tav tm="100000">
                                          <p:val>
                                            <p:strVal val="#ppt_w"/>
                                          </p:val>
                                        </p:tav>
                                      </p:tavLst>
                                    </p:anim>
                                    <p:anim calcmode="lin" valueType="num">
                                      <p:cBhvr>
                                        <p:cTn id="22" dur="1000" fill="hold"/>
                                        <p:tgtEl>
                                          <p:spTgt spid="5">
                                            <p:graphicEl>
                                              <a:dgm id="{A872E81B-9494-491E-953F-8BFBBAD7A3E8}"/>
                                            </p:graphicEl>
                                          </p:spTgt>
                                        </p:tgtEl>
                                        <p:attrNameLst>
                                          <p:attrName>ppt_h</p:attrName>
                                        </p:attrNameLst>
                                      </p:cBhvr>
                                      <p:tavLst>
                                        <p:tav tm="0">
                                          <p:val>
                                            <p:strVal val="#ppt_h"/>
                                          </p:val>
                                        </p:tav>
                                        <p:tav tm="100000">
                                          <p:val>
                                            <p:strVal val="#ppt_h"/>
                                          </p:val>
                                        </p:tav>
                                      </p:tavLst>
                                    </p:anim>
                                    <p:animEffect transition="in" filter="fade">
                                      <p:cBhvr>
                                        <p:cTn id="23" dur="1000"/>
                                        <p:tgtEl>
                                          <p:spTgt spid="5">
                                            <p:graphicEl>
                                              <a:dgm id="{A872E81B-9494-491E-953F-8BFBBAD7A3E8}"/>
                                            </p:graphicEl>
                                          </p:spTgt>
                                        </p:tgtEl>
                                      </p:cBhvr>
                                    </p:animEffect>
                                  </p:childTnLst>
                                </p:cTn>
                              </p:par>
                              <p:par>
                                <p:cTn id="24" presetID="50" presetClass="entr" presetSubtype="0" decel="100000" fill="hold" grpId="0" nodeType="withEffect">
                                  <p:stCondLst>
                                    <p:cond delay="0"/>
                                  </p:stCondLst>
                                  <p:childTnLst>
                                    <p:set>
                                      <p:cBhvr>
                                        <p:cTn id="25" dur="1" fill="hold">
                                          <p:stCondLst>
                                            <p:cond delay="0"/>
                                          </p:stCondLst>
                                        </p:cTn>
                                        <p:tgtEl>
                                          <p:spTgt spid="5">
                                            <p:graphicEl>
                                              <a:dgm id="{7F41056D-96A4-46C7-BB95-F80395CE87D2}"/>
                                            </p:graphicEl>
                                          </p:spTgt>
                                        </p:tgtEl>
                                        <p:attrNameLst>
                                          <p:attrName>style.visibility</p:attrName>
                                        </p:attrNameLst>
                                      </p:cBhvr>
                                      <p:to>
                                        <p:strVal val="visible"/>
                                      </p:to>
                                    </p:set>
                                    <p:anim calcmode="lin" valueType="num">
                                      <p:cBhvr>
                                        <p:cTn id="26" dur="1000" fill="hold"/>
                                        <p:tgtEl>
                                          <p:spTgt spid="5">
                                            <p:graphicEl>
                                              <a:dgm id="{7F41056D-96A4-46C7-BB95-F80395CE87D2}"/>
                                            </p:graphicEl>
                                          </p:spTgt>
                                        </p:tgtEl>
                                        <p:attrNameLst>
                                          <p:attrName>ppt_w</p:attrName>
                                        </p:attrNameLst>
                                      </p:cBhvr>
                                      <p:tavLst>
                                        <p:tav tm="0">
                                          <p:val>
                                            <p:strVal val="#ppt_w+.3"/>
                                          </p:val>
                                        </p:tav>
                                        <p:tav tm="100000">
                                          <p:val>
                                            <p:strVal val="#ppt_w"/>
                                          </p:val>
                                        </p:tav>
                                      </p:tavLst>
                                    </p:anim>
                                    <p:anim calcmode="lin" valueType="num">
                                      <p:cBhvr>
                                        <p:cTn id="27" dur="1000" fill="hold"/>
                                        <p:tgtEl>
                                          <p:spTgt spid="5">
                                            <p:graphicEl>
                                              <a:dgm id="{7F41056D-96A4-46C7-BB95-F80395CE87D2}"/>
                                            </p:graphicEl>
                                          </p:spTgt>
                                        </p:tgtEl>
                                        <p:attrNameLst>
                                          <p:attrName>ppt_h</p:attrName>
                                        </p:attrNameLst>
                                      </p:cBhvr>
                                      <p:tavLst>
                                        <p:tav tm="0">
                                          <p:val>
                                            <p:strVal val="#ppt_h"/>
                                          </p:val>
                                        </p:tav>
                                        <p:tav tm="100000">
                                          <p:val>
                                            <p:strVal val="#ppt_h"/>
                                          </p:val>
                                        </p:tav>
                                      </p:tavLst>
                                    </p:anim>
                                    <p:animEffect transition="in" filter="fade">
                                      <p:cBhvr>
                                        <p:cTn id="28" dur="1000"/>
                                        <p:tgtEl>
                                          <p:spTgt spid="5">
                                            <p:graphicEl>
                                              <a:dgm id="{7F41056D-96A4-46C7-BB95-F80395CE87D2}"/>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50" presetClass="entr" presetSubtype="0" decel="100000" fill="hold" grpId="0" nodeType="clickEffect">
                                  <p:stCondLst>
                                    <p:cond delay="0"/>
                                  </p:stCondLst>
                                  <p:childTnLst>
                                    <p:set>
                                      <p:cBhvr>
                                        <p:cTn id="32" dur="1" fill="hold">
                                          <p:stCondLst>
                                            <p:cond delay="0"/>
                                          </p:stCondLst>
                                        </p:cTn>
                                        <p:tgtEl>
                                          <p:spTgt spid="5">
                                            <p:graphicEl>
                                              <a:dgm id="{60436950-20A0-4B6F-8793-0D054FAA3247}"/>
                                            </p:graphicEl>
                                          </p:spTgt>
                                        </p:tgtEl>
                                        <p:attrNameLst>
                                          <p:attrName>style.visibility</p:attrName>
                                        </p:attrNameLst>
                                      </p:cBhvr>
                                      <p:to>
                                        <p:strVal val="visible"/>
                                      </p:to>
                                    </p:set>
                                    <p:anim calcmode="lin" valueType="num">
                                      <p:cBhvr>
                                        <p:cTn id="33" dur="1000" fill="hold"/>
                                        <p:tgtEl>
                                          <p:spTgt spid="5">
                                            <p:graphicEl>
                                              <a:dgm id="{60436950-20A0-4B6F-8793-0D054FAA3247}"/>
                                            </p:graphicEl>
                                          </p:spTgt>
                                        </p:tgtEl>
                                        <p:attrNameLst>
                                          <p:attrName>ppt_w</p:attrName>
                                        </p:attrNameLst>
                                      </p:cBhvr>
                                      <p:tavLst>
                                        <p:tav tm="0">
                                          <p:val>
                                            <p:strVal val="#ppt_w+.3"/>
                                          </p:val>
                                        </p:tav>
                                        <p:tav tm="100000">
                                          <p:val>
                                            <p:strVal val="#ppt_w"/>
                                          </p:val>
                                        </p:tav>
                                      </p:tavLst>
                                    </p:anim>
                                    <p:anim calcmode="lin" valueType="num">
                                      <p:cBhvr>
                                        <p:cTn id="34" dur="1000" fill="hold"/>
                                        <p:tgtEl>
                                          <p:spTgt spid="5">
                                            <p:graphicEl>
                                              <a:dgm id="{60436950-20A0-4B6F-8793-0D054FAA3247}"/>
                                            </p:graphicEl>
                                          </p:spTgt>
                                        </p:tgtEl>
                                        <p:attrNameLst>
                                          <p:attrName>ppt_h</p:attrName>
                                        </p:attrNameLst>
                                      </p:cBhvr>
                                      <p:tavLst>
                                        <p:tav tm="0">
                                          <p:val>
                                            <p:strVal val="#ppt_h"/>
                                          </p:val>
                                        </p:tav>
                                        <p:tav tm="100000">
                                          <p:val>
                                            <p:strVal val="#ppt_h"/>
                                          </p:val>
                                        </p:tav>
                                      </p:tavLst>
                                    </p:anim>
                                    <p:animEffect transition="in" filter="fade">
                                      <p:cBhvr>
                                        <p:cTn id="35" dur="1000"/>
                                        <p:tgtEl>
                                          <p:spTgt spid="5">
                                            <p:graphicEl>
                                              <a:dgm id="{60436950-20A0-4B6F-8793-0D054FAA3247}"/>
                                            </p:graphicEl>
                                          </p:spTgt>
                                        </p:tgtEl>
                                      </p:cBhvr>
                                    </p:animEffect>
                                  </p:childTnLst>
                                </p:cTn>
                              </p:par>
                              <p:par>
                                <p:cTn id="36" presetID="50" presetClass="entr" presetSubtype="0" decel="100000" fill="hold" grpId="0" nodeType="withEffect">
                                  <p:stCondLst>
                                    <p:cond delay="0"/>
                                  </p:stCondLst>
                                  <p:childTnLst>
                                    <p:set>
                                      <p:cBhvr>
                                        <p:cTn id="37" dur="1" fill="hold">
                                          <p:stCondLst>
                                            <p:cond delay="0"/>
                                          </p:stCondLst>
                                        </p:cTn>
                                        <p:tgtEl>
                                          <p:spTgt spid="5">
                                            <p:graphicEl>
                                              <a:dgm id="{72CC764F-054C-4A1F-9B80-F5B38DEA9890}"/>
                                            </p:graphicEl>
                                          </p:spTgt>
                                        </p:tgtEl>
                                        <p:attrNameLst>
                                          <p:attrName>style.visibility</p:attrName>
                                        </p:attrNameLst>
                                      </p:cBhvr>
                                      <p:to>
                                        <p:strVal val="visible"/>
                                      </p:to>
                                    </p:set>
                                    <p:anim calcmode="lin" valueType="num">
                                      <p:cBhvr>
                                        <p:cTn id="38" dur="1000" fill="hold"/>
                                        <p:tgtEl>
                                          <p:spTgt spid="5">
                                            <p:graphicEl>
                                              <a:dgm id="{72CC764F-054C-4A1F-9B80-F5B38DEA9890}"/>
                                            </p:graphicEl>
                                          </p:spTgt>
                                        </p:tgtEl>
                                        <p:attrNameLst>
                                          <p:attrName>ppt_w</p:attrName>
                                        </p:attrNameLst>
                                      </p:cBhvr>
                                      <p:tavLst>
                                        <p:tav tm="0">
                                          <p:val>
                                            <p:strVal val="#ppt_w+.3"/>
                                          </p:val>
                                        </p:tav>
                                        <p:tav tm="100000">
                                          <p:val>
                                            <p:strVal val="#ppt_w"/>
                                          </p:val>
                                        </p:tav>
                                      </p:tavLst>
                                    </p:anim>
                                    <p:anim calcmode="lin" valueType="num">
                                      <p:cBhvr>
                                        <p:cTn id="39" dur="1000" fill="hold"/>
                                        <p:tgtEl>
                                          <p:spTgt spid="5">
                                            <p:graphicEl>
                                              <a:dgm id="{72CC764F-054C-4A1F-9B80-F5B38DEA9890}"/>
                                            </p:graphicEl>
                                          </p:spTgt>
                                        </p:tgtEl>
                                        <p:attrNameLst>
                                          <p:attrName>ppt_h</p:attrName>
                                        </p:attrNameLst>
                                      </p:cBhvr>
                                      <p:tavLst>
                                        <p:tav tm="0">
                                          <p:val>
                                            <p:strVal val="#ppt_h"/>
                                          </p:val>
                                        </p:tav>
                                        <p:tav tm="100000">
                                          <p:val>
                                            <p:strVal val="#ppt_h"/>
                                          </p:val>
                                        </p:tav>
                                      </p:tavLst>
                                    </p:anim>
                                    <p:animEffect transition="in" filter="fade">
                                      <p:cBhvr>
                                        <p:cTn id="40" dur="1000"/>
                                        <p:tgtEl>
                                          <p:spTgt spid="5">
                                            <p:graphicEl>
                                              <a:dgm id="{72CC764F-054C-4A1F-9B80-F5B38DEA9890}"/>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5">
                                            <p:graphicEl>
                                              <a:dgm id="{F14789C2-BE46-4FD2-9118-5FD396A56284}"/>
                                            </p:graphicEl>
                                          </p:spTgt>
                                        </p:tgtEl>
                                        <p:attrNameLst>
                                          <p:attrName>style.visibility</p:attrName>
                                        </p:attrNameLst>
                                      </p:cBhvr>
                                      <p:to>
                                        <p:strVal val="visible"/>
                                      </p:to>
                                    </p:set>
                                    <p:anim calcmode="lin" valueType="num">
                                      <p:cBhvr>
                                        <p:cTn id="45" dur="1000" fill="hold"/>
                                        <p:tgtEl>
                                          <p:spTgt spid="5">
                                            <p:graphicEl>
                                              <a:dgm id="{F14789C2-BE46-4FD2-9118-5FD396A56284}"/>
                                            </p:graphicEl>
                                          </p:spTgt>
                                        </p:tgtEl>
                                        <p:attrNameLst>
                                          <p:attrName>ppt_w</p:attrName>
                                        </p:attrNameLst>
                                      </p:cBhvr>
                                      <p:tavLst>
                                        <p:tav tm="0">
                                          <p:val>
                                            <p:strVal val="#ppt_w+.3"/>
                                          </p:val>
                                        </p:tav>
                                        <p:tav tm="100000">
                                          <p:val>
                                            <p:strVal val="#ppt_w"/>
                                          </p:val>
                                        </p:tav>
                                      </p:tavLst>
                                    </p:anim>
                                    <p:anim calcmode="lin" valueType="num">
                                      <p:cBhvr>
                                        <p:cTn id="46" dur="1000" fill="hold"/>
                                        <p:tgtEl>
                                          <p:spTgt spid="5">
                                            <p:graphicEl>
                                              <a:dgm id="{F14789C2-BE46-4FD2-9118-5FD396A56284}"/>
                                            </p:graphicEl>
                                          </p:spTgt>
                                        </p:tgtEl>
                                        <p:attrNameLst>
                                          <p:attrName>ppt_h</p:attrName>
                                        </p:attrNameLst>
                                      </p:cBhvr>
                                      <p:tavLst>
                                        <p:tav tm="0">
                                          <p:val>
                                            <p:strVal val="#ppt_h"/>
                                          </p:val>
                                        </p:tav>
                                        <p:tav tm="100000">
                                          <p:val>
                                            <p:strVal val="#ppt_h"/>
                                          </p:val>
                                        </p:tav>
                                      </p:tavLst>
                                    </p:anim>
                                    <p:animEffect transition="in" filter="fade">
                                      <p:cBhvr>
                                        <p:cTn id="47" dur="1000"/>
                                        <p:tgtEl>
                                          <p:spTgt spid="5">
                                            <p:graphicEl>
                                              <a:dgm id="{F14789C2-BE46-4FD2-9118-5FD396A56284}"/>
                                            </p:graphicEl>
                                          </p:spTgt>
                                        </p:tgtEl>
                                      </p:cBhvr>
                                    </p:animEffect>
                                  </p:childTnLst>
                                </p:cTn>
                              </p:par>
                              <p:par>
                                <p:cTn id="48" presetID="50" presetClass="entr" presetSubtype="0" decel="100000" fill="hold" grpId="0" nodeType="withEffect">
                                  <p:stCondLst>
                                    <p:cond delay="0"/>
                                  </p:stCondLst>
                                  <p:childTnLst>
                                    <p:set>
                                      <p:cBhvr>
                                        <p:cTn id="49" dur="1" fill="hold">
                                          <p:stCondLst>
                                            <p:cond delay="0"/>
                                          </p:stCondLst>
                                        </p:cTn>
                                        <p:tgtEl>
                                          <p:spTgt spid="5">
                                            <p:graphicEl>
                                              <a:dgm id="{1027567D-CA91-45D4-A742-C6C1272157BF}"/>
                                            </p:graphicEl>
                                          </p:spTgt>
                                        </p:tgtEl>
                                        <p:attrNameLst>
                                          <p:attrName>style.visibility</p:attrName>
                                        </p:attrNameLst>
                                      </p:cBhvr>
                                      <p:to>
                                        <p:strVal val="visible"/>
                                      </p:to>
                                    </p:set>
                                    <p:anim calcmode="lin" valueType="num">
                                      <p:cBhvr>
                                        <p:cTn id="50" dur="1000" fill="hold"/>
                                        <p:tgtEl>
                                          <p:spTgt spid="5">
                                            <p:graphicEl>
                                              <a:dgm id="{1027567D-CA91-45D4-A742-C6C1272157BF}"/>
                                            </p:graphicEl>
                                          </p:spTgt>
                                        </p:tgtEl>
                                        <p:attrNameLst>
                                          <p:attrName>ppt_w</p:attrName>
                                        </p:attrNameLst>
                                      </p:cBhvr>
                                      <p:tavLst>
                                        <p:tav tm="0">
                                          <p:val>
                                            <p:strVal val="#ppt_w+.3"/>
                                          </p:val>
                                        </p:tav>
                                        <p:tav tm="100000">
                                          <p:val>
                                            <p:strVal val="#ppt_w"/>
                                          </p:val>
                                        </p:tav>
                                      </p:tavLst>
                                    </p:anim>
                                    <p:anim calcmode="lin" valueType="num">
                                      <p:cBhvr>
                                        <p:cTn id="51" dur="1000" fill="hold"/>
                                        <p:tgtEl>
                                          <p:spTgt spid="5">
                                            <p:graphicEl>
                                              <a:dgm id="{1027567D-CA91-45D4-A742-C6C1272157BF}"/>
                                            </p:graphicEl>
                                          </p:spTgt>
                                        </p:tgtEl>
                                        <p:attrNameLst>
                                          <p:attrName>ppt_h</p:attrName>
                                        </p:attrNameLst>
                                      </p:cBhvr>
                                      <p:tavLst>
                                        <p:tav tm="0">
                                          <p:val>
                                            <p:strVal val="#ppt_h"/>
                                          </p:val>
                                        </p:tav>
                                        <p:tav tm="100000">
                                          <p:val>
                                            <p:strVal val="#ppt_h"/>
                                          </p:val>
                                        </p:tav>
                                      </p:tavLst>
                                    </p:anim>
                                    <p:animEffect transition="in" filter="fade">
                                      <p:cBhvr>
                                        <p:cTn id="52" dur="1000"/>
                                        <p:tgtEl>
                                          <p:spTgt spid="5">
                                            <p:graphicEl>
                                              <a:dgm id="{1027567D-CA91-45D4-A742-C6C1272157B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5">
                                            <p:graphicEl>
                                              <a:dgm id="{6ED3B744-3424-401A-9857-A8C631516EFD}"/>
                                            </p:graphicEl>
                                          </p:spTgt>
                                        </p:tgtEl>
                                        <p:attrNameLst>
                                          <p:attrName>style.visibility</p:attrName>
                                        </p:attrNameLst>
                                      </p:cBhvr>
                                      <p:to>
                                        <p:strVal val="visible"/>
                                      </p:to>
                                    </p:set>
                                    <p:anim calcmode="lin" valueType="num">
                                      <p:cBhvr>
                                        <p:cTn id="57" dur="1000" fill="hold"/>
                                        <p:tgtEl>
                                          <p:spTgt spid="5">
                                            <p:graphicEl>
                                              <a:dgm id="{6ED3B744-3424-401A-9857-A8C631516EFD}"/>
                                            </p:graphicEl>
                                          </p:spTgt>
                                        </p:tgtEl>
                                        <p:attrNameLst>
                                          <p:attrName>ppt_w</p:attrName>
                                        </p:attrNameLst>
                                      </p:cBhvr>
                                      <p:tavLst>
                                        <p:tav tm="0">
                                          <p:val>
                                            <p:strVal val="#ppt_w+.3"/>
                                          </p:val>
                                        </p:tav>
                                        <p:tav tm="100000">
                                          <p:val>
                                            <p:strVal val="#ppt_w"/>
                                          </p:val>
                                        </p:tav>
                                      </p:tavLst>
                                    </p:anim>
                                    <p:anim calcmode="lin" valueType="num">
                                      <p:cBhvr>
                                        <p:cTn id="58" dur="1000" fill="hold"/>
                                        <p:tgtEl>
                                          <p:spTgt spid="5">
                                            <p:graphicEl>
                                              <a:dgm id="{6ED3B744-3424-401A-9857-A8C631516EFD}"/>
                                            </p:graphicEl>
                                          </p:spTgt>
                                        </p:tgtEl>
                                        <p:attrNameLst>
                                          <p:attrName>ppt_h</p:attrName>
                                        </p:attrNameLst>
                                      </p:cBhvr>
                                      <p:tavLst>
                                        <p:tav tm="0">
                                          <p:val>
                                            <p:strVal val="#ppt_h"/>
                                          </p:val>
                                        </p:tav>
                                        <p:tav tm="100000">
                                          <p:val>
                                            <p:strVal val="#ppt_h"/>
                                          </p:val>
                                        </p:tav>
                                      </p:tavLst>
                                    </p:anim>
                                    <p:animEffect transition="in" filter="fade">
                                      <p:cBhvr>
                                        <p:cTn id="59" dur="1000"/>
                                        <p:tgtEl>
                                          <p:spTgt spid="5">
                                            <p:graphicEl>
                                              <a:dgm id="{6ED3B744-3424-401A-9857-A8C631516EFD}"/>
                                            </p:graphicEl>
                                          </p:spTgt>
                                        </p:tgtEl>
                                      </p:cBhvr>
                                    </p:animEffect>
                                  </p:childTnLst>
                                </p:cTn>
                              </p:par>
                              <p:par>
                                <p:cTn id="60" presetID="50" presetClass="entr" presetSubtype="0" decel="100000" fill="hold" grpId="0" nodeType="withEffect">
                                  <p:stCondLst>
                                    <p:cond delay="0"/>
                                  </p:stCondLst>
                                  <p:childTnLst>
                                    <p:set>
                                      <p:cBhvr>
                                        <p:cTn id="61" dur="1" fill="hold">
                                          <p:stCondLst>
                                            <p:cond delay="0"/>
                                          </p:stCondLst>
                                        </p:cTn>
                                        <p:tgtEl>
                                          <p:spTgt spid="5">
                                            <p:graphicEl>
                                              <a:dgm id="{47939D9C-A604-4A1B-AFB9-E8E0AA141BF8}"/>
                                            </p:graphicEl>
                                          </p:spTgt>
                                        </p:tgtEl>
                                        <p:attrNameLst>
                                          <p:attrName>style.visibility</p:attrName>
                                        </p:attrNameLst>
                                      </p:cBhvr>
                                      <p:to>
                                        <p:strVal val="visible"/>
                                      </p:to>
                                    </p:set>
                                    <p:anim calcmode="lin" valueType="num">
                                      <p:cBhvr>
                                        <p:cTn id="62" dur="1000" fill="hold"/>
                                        <p:tgtEl>
                                          <p:spTgt spid="5">
                                            <p:graphicEl>
                                              <a:dgm id="{47939D9C-A604-4A1B-AFB9-E8E0AA141BF8}"/>
                                            </p:graphicEl>
                                          </p:spTgt>
                                        </p:tgtEl>
                                        <p:attrNameLst>
                                          <p:attrName>ppt_w</p:attrName>
                                        </p:attrNameLst>
                                      </p:cBhvr>
                                      <p:tavLst>
                                        <p:tav tm="0">
                                          <p:val>
                                            <p:strVal val="#ppt_w+.3"/>
                                          </p:val>
                                        </p:tav>
                                        <p:tav tm="100000">
                                          <p:val>
                                            <p:strVal val="#ppt_w"/>
                                          </p:val>
                                        </p:tav>
                                      </p:tavLst>
                                    </p:anim>
                                    <p:anim calcmode="lin" valueType="num">
                                      <p:cBhvr>
                                        <p:cTn id="63" dur="1000" fill="hold"/>
                                        <p:tgtEl>
                                          <p:spTgt spid="5">
                                            <p:graphicEl>
                                              <a:dgm id="{47939D9C-A604-4A1B-AFB9-E8E0AA141BF8}"/>
                                            </p:graphicEl>
                                          </p:spTgt>
                                        </p:tgtEl>
                                        <p:attrNameLst>
                                          <p:attrName>ppt_h</p:attrName>
                                        </p:attrNameLst>
                                      </p:cBhvr>
                                      <p:tavLst>
                                        <p:tav tm="0">
                                          <p:val>
                                            <p:strVal val="#ppt_h"/>
                                          </p:val>
                                        </p:tav>
                                        <p:tav tm="100000">
                                          <p:val>
                                            <p:strVal val="#ppt_h"/>
                                          </p:val>
                                        </p:tav>
                                      </p:tavLst>
                                    </p:anim>
                                    <p:animEffect transition="in" filter="fade">
                                      <p:cBhvr>
                                        <p:cTn id="64" dur="1000"/>
                                        <p:tgtEl>
                                          <p:spTgt spid="5">
                                            <p:graphicEl>
                                              <a:dgm id="{47939D9C-A604-4A1B-AFB9-E8E0AA141BF8}"/>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0" presetClass="entr" presetSubtype="0" decel="100000" fill="hold" grpId="0" nodeType="clickEffect">
                                  <p:stCondLst>
                                    <p:cond delay="0"/>
                                  </p:stCondLst>
                                  <p:childTnLst>
                                    <p:set>
                                      <p:cBhvr>
                                        <p:cTn id="68" dur="1" fill="hold">
                                          <p:stCondLst>
                                            <p:cond delay="0"/>
                                          </p:stCondLst>
                                        </p:cTn>
                                        <p:tgtEl>
                                          <p:spTgt spid="5">
                                            <p:graphicEl>
                                              <a:dgm id="{038BFACC-E53B-4766-BFF5-45607070DE36}"/>
                                            </p:graphicEl>
                                          </p:spTgt>
                                        </p:tgtEl>
                                        <p:attrNameLst>
                                          <p:attrName>style.visibility</p:attrName>
                                        </p:attrNameLst>
                                      </p:cBhvr>
                                      <p:to>
                                        <p:strVal val="visible"/>
                                      </p:to>
                                    </p:set>
                                    <p:anim calcmode="lin" valueType="num">
                                      <p:cBhvr>
                                        <p:cTn id="69" dur="1000" fill="hold"/>
                                        <p:tgtEl>
                                          <p:spTgt spid="5">
                                            <p:graphicEl>
                                              <a:dgm id="{038BFACC-E53B-4766-BFF5-45607070DE36}"/>
                                            </p:graphicEl>
                                          </p:spTgt>
                                        </p:tgtEl>
                                        <p:attrNameLst>
                                          <p:attrName>ppt_w</p:attrName>
                                        </p:attrNameLst>
                                      </p:cBhvr>
                                      <p:tavLst>
                                        <p:tav tm="0">
                                          <p:val>
                                            <p:strVal val="#ppt_w+.3"/>
                                          </p:val>
                                        </p:tav>
                                        <p:tav tm="100000">
                                          <p:val>
                                            <p:strVal val="#ppt_w"/>
                                          </p:val>
                                        </p:tav>
                                      </p:tavLst>
                                    </p:anim>
                                    <p:anim calcmode="lin" valueType="num">
                                      <p:cBhvr>
                                        <p:cTn id="70" dur="1000" fill="hold"/>
                                        <p:tgtEl>
                                          <p:spTgt spid="5">
                                            <p:graphicEl>
                                              <a:dgm id="{038BFACC-E53B-4766-BFF5-45607070DE36}"/>
                                            </p:graphicEl>
                                          </p:spTgt>
                                        </p:tgtEl>
                                        <p:attrNameLst>
                                          <p:attrName>ppt_h</p:attrName>
                                        </p:attrNameLst>
                                      </p:cBhvr>
                                      <p:tavLst>
                                        <p:tav tm="0">
                                          <p:val>
                                            <p:strVal val="#ppt_h"/>
                                          </p:val>
                                        </p:tav>
                                        <p:tav tm="100000">
                                          <p:val>
                                            <p:strVal val="#ppt_h"/>
                                          </p:val>
                                        </p:tav>
                                      </p:tavLst>
                                    </p:anim>
                                    <p:animEffect transition="in" filter="fade">
                                      <p:cBhvr>
                                        <p:cTn id="71" dur="1000"/>
                                        <p:tgtEl>
                                          <p:spTgt spid="5">
                                            <p:graphicEl>
                                              <a:dgm id="{038BFACC-E53B-4766-BFF5-45607070DE36}"/>
                                            </p:graphicEl>
                                          </p:spTgt>
                                        </p:tgtEl>
                                      </p:cBhvr>
                                    </p:animEffect>
                                  </p:childTnLst>
                                </p:cTn>
                              </p:par>
                              <p:par>
                                <p:cTn id="72" presetID="50" presetClass="entr" presetSubtype="0" decel="100000" fill="hold" grpId="0" nodeType="withEffect">
                                  <p:stCondLst>
                                    <p:cond delay="0"/>
                                  </p:stCondLst>
                                  <p:childTnLst>
                                    <p:set>
                                      <p:cBhvr>
                                        <p:cTn id="73" dur="1" fill="hold">
                                          <p:stCondLst>
                                            <p:cond delay="0"/>
                                          </p:stCondLst>
                                        </p:cTn>
                                        <p:tgtEl>
                                          <p:spTgt spid="5">
                                            <p:graphicEl>
                                              <a:dgm id="{CD0F1E0C-01F3-4D66-8B69-F224A3489AE8}"/>
                                            </p:graphicEl>
                                          </p:spTgt>
                                        </p:tgtEl>
                                        <p:attrNameLst>
                                          <p:attrName>style.visibility</p:attrName>
                                        </p:attrNameLst>
                                      </p:cBhvr>
                                      <p:to>
                                        <p:strVal val="visible"/>
                                      </p:to>
                                    </p:set>
                                    <p:anim calcmode="lin" valueType="num">
                                      <p:cBhvr>
                                        <p:cTn id="74" dur="1000" fill="hold"/>
                                        <p:tgtEl>
                                          <p:spTgt spid="5">
                                            <p:graphicEl>
                                              <a:dgm id="{CD0F1E0C-01F3-4D66-8B69-F224A3489AE8}"/>
                                            </p:graphicEl>
                                          </p:spTgt>
                                        </p:tgtEl>
                                        <p:attrNameLst>
                                          <p:attrName>ppt_w</p:attrName>
                                        </p:attrNameLst>
                                      </p:cBhvr>
                                      <p:tavLst>
                                        <p:tav tm="0">
                                          <p:val>
                                            <p:strVal val="#ppt_w+.3"/>
                                          </p:val>
                                        </p:tav>
                                        <p:tav tm="100000">
                                          <p:val>
                                            <p:strVal val="#ppt_w"/>
                                          </p:val>
                                        </p:tav>
                                      </p:tavLst>
                                    </p:anim>
                                    <p:anim calcmode="lin" valueType="num">
                                      <p:cBhvr>
                                        <p:cTn id="75" dur="1000" fill="hold"/>
                                        <p:tgtEl>
                                          <p:spTgt spid="5">
                                            <p:graphicEl>
                                              <a:dgm id="{CD0F1E0C-01F3-4D66-8B69-F224A3489AE8}"/>
                                            </p:graphicEl>
                                          </p:spTgt>
                                        </p:tgtEl>
                                        <p:attrNameLst>
                                          <p:attrName>ppt_h</p:attrName>
                                        </p:attrNameLst>
                                      </p:cBhvr>
                                      <p:tavLst>
                                        <p:tav tm="0">
                                          <p:val>
                                            <p:strVal val="#ppt_h"/>
                                          </p:val>
                                        </p:tav>
                                        <p:tav tm="100000">
                                          <p:val>
                                            <p:strVal val="#ppt_h"/>
                                          </p:val>
                                        </p:tav>
                                      </p:tavLst>
                                    </p:anim>
                                    <p:animEffect transition="in" filter="fade">
                                      <p:cBhvr>
                                        <p:cTn id="76" dur="1000"/>
                                        <p:tgtEl>
                                          <p:spTgt spid="5">
                                            <p:graphicEl>
                                              <a:dgm id="{CD0F1E0C-01F3-4D66-8B69-F224A3489AE8}"/>
                                            </p:graphicEl>
                                          </p:spTgt>
                                        </p:tgtEl>
                                      </p:cBhvr>
                                    </p:animEffect>
                                  </p:childTnLst>
                                </p:cTn>
                              </p:par>
                              <p:par>
                                <p:cTn id="77" presetID="50" presetClass="entr" presetSubtype="0" decel="100000" fill="hold" grpId="0" nodeType="withEffect">
                                  <p:stCondLst>
                                    <p:cond delay="0"/>
                                  </p:stCondLst>
                                  <p:childTnLst>
                                    <p:set>
                                      <p:cBhvr>
                                        <p:cTn id="78" dur="1" fill="hold">
                                          <p:stCondLst>
                                            <p:cond delay="0"/>
                                          </p:stCondLst>
                                        </p:cTn>
                                        <p:tgtEl>
                                          <p:spTgt spid="5">
                                            <p:graphicEl>
                                              <a:dgm id="{1E290974-F110-41FB-9766-665B6FFB6531}"/>
                                            </p:graphicEl>
                                          </p:spTgt>
                                        </p:tgtEl>
                                        <p:attrNameLst>
                                          <p:attrName>style.visibility</p:attrName>
                                        </p:attrNameLst>
                                      </p:cBhvr>
                                      <p:to>
                                        <p:strVal val="visible"/>
                                      </p:to>
                                    </p:set>
                                    <p:anim calcmode="lin" valueType="num">
                                      <p:cBhvr>
                                        <p:cTn id="79" dur="1000" fill="hold"/>
                                        <p:tgtEl>
                                          <p:spTgt spid="5">
                                            <p:graphicEl>
                                              <a:dgm id="{1E290974-F110-41FB-9766-665B6FFB6531}"/>
                                            </p:graphicEl>
                                          </p:spTgt>
                                        </p:tgtEl>
                                        <p:attrNameLst>
                                          <p:attrName>ppt_w</p:attrName>
                                        </p:attrNameLst>
                                      </p:cBhvr>
                                      <p:tavLst>
                                        <p:tav tm="0">
                                          <p:val>
                                            <p:strVal val="#ppt_w+.3"/>
                                          </p:val>
                                        </p:tav>
                                        <p:tav tm="100000">
                                          <p:val>
                                            <p:strVal val="#ppt_w"/>
                                          </p:val>
                                        </p:tav>
                                      </p:tavLst>
                                    </p:anim>
                                    <p:anim calcmode="lin" valueType="num">
                                      <p:cBhvr>
                                        <p:cTn id="80" dur="1000" fill="hold"/>
                                        <p:tgtEl>
                                          <p:spTgt spid="5">
                                            <p:graphicEl>
                                              <a:dgm id="{1E290974-F110-41FB-9766-665B6FFB6531}"/>
                                            </p:graphicEl>
                                          </p:spTgt>
                                        </p:tgtEl>
                                        <p:attrNameLst>
                                          <p:attrName>ppt_h</p:attrName>
                                        </p:attrNameLst>
                                      </p:cBhvr>
                                      <p:tavLst>
                                        <p:tav tm="0">
                                          <p:val>
                                            <p:strVal val="#ppt_h"/>
                                          </p:val>
                                        </p:tav>
                                        <p:tav tm="100000">
                                          <p:val>
                                            <p:strVal val="#ppt_h"/>
                                          </p:val>
                                        </p:tav>
                                      </p:tavLst>
                                    </p:anim>
                                    <p:animEffect transition="in" filter="fade">
                                      <p:cBhvr>
                                        <p:cTn id="81" dur="1000"/>
                                        <p:tgtEl>
                                          <p:spTgt spid="5">
                                            <p:graphicEl>
                                              <a:dgm id="{1E290974-F110-41FB-9766-665B6FFB653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one"/>
        </p:bldSub>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43372978-11FE-4814-AC26-BC300187D8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558</TotalTime>
  <Words>845</Words>
  <Application>Microsoft Office PowerPoint</Application>
  <PresentationFormat>Widescreen</PresentationFormat>
  <Paragraphs>104</Paragraphs>
  <Slides>11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Calisto MT</vt:lpstr>
      <vt:lpstr>Trebuchet MS</vt:lpstr>
      <vt:lpstr>Wingdings 2</vt:lpstr>
      <vt:lpstr>Slate</vt:lpstr>
      <vt:lpstr>الجهاز التنفسي</vt:lpstr>
      <vt:lpstr>وظائف الجهاز التنفسي</vt:lpstr>
      <vt:lpstr>التهوية الرئوية اثناء التدريب</vt:lpstr>
      <vt:lpstr>كيفية قياس الاحجام الرئوية</vt:lpstr>
      <vt:lpstr>التغيرات التي تحدث خلال عملية التهوية الرئوية اثناء التدريب</vt:lpstr>
      <vt:lpstr>التغيرات اثناء الاستشفاء</vt:lpstr>
      <vt:lpstr>جدول يوضح تغيرات التهوية الرئوية قبل واثناء وبعد التدريب</vt:lpstr>
      <vt:lpstr>تكيفات التهوية الرئوية</vt:lpstr>
      <vt:lpstr>تبادل الغازات:يعرف تبادل الغاز بانه العملية التي يتم خلالها تبادل الغاز بين الحويصلات الرئوية والشعيرة الدموية وبين غشاء النسيج والظفيرة الدموية حيث تميل الغازات الى الانتقال من المناطق الاعلى تركيزا الى الاقل تركيزا.                                                    مراحل تبادل الغازات </vt:lpstr>
      <vt:lpstr>النسب المئوية لمكونات حجم الهواء خلال الشهيق الزفير والحويصلات</vt:lpstr>
      <vt:lpstr>نقل الاوكسجين وثاني اوكسيد الكاربون</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الجهاز التنفسي</dc:title>
  <dc:creator>mustafa</dc:creator>
  <cp:lastModifiedBy>mustafa</cp:lastModifiedBy>
  <cp:revision>28</cp:revision>
  <dcterms:created xsi:type="dcterms:W3CDTF">2017-12-24T18:02:13Z</dcterms:created>
  <dcterms:modified xsi:type="dcterms:W3CDTF">2017-12-26T19:21:05Z</dcterms:modified>
</cp:coreProperties>
</file>