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25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93643A-5B8A-442A-ADED-1697A64880BF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F70A31B-E0A3-4A53-8D04-E0AE342D21D5}">
      <dgm:prSet phldrT="[Text]"/>
      <dgm:spPr/>
      <dgm:t>
        <a:bodyPr/>
        <a:lstStyle/>
        <a:p>
          <a:pPr rtl="1"/>
          <a:r>
            <a:rPr lang="ar-IQ" dirty="0" smtClean="0"/>
            <a:t>قدم</a:t>
          </a:r>
          <a:r>
            <a:rPr lang="en-US" dirty="0" smtClean="0"/>
            <a:t> </a:t>
          </a:r>
          <a:r>
            <a:rPr lang="ar-IQ" dirty="0" smtClean="0"/>
            <a:t> </a:t>
          </a:r>
          <a:r>
            <a:rPr lang="en-US" dirty="0" smtClean="0"/>
            <a:t>Hopkins</a:t>
          </a:r>
          <a:r>
            <a:rPr lang="ar-IQ" dirty="0" smtClean="0"/>
            <a:t> 2001 دليلا على ان الرياضين يولودون ويصنعون. </a:t>
          </a:r>
          <a:endParaRPr lang="en-US" dirty="0"/>
        </a:p>
      </dgm:t>
    </dgm:pt>
    <dgm:pt modelId="{2DD1599E-52E2-4B70-A722-6E0B81FD8F7E}" type="parTrans" cxnId="{9043AB37-CC60-4689-A5B7-FCB9B224ED2A}">
      <dgm:prSet/>
      <dgm:spPr/>
      <dgm:t>
        <a:bodyPr/>
        <a:lstStyle/>
        <a:p>
          <a:endParaRPr lang="en-US"/>
        </a:p>
      </dgm:t>
    </dgm:pt>
    <dgm:pt modelId="{2CC5D81E-1AED-40EA-A8A2-B39DC71B948D}" type="sibTrans" cxnId="{9043AB37-CC60-4689-A5B7-FCB9B224ED2A}">
      <dgm:prSet/>
      <dgm:spPr/>
      <dgm:t>
        <a:bodyPr/>
        <a:lstStyle/>
        <a:p>
          <a:endParaRPr lang="en-US"/>
        </a:p>
      </dgm:t>
    </dgm:pt>
    <dgm:pt modelId="{604A02D4-C8FD-413A-B6D8-CE8D467F5A66}">
      <dgm:prSet phldrT="[Text]"/>
      <dgm:spPr/>
      <dgm:t>
        <a:bodyPr/>
        <a:lstStyle/>
        <a:p>
          <a:r>
            <a:rPr lang="en-US" dirty="0" smtClean="0"/>
            <a:t>Athletes are born and made.</a:t>
          </a:r>
          <a:endParaRPr lang="en-US" dirty="0"/>
        </a:p>
      </dgm:t>
    </dgm:pt>
    <dgm:pt modelId="{C5C54968-D759-4FA0-B4B1-FA94FE2FD7DD}" type="parTrans" cxnId="{A2F10F04-3480-4C46-BF51-CD904CB415D1}">
      <dgm:prSet/>
      <dgm:spPr/>
      <dgm:t>
        <a:bodyPr/>
        <a:lstStyle/>
        <a:p>
          <a:endParaRPr lang="en-US"/>
        </a:p>
      </dgm:t>
    </dgm:pt>
    <dgm:pt modelId="{FCA176D2-4DEB-431D-A5C7-E30A817044AB}" type="sibTrans" cxnId="{A2F10F04-3480-4C46-BF51-CD904CB415D1}">
      <dgm:prSet/>
      <dgm:spPr/>
      <dgm:t>
        <a:bodyPr/>
        <a:lstStyle/>
        <a:p>
          <a:endParaRPr lang="en-US"/>
        </a:p>
      </dgm:t>
    </dgm:pt>
    <dgm:pt modelId="{931A87DD-CE68-45B0-B765-641E9FEC00E1}">
      <dgm:prSet phldrT="[Text]"/>
      <dgm:spPr/>
      <dgm:t>
        <a:bodyPr/>
        <a:lstStyle/>
        <a:p>
          <a:pPr rtl="1"/>
          <a:r>
            <a:rPr lang="ar-IQ" dirty="0" smtClean="0"/>
            <a:t>بينما </a:t>
          </a:r>
          <a:r>
            <a:rPr lang="en-US" dirty="0" err="1" smtClean="0"/>
            <a:t>Blacer</a:t>
          </a:r>
          <a:r>
            <a:rPr lang="ar-IQ" dirty="0" smtClean="0"/>
            <a:t> 2001 الى اتجاه ان الرياضي يصنع من خلال الخبرة الرياضية والساعات التي تقضى في التدريب اكثر من يولد.</a:t>
          </a:r>
          <a:endParaRPr lang="en-US" dirty="0"/>
        </a:p>
      </dgm:t>
    </dgm:pt>
    <dgm:pt modelId="{5957D7A5-579F-4AA1-93E7-A226B2CFC568}" type="parTrans" cxnId="{0BBFC528-86F4-48F3-8DA2-00FB0E1511D7}">
      <dgm:prSet/>
      <dgm:spPr/>
      <dgm:t>
        <a:bodyPr/>
        <a:lstStyle/>
        <a:p>
          <a:endParaRPr lang="en-US"/>
        </a:p>
      </dgm:t>
    </dgm:pt>
    <dgm:pt modelId="{08A738B6-37C9-4206-A51E-684F8235DE9D}" type="sibTrans" cxnId="{0BBFC528-86F4-48F3-8DA2-00FB0E1511D7}">
      <dgm:prSet/>
      <dgm:spPr/>
      <dgm:t>
        <a:bodyPr/>
        <a:lstStyle/>
        <a:p>
          <a:endParaRPr lang="en-US"/>
        </a:p>
      </dgm:t>
    </dgm:pt>
    <dgm:pt modelId="{980BF492-9827-4068-BBEC-7F5A68EFE476}">
      <dgm:prSet phldrT="[Text]"/>
      <dgm:spPr/>
      <dgm:t>
        <a:bodyPr/>
        <a:lstStyle/>
        <a:p>
          <a:pPr rtl="1"/>
          <a:r>
            <a:rPr lang="ar-IQ" dirty="0" smtClean="0"/>
            <a:t>لايمكن صناعة بطل بدون تدريب مكثف.</a:t>
          </a:r>
          <a:endParaRPr lang="en-US" dirty="0"/>
        </a:p>
      </dgm:t>
    </dgm:pt>
    <dgm:pt modelId="{E55B1E0A-16BA-4097-B09C-27A59814B7FA}" type="parTrans" cxnId="{AF932282-7703-4F62-B4E8-9AE1769DEC94}">
      <dgm:prSet/>
      <dgm:spPr/>
      <dgm:t>
        <a:bodyPr/>
        <a:lstStyle/>
        <a:p>
          <a:endParaRPr lang="en-US"/>
        </a:p>
      </dgm:t>
    </dgm:pt>
    <dgm:pt modelId="{D3D6C8F8-02A4-4331-9C40-241C0BB1261E}" type="sibTrans" cxnId="{AF932282-7703-4F62-B4E8-9AE1769DEC94}">
      <dgm:prSet/>
      <dgm:spPr/>
      <dgm:t>
        <a:bodyPr/>
        <a:lstStyle/>
        <a:p>
          <a:endParaRPr lang="en-US"/>
        </a:p>
      </dgm:t>
    </dgm:pt>
    <dgm:pt modelId="{5E3582C2-7ED7-4D2A-8427-C66B41EA8227}" type="pres">
      <dgm:prSet presAssocID="{6093643A-5B8A-442A-ADED-1697A64880B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898E97-4DEC-47BA-B6D7-0C5761E310C6}" type="pres">
      <dgm:prSet presAssocID="{FF70A31B-E0A3-4A53-8D04-E0AE342D21D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1055D-A436-42BE-A9C7-89CB3B3E9026}" type="pres">
      <dgm:prSet presAssocID="{FF70A31B-E0A3-4A53-8D04-E0AE342D21D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281059-8744-4909-89F3-D171BABA24F9}" type="pres">
      <dgm:prSet presAssocID="{931A87DD-CE68-45B0-B765-641E9FEC00E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2B5E5A-1B04-41D3-A743-35D5DBFD7B2E}" type="pres">
      <dgm:prSet presAssocID="{931A87DD-CE68-45B0-B765-641E9FEC00E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932282-7703-4F62-B4E8-9AE1769DEC94}" srcId="{931A87DD-CE68-45B0-B765-641E9FEC00E1}" destId="{980BF492-9827-4068-BBEC-7F5A68EFE476}" srcOrd="0" destOrd="0" parTransId="{E55B1E0A-16BA-4097-B09C-27A59814B7FA}" sibTransId="{D3D6C8F8-02A4-4331-9C40-241C0BB1261E}"/>
    <dgm:cxn modelId="{A2F10F04-3480-4C46-BF51-CD904CB415D1}" srcId="{FF70A31B-E0A3-4A53-8D04-E0AE342D21D5}" destId="{604A02D4-C8FD-413A-B6D8-CE8D467F5A66}" srcOrd="0" destOrd="0" parTransId="{C5C54968-D759-4FA0-B4B1-FA94FE2FD7DD}" sibTransId="{FCA176D2-4DEB-431D-A5C7-E30A817044AB}"/>
    <dgm:cxn modelId="{D826C256-6A89-490D-AEAB-F3E12AFE12A2}" type="presOf" srcId="{980BF492-9827-4068-BBEC-7F5A68EFE476}" destId="{D52B5E5A-1B04-41D3-A743-35D5DBFD7B2E}" srcOrd="0" destOrd="0" presId="urn:microsoft.com/office/officeart/2005/8/layout/vList2"/>
    <dgm:cxn modelId="{B8BF1548-1252-4D26-BF06-EB1BBB2314D4}" type="presOf" srcId="{6093643A-5B8A-442A-ADED-1697A64880BF}" destId="{5E3582C2-7ED7-4D2A-8427-C66B41EA8227}" srcOrd="0" destOrd="0" presId="urn:microsoft.com/office/officeart/2005/8/layout/vList2"/>
    <dgm:cxn modelId="{9043AB37-CC60-4689-A5B7-FCB9B224ED2A}" srcId="{6093643A-5B8A-442A-ADED-1697A64880BF}" destId="{FF70A31B-E0A3-4A53-8D04-E0AE342D21D5}" srcOrd="0" destOrd="0" parTransId="{2DD1599E-52E2-4B70-A722-6E0B81FD8F7E}" sibTransId="{2CC5D81E-1AED-40EA-A8A2-B39DC71B948D}"/>
    <dgm:cxn modelId="{88BAFA2D-FB88-43FB-8A8F-B85436EB30BE}" type="presOf" srcId="{FF70A31B-E0A3-4A53-8D04-E0AE342D21D5}" destId="{F0898E97-4DEC-47BA-B6D7-0C5761E310C6}" srcOrd="0" destOrd="0" presId="urn:microsoft.com/office/officeart/2005/8/layout/vList2"/>
    <dgm:cxn modelId="{0BBFC528-86F4-48F3-8DA2-00FB0E1511D7}" srcId="{6093643A-5B8A-442A-ADED-1697A64880BF}" destId="{931A87DD-CE68-45B0-B765-641E9FEC00E1}" srcOrd="1" destOrd="0" parTransId="{5957D7A5-579F-4AA1-93E7-A226B2CFC568}" sibTransId="{08A738B6-37C9-4206-A51E-684F8235DE9D}"/>
    <dgm:cxn modelId="{18F7FD1C-2C5A-4F10-A290-CB2460B3D868}" type="presOf" srcId="{604A02D4-C8FD-413A-B6D8-CE8D467F5A66}" destId="{98E1055D-A436-42BE-A9C7-89CB3B3E9026}" srcOrd="0" destOrd="0" presId="urn:microsoft.com/office/officeart/2005/8/layout/vList2"/>
    <dgm:cxn modelId="{816E2B0F-DBC1-41BF-AE09-5E574926F219}" type="presOf" srcId="{931A87DD-CE68-45B0-B765-641E9FEC00E1}" destId="{47281059-8744-4909-89F3-D171BABA24F9}" srcOrd="0" destOrd="0" presId="urn:microsoft.com/office/officeart/2005/8/layout/vList2"/>
    <dgm:cxn modelId="{946A1425-F118-4F7F-ADD1-B85DE0348F8E}" type="presParOf" srcId="{5E3582C2-7ED7-4D2A-8427-C66B41EA8227}" destId="{F0898E97-4DEC-47BA-B6D7-0C5761E310C6}" srcOrd="0" destOrd="0" presId="urn:microsoft.com/office/officeart/2005/8/layout/vList2"/>
    <dgm:cxn modelId="{4A5BB431-2FA0-4B6B-A16E-556F4E6F0B8E}" type="presParOf" srcId="{5E3582C2-7ED7-4D2A-8427-C66B41EA8227}" destId="{98E1055D-A436-42BE-A9C7-89CB3B3E9026}" srcOrd="1" destOrd="0" presId="urn:microsoft.com/office/officeart/2005/8/layout/vList2"/>
    <dgm:cxn modelId="{E1EAEF58-005C-4708-A42E-389D0C3B4C53}" type="presParOf" srcId="{5E3582C2-7ED7-4D2A-8427-C66B41EA8227}" destId="{47281059-8744-4909-89F3-D171BABA24F9}" srcOrd="2" destOrd="0" presId="urn:microsoft.com/office/officeart/2005/8/layout/vList2"/>
    <dgm:cxn modelId="{2C0AE212-A80A-4119-94D1-AC2E71600AA6}" type="presParOf" srcId="{5E3582C2-7ED7-4D2A-8427-C66B41EA8227}" destId="{D52B5E5A-1B04-41D3-A743-35D5DBFD7B2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11F224-EBB7-488F-A5AF-A434FEA9CD0D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8041EA1-F7A7-4B6A-8D91-FF4BD9E4ADD4}">
      <dgm:prSet phldrT="[Text]"/>
      <dgm:spPr/>
      <dgm:t>
        <a:bodyPr/>
        <a:lstStyle/>
        <a:p>
          <a:pPr rtl="1"/>
          <a:r>
            <a:rPr lang="ar-IQ" dirty="0" smtClean="0"/>
            <a:t>1- منظمات البروتينات.</a:t>
          </a:r>
          <a:endParaRPr lang="en-US" dirty="0"/>
        </a:p>
      </dgm:t>
    </dgm:pt>
    <dgm:pt modelId="{1B26F555-C352-4FBC-8F6E-8F7B7FFA923C}" type="parTrans" cxnId="{12A8AAC8-BC8C-405C-BC73-E543E2F9ED97}">
      <dgm:prSet/>
      <dgm:spPr/>
      <dgm:t>
        <a:bodyPr/>
        <a:lstStyle/>
        <a:p>
          <a:endParaRPr lang="en-US"/>
        </a:p>
      </dgm:t>
    </dgm:pt>
    <dgm:pt modelId="{BB41B883-2ECD-4B74-A616-C4A3BB5E15E2}" type="sibTrans" cxnId="{12A8AAC8-BC8C-405C-BC73-E543E2F9ED97}">
      <dgm:prSet/>
      <dgm:spPr/>
      <dgm:t>
        <a:bodyPr/>
        <a:lstStyle/>
        <a:p>
          <a:endParaRPr lang="en-US"/>
        </a:p>
      </dgm:t>
    </dgm:pt>
    <dgm:pt modelId="{69C33A7D-DFB4-4C56-ADEC-869DA57D7B79}">
      <dgm:prSet phldrT="[Text]"/>
      <dgm:spPr/>
      <dgm:t>
        <a:bodyPr/>
        <a:lstStyle/>
        <a:p>
          <a:pPr rtl="1"/>
          <a:r>
            <a:rPr lang="ar-IQ" dirty="0" smtClean="0"/>
            <a:t>مثل هرمون النمو</a:t>
          </a:r>
          <a:endParaRPr lang="en-US" dirty="0"/>
        </a:p>
      </dgm:t>
    </dgm:pt>
    <dgm:pt modelId="{8A7A5D7F-F664-4175-B634-6EDC8FA3FCEF}" type="parTrans" cxnId="{EAE8E262-7776-4819-A75E-C7C97E6AB682}">
      <dgm:prSet/>
      <dgm:spPr/>
      <dgm:t>
        <a:bodyPr/>
        <a:lstStyle/>
        <a:p>
          <a:endParaRPr lang="en-US"/>
        </a:p>
      </dgm:t>
    </dgm:pt>
    <dgm:pt modelId="{AB917761-ADA6-4601-B8E8-9834B97A6E17}" type="sibTrans" cxnId="{EAE8E262-7776-4819-A75E-C7C97E6AB682}">
      <dgm:prSet/>
      <dgm:spPr/>
      <dgm:t>
        <a:bodyPr/>
        <a:lstStyle/>
        <a:p>
          <a:endParaRPr lang="en-US"/>
        </a:p>
      </dgm:t>
    </dgm:pt>
    <dgm:pt modelId="{DF74E6AB-96D8-4D6A-8BF3-73C02120ACF3}">
      <dgm:prSet phldrT="[Text]"/>
      <dgm:spPr/>
      <dgm:t>
        <a:bodyPr/>
        <a:lstStyle/>
        <a:p>
          <a:pPr rtl="1"/>
          <a:r>
            <a:rPr lang="ar-IQ" dirty="0" smtClean="0"/>
            <a:t>2- ادوية الجروح ولاصابات.</a:t>
          </a:r>
          <a:endParaRPr lang="en-US" dirty="0"/>
        </a:p>
      </dgm:t>
    </dgm:pt>
    <dgm:pt modelId="{5918D225-FCA3-4F6D-AF06-3B514C96C351}" type="parTrans" cxnId="{86768FD6-73C9-4717-A784-7D7A6B218DE6}">
      <dgm:prSet/>
      <dgm:spPr/>
      <dgm:t>
        <a:bodyPr/>
        <a:lstStyle/>
        <a:p>
          <a:endParaRPr lang="en-US"/>
        </a:p>
      </dgm:t>
    </dgm:pt>
    <dgm:pt modelId="{29EC1C1D-9A5F-41DC-9B9A-C01A9A9A5EE6}" type="sibTrans" cxnId="{86768FD6-73C9-4717-A784-7D7A6B218DE6}">
      <dgm:prSet/>
      <dgm:spPr/>
      <dgm:t>
        <a:bodyPr/>
        <a:lstStyle/>
        <a:p>
          <a:endParaRPr lang="en-US"/>
        </a:p>
      </dgm:t>
    </dgm:pt>
    <dgm:pt modelId="{2E223DF5-FE03-44EF-BE04-E00476DBC418}">
      <dgm:prSet phldrT="[Text]"/>
      <dgm:spPr/>
      <dgm:t>
        <a:bodyPr/>
        <a:lstStyle/>
        <a:p>
          <a:pPr rtl="1"/>
          <a:r>
            <a:rPr lang="ar-IQ" dirty="0" smtClean="0"/>
            <a:t>وتشمل عوامل ترميم العظام.</a:t>
          </a:r>
          <a:endParaRPr lang="en-US" dirty="0"/>
        </a:p>
      </dgm:t>
    </dgm:pt>
    <dgm:pt modelId="{115B9820-129F-4306-973A-982D17D13329}" type="parTrans" cxnId="{677A1241-31E5-43BC-9199-BFCF86533243}">
      <dgm:prSet/>
      <dgm:spPr/>
      <dgm:t>
        <a:bodyPr/>
        <a:lstStyle/>
        <a:p>
          <a:endParaRPr lang="en-US"/>
        </a:p>
      </dgm:t>
    </dgm:pt>
    <dgm:pt modelId="{6C8C729F-C7D7-4EDC-8E57-0C3E75AC8679}" type="sibTrans" cxnId="{677A1241-31E5-43BC-9199-BFCF86533243}">
      <dgm:prSet/>
      <dgm:spPr/>
      <dgm:t>
        <a:bodyPr/>
        <a:lstStyle/>
        <a:p>
          <a:endParaRPr lang="en-US"/>
        </a:p>
      </dgm:t>
    </dgm:pt>
    <dgm:pt modelId="{ECFF3F6A-B524-477B-B468-C9A7B53851F1}">
      <dgm:prSet phldrT="[Text]"/>
      <dgm:spPr/>
      <dgm:t>
        <a:bodyPr/>
        <a:lstStyle/>
        <a:p>
          <a:pPr rtl="1"/>
          <a:r>
            <a:rPr lang="ar-IQ" dirty="0" smtClean="0"/>
            <a:t>3- زيادة كتلة العضلة.</a:t>
          </a:r>
          <a:endParaRPr lang="en-US" dirty="0"/>
        </a:p>
      </dgm:t>
    </dgm:pt>
    <dgm:pt modelId="{316BBD4D-1AF3-46A5-B65A-29841027482D}" type="parTrans" cxnId="{380CE726-FB0C-483E-91E3-326AFF8A1332}">
      <dgm:prSet/>
      <dgm:spPr/>
      <dgm:t>
        <a:bodyPr/>
        <a:lstStyle/>
        <a:p>
          <a:endParaRPr lang="en-US"/>
        </a:p>
      </dgm:t>
    </dgm:pt>
    <dgm:pt modelId="{45DE1632-F4B6-4FEB-83CA-9B4DFB946916}" type="sibTrans" cxnId="{380CE726-FB0C-483E-91E3-326AFF8A1332}">
      <dgm:prSet/>
      <dgm:spPr/>
      <dgm:t>
        <a:bodyPr/>
        <a:lstStyle/>
        <a:p>
          <a:endParaRPr lang="en-US"/>
        </a:p>
      </dgm:t>
    </dgm:pt>
    <dgm:pt modelId="{ED6134FB-EB66-4EAA-94FC-033303B93052}">
      <dgm:prSet phldrT="[Text]"/>
      <dgm:spPr/>
      <dgm:t>
        <a:bodyPr/>
        <a:lstStyle/>
        <a:p>
          <a:pPr rtl="1"/>
          <a:r>
            <a:rPr lang="ar-IQ" dirty="0" smtClean="0"/>
            <a:t>وتشمل عوامل بناء الاوعية الدموية للقلب.</a:t>
          </a:r>
          <a:endParaRPr lang="en-US" dirty="0"/>
        </a:p>
      </dgm:t>
    </dgm:pt>
    <dgm:pt modelId="{E2E0BF10-F964-4E3C-AF21-4642EFAD990A}" type="parTrans" cxnId="{7C0C22DF-6651-4167-9DCB-4985BEDE5303}">
      <dgm:prSet/>
      <dgm:spPr/>
      <dgm:t>
        <a:bodyPr/>
        <a:lstStyle/>
        <a:p>
          <a:endParaRPr lang="en-US"/>
        </a:p>
      </dgm:t>
    </dgm:pt>
    <dgm:pt modelId="{C6B3BCAC-68E4-418C-9104-D6476FA95CBF}" type="sibTrans" cxnId="{7C0C22DF-6651-4167-9DCB-4985BEDE5303}">
      <dgm:prSet/>
      <dgm:spPr/>
      <dgm:t>
        <a:bodyPr/>
        <a:lstStyle/>
        <a:p>
          <a:endParaRPr lang="en-US"/>
        </a:p>
      </dgm:t>
    </dgm:pt>
    <dgm:pt modelId="{2D04C490-2861-4C31-828A-3599BC0ADD05}">
      <dgm:prSet/>
      <dgm:spPr/>
      <dgm:t>
        <a:bodyPr/>
        <a:lstStyle/>
        <a:p>
          <a:r>
            <a:rPr lang="ar-IQ" dirty="0" smtClean="0"/>
            <a:t>4- تنمية الوعاء الدموي.</a:t>
          </a:r>
        </a:p>
        <a:p>
          <a:r>
            <a:rPr lang="ar-IQ" dirty="0" smtClean="0"/>
            <a:t>- مثل نمو الغشاء المبطن الوعائي.</a:t>
          </a:r>
          <a:endParaRPr lang="en-US" dirty="0"/>
        </a:p>
      </dgm:t>
    </dgm:pt>
    <dgm:pt modelId="{EB2BB817-D0DF-4224-ACC7-25BDC924F535}" type="parTrans" cxnId="{39A5B7C4-6963-4458-A890-790548503BEB}">
      <dgm:prSet/>
      <dgm:spPr/>
      <dgm:t>
        <a:bodyPr/>
        <a:lstStyle/>
        <a:p>
          <a:endParaRPr lang="en-US"/>
        </a:p>
      </dgm:t>
    </dgm:pt>
    <dgm:pt modelId="{54EA3C21-E1EC-484A-AFD5-D37E94EE8063}" type="sibTrans" cxnId="{39A5B7C4-6963-4458-A890-790548503BEB}">
      <dgm:prSet/>
      <dgm:spPr/>
      <dgm:t>
        <a:bodyPr/>
        <a:lstStyle/>
        <a:p>
          <a:endParaRPr lang="en-US"/>
        </a:p>
      </dgm:t>
    </dgm:pt>
    <dgm:pt modelId="{3B1FF042-FD4D-43BE-85F3-9397BD886BFE}">
      <dgm:prSet/>
      <dgm:spPr/>
      <dgm:t>
        <a:bodyPr/>
        <a:lstStyle/>
        <a:p>
          <a:r>
            <a:rPr lang="ar-IQ" dirty="0" smtClean="0"/>
            <a:t>5- راحة الالم.</a:t>
          </a:r>
        </a:p>
        <a:p>
          <a:r>
            <a:rPr lang="ar-IQ" dirty="0" smtClean="0"/>
            <a:t>- مثل الاندروفين والانكيفالينز.</a:t>
          </a:r>
          <a:endParaRPr lang="en-US" dirty="0"/>
        </a:p>
      </dgm:t>
    </dgm:pt>
    <dgm:pt modelId="{36951E07-C082-4BDE-9869-A3702DC15561}" type="parTrans" cxnId="{BDADB1FD-5F1C-4EBD-B38A-4E23015C715E}">
      <dgm:prSet/>
      <dgm:spPr/>
      <dgm:t>
        <a:bodyPr/>
        <a:lstStyle/>
        <a:p>
          <a:endParaRPr lang="en-US"/>
        </a:p>
      </dgm:t>
    </dgm:pt>
    <dgm:pt modelId="{43E850F7-3E3D-4BA9-AEAD-0D7ECDF8C1E7}" type="sibTrans" cxnId="{BDADB1FD-5F1C-4EBD-B38A-4E23015C715E}">
      <dgm:prSet/>
      <dgm:spPr/>
      <dgm:t>
        <a:bodyPr/>
        <a:lstStyle/>
        <a:p>
          <a:endParaRPr lang="en-US"/>
        </a:p>
      </dgm:t>
    </dgm:pt>
    <dgm:pt modelId="{30138C47-FC3E-4A37-9E79-B34A094863F7}">
      <dgm:prSet/>
      <dgm:spPr/>
      <dgm:t>
        <a:bodyPr/>
        <a:lstStyle/>
        <a:p>
          <a:r>
            <a:rPr lang="ar-IQ" dirty="0" smtClean="0"/>
            <a:t>6- عوامل عصبية.</a:t>
          </a:r>
        </a:p>
        <a:p>
          <a:r>
            <a:rPr lang="ar-IQ" dirty="0" smtClean="0"/>
            <a:t>مثل عوامل هرمون النمو الغدة النخامية.</a:t>
          </a:r>
          <a:endParaRPr lang="en-US" dirty="0"/>
        </a:p>
      </dgm:t>
    </dgm:pt>
    <dgm:pt modelId="{ADA9D004-6E6E-48C3-A763-151874661E1F}" type="parTrans" cxnId="{BCE02AFC-CB4B-4D75-A20B-70237E4BEA53}">
      <dgm:prSet/>
      <dgm:spPr/>
      <dgm:t>
        <a:bodyPr/>
        <a:lstStyle/>
        <a:p>
          <a:endParaRPr lang="en-US"/>
        </a:p>
      </dgm:t>
    </dgm:pt>
    <dgm:pt modelId="{938F8290-DE01-4FD8-BAA6-5F1ADCC66476}" type="sibTrans" cxnId="{BCE02AFC-CB4B-4D75-A20B-70237E4BEA53}">
      <dgm:prSet/>
      <dgm:spPr/>
      <dgm:t>
        <a:bodyPr/>
        <a:lstStyle/>
        <a:p>
          <a:endParaRPr lang="en-US"/>
        </a:p>
      </dgm:t>
    </dgm:pt>
    <dgm:pt modelId="{152EE3D7-A0E9-47A1-B233-1EDFF998B502}" type="pres">
      <dgm:prSet presAssocID="{6C11F224-EBB7-488F-A5AF-A434FEA9CD0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609B2B-3332-4A4A-BF2A-4924E137CA68}" type="pres">
      <dgm:prSet presAssocID="{58041EA1-F7A7-4B6A-8D91-FF4BD9E4ADD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C2E685-FA65-48A8-9A07-0ADB41463745}" type="pres">
      <dgm:prSet presAssocID="{BB41B883-2ECD-4B74-A616-C4A3BB5E15E2}" presName="sibTrans" presStyleCnt="0"/>
      <dgm:spPr/>
    </dgm:pt>
    <dgm:pt modelId="{F04A2041-08E0-4071-AFF6-FDDBBE9B87C3}" type="pres">
      <dgm:prSet presAssocID="{DF74E6AB-96D8-4D6A-8BF3-73C02120ACF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14D975-93E7-4FE5-BD4F-3685AE95F8B6}" type="pres">
      <dgm:prSet presAssocID="{29EC1C1D-9A5F-41DC-9B9A-C01A9A9A5EE6}" presName="sibTrans" presStyleCnt="0"/>
      <dgm:spPr/>
    </dgm:pt>
    <dgm:pt modelId="{C56735C3-B1A2-4ECD-A9B8-3C9CB3C2A035}" type="pres">
      <dgm:prSet presAssocID="{ECFF3F6A-B524-477B-B468-C9A7B53851F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937244-D632-46D6-BB7B-168D694B10E9}" type="pres">
      <dgm:prSet presAssocID="{45DE1632-F4B6-4FEB-83CA-9B4DFB946916}" presName="sibTrans" presStyleCnt="0"/>
      <dgm:spPr/>
    </dgm:pt>
    <dgm:pt modelId="{CED0BFAF-7699-46B3-83E7-CE81B2271F11}" type="pres">
      <dgm:prSet presAssocID="{2D04C490-2861-4C31-828A-3599BC0ADD0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DFBDDB-4666-4F6E-B7A3-10C54E5E915D}" type="pres">
      <dgm:prSet presAssocID="{54EA3C21-E1EC-484A-AFD5-D37E94EE8063}" presName="sibTrans" presStyleCnt="0"/>
      <dgm:spPr/>
    </dgm:pt>
    <dgm:pt modelId="{7E84BCA3-4355-4602-BF69-048E64DE644B}" type="pres">
      <dgm:prSet presAssocID="{3B1FF042-FD4D-43BE-85F3-9397BD886BF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D5175A-491E-4466-B28C-90CDA9E0A425}" type="pres">
      <dgm:prSet presAssocID="{43E850F7-3E3D-4BA9-AEAD-0D7ECDF8C1E7}" presName="sibTrans" presStyleCnt="0"/>
      <dgm:spPr/>
    </dgm:pt>
    <dgm:pt modelId="{AE1D0F05-3661-4E7C-9801-C346D2DA8350}" type="pres">
      <dgm:prSet presAssocID="{30138C47-FC3E-4A37-9E79-B34A094863F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16B3D4-00CD-4F25-B4F7-CCCEA448A1C8}" type="presOf" srcId="{30138C47-FC3E-4A37-9E79-B34A094863F7}" destId="{AE1D0F05-3661-4E7C-9801-C346D2DA8350}" srcOrd="0" destOrd="0" presId="urn:microsoft.com/office/officeart/2005/8/layout/hList6"/>
    <dgm:cxn modelId="{FC5378A2-7D3B-4C5F-BFE4-53F25F2CAEF2}" type="presOf" srcId="{ECFF3F6A-B524-477B-B468-C9A7B53851F1}" destId="{C56735C3-B1A2-4ECD-A9B8-3C9CB3C2A035}" srcOrd="0" destOrd="0" presId="urn:microsoft.com/office/officeart/2005/8/layout/hList6"/>
    <dgm:cxn modelId="{12A8AAC8-BC8C-405C-BC73-E543E2F9ED97}" srcId="{6C11F224-EBB7-488F-A5AF-A434FEA9CD0D}" destId="{58041EA1-F7A7-4B6A-8D91-FF4BD9E4ADD4}" srcOrd="0" destOrd="0" parTransId="{1B26F555-C352-4FBC-8F6E-8F7B7FFA923C}" sibTransId="{BB41B883-2ECD-4B74-A616-C4A3BB5E15E2}"/>
    <dgm:cxn modelId="{993DE498-3592-4714-9B2E-6C92CB030E23}" type="presOf" srcId="{3B1FF042-FD4D-43BE-85F3-9397BD886BFE}" destId="{7E84BCA3-4355-4602-BF69-048E64DE644B}" srcOrd="0" destOrd="0" presId="urn:microsoft.com/office/officeart/2005/8/layout/hList6"/>
    <dgm:cxn modelId="{ED8B6283-4D7A-4F99-BC38-789D579534E3}" type="presOf" srcId="{6C11F224-EBB7-488F-A5AF-A434FEA9CD0D}" destId="{152EE3D7-A0E9-47A1-B233-1EDFF998B502}" srcOrd="0" destOrd="0" presId="urn:microsoft.com/office/officeart/2005/8/layout/hList6"/>
    <dgm:cxn modelId="{9426B5CE-FF90-4A52-BDDB-240D7170EE64}" type="presOf" srcId="{DF74E6AB-96D8-4D6A-8BF3-73C02120ACF3}" destId="{F04A2041-08E0-4071-AFF6-FDDBBE9B87C3}" srcOrd="0" destOrd="0" presId="urn:microsoft.com/office/officeart/2005/8/layout/hList6"/>
    <dgm:cxn modelId="{86768FD6-73C9-4717-A784-7D7A6B218DE6}" srcId="{6C11F224-EBB7-488F-A5AF-A434FEA9CD0D}" destId="{DF74E6AB-96D8-4D6A-8BF3-73C02120ACF3}" srcOrd="1" destOrd="0" parTransId="{5918D225-FCA3-4F6D-AF06-3B514C96C351}" sibTransId="{29EC1C1D-9A5F-41DC-9B9A-C01A9A9A5EE6}"/>
    <dgm:cxn modelId="{D02A89CA-CC60-4709-B31C-96FA97D9D73A}" type="presOf" srcId="{ED6134FB-EB66-4EAA-94FC-033303B93052}" destId="{C56735C3-B1A2-4ECD-A9B8-3C9CB3C2A035}" srcOrd="0" destOrd="1" presId="urn:microsoft.com/office/officeart/2005/8/layout/hList6"/>
    <dgm:cxn modelId="{BDADB1FD-5F1C-4EBD-B38A-4E23015C715E}" srcId="{6C11F224-EBB7-488F-A5AF-A434FEA9CD0D}" destId="{3B1FF042-FD4D-43BE-85F3-9397BD886BFE}" srcOrd="4" destOrd="0" parTransId="{36951E07-C082-4BDE-9869-A3702DC15561}" sibTransId="{43E850F7-3E3D-4BA9-AEAD-0D7ECDF8C1E7}"/>
    <dgm:cxn modelId="{9F1BECF4-73DE-44B9-AA09-87B1AD380DB5}" type="presOf" srcId="{2E223DF5-FE03-44EF-BE04-E00476DBC418}" destId="{F04A2041-08E0-4071-AFF6-FDDBBE9B87C3}" srcOrd="0" destOrd="1" presId="urn:microsoft.com/office/officeart/2005/8/layout/hList6"/>
    <dgm:cxn modelId="{7C0C22DF-6651-4167-9DCB-4985BEDE5303}" srcId="{ECFF3F6A-B524-477B-B468-C9A7B53851F1}" destId="{ED6134FB-EB66-4EAA-94FC-033303B93052}" srcOrd="0" destOrd="0" parTransId="{E2E0BF10-F964-4E3C-AF21-4642EFAD990A}" sibTransId="{C6B3BCAC-68E4-418C-9104-D6476FA95CBF}"/>
    <dgm:cxn modelId="{AA970BCD-1EEE-4936-816E-1C4C5880A8D6}" type="presOf" srcId="{58041EA1-F7A7-4B6A-8D91-FF4BD9E4ADD4}" destId="{D0609B2B-3332-4A4A-BF2A-4924E137CA68}" srcOrd="0" destOrd="0" presId="urn:microsoft.com/office/officeart/2005/8/layout/hList6"/>
    <dgm:cxn modelId="{6371C6FA-5F7B-4E4D-84AD-19C2E715ED24}" type="presOf" srcId="{69C33A7D-DFB4-4C56-ADEC-869DA57D7B79}" destId="{D0609B2B-3332-4A4A-BF2A-4924E137CA68}" srcOrd="0" destOrd="1" presId="urn:microsoft.com/office/officeart/2005/8/layout/hList6"/>
    <dgm:cxn modelId="{BCE02AFC-CB4B-4D75-A20B-70237E4BEA53}" srcId="{6C11F224-EBB7-488F-A5AF-A434FEA9CD0D}" destId="{30138C47-FC3E-4A37-9E79-B34A094863F7}" srcOrd="5" destOrd="0" parTransId="{ADA9D004-6E6E-48C3-A763-151874661E1F}" sibTransId="{938F8290-DE01-4FD8-BAA6-5F1ADCC66476}"/>
    <dgm:cxn modelId="{39A5B7C4-6963-4458-A890-790548503BEB}" srcId="{6C11F224-EBB7-488F-A5AF-A434FEA9CD0D}" destId="{2D04C490-2861-4C31-828A-3599BC0ADD05}" srcOrd="3" destOrd="0" parTransId="{EB2BB817-D0DF-4224-ACC7-25BDC924F535}" sibTransId="{54EA3C21-E1EC-484A-AFD5-D37E94EE8063}"/>
    <dgm:cxn modelId="{EAE8E262-7776-4819-A75E-C7C97E6AB682}" srcId="{58041EA1-F7A7-4B6A-8D91-FF4BD9E4ADD4}" destId="{69C33A7D-DFB4-4C56-ADEC-869DA57D7B79}" srcOrd="0" destOrd="0" parTransId="{8A7A5D7F-F664-4175-B634-6EDC8FA3FCEF}" sibTransId="{AB917761-ADA6-4601-B8E8-9834B97A6E17}"/>
    <dgm:cxn modelId="{380CE726-FB0C-483E-91E3-326AFF8A1332}" srcId="{6C11F224-EBB7-488F-A5AF-A434FEA9CD0D}" destId="{ECFF3F6A-B524-477B-B468-C9A7B53851F1}" srcOrd="2" destOrd="0" parTransId="{316BBD4D-1AF3-46A5-B65A-29841027482D}" sibTransId="{45DE1632-F4B6-4FEB-83CA-9B4DFB946916}"/>
    <dgm:cxn modelId="{677A1241-31E5-43BC-9199-BFCF86533243}" srcId="{DF74E6AB-96D8-4D6A-8BF3-73C02120ACF3}" destId="{2E223DF5-FE03-44EF-BE04-E00476DBC418}" srcOrd="0" destOrd="0" parTransId="{115B9820-129F-4306-973A-982D17D13329}" sibTransId="{6C8C729F-C7D7-4EDC-8E57-0C3E75AC8679}"/>
    <dgm:cxn modelId="{B1F4D72F-C5E9-4699-8FFC-A97C97B3444D}" type="presOf" srcId="{2D04C490-2861-4C31-828A-3599BC0ADD05}" destId="{CED0BFAF-7699-46B3-83E7-CE81B2271F11}" srcOrd="0" destOrd="0" presId="urn:microsoft.com/office/officeart/2005/8/layout/hList6"/>
    <dgm:cxn modelId="{B0928348-9346-41B4-9EDD-6FBE7C369E5E}" type="presParOf" srcId="{152EE3D7-A0E9-47A1-B233-1EDFF998B502}" destId="{D0609B2B-3332-4A4A-BF2A-4924E137CA68}" srcOrd="0" destOrd="0" presId="urn:microsoft.com/office/officeart/2005/8/layout/hList6"/>
    <dgm:cxn modelId="{FA07EF3D-10B9-44FD-966A-DA64949C60B6}" type="presParOf" srcId="{152EE3D7-A0E9-47A1-B233-1EDFF998B502}" destId="{34C2E685-FA65-48A8-9A07-0ADB41463745}" srcOrd="1" destOrd="0" presId="urn:microsoft.com/office/officeart/2005/8/layout/hList6"/>
    <dgm:cxn modelId="{E7D52E9D-5B7A-415A-9D1F-773B92727E75}" type="presParOf" srcId="{152EE3D7-A0E9-47A1-B233-1EDFF998B502}" destId="{F04A2041-08E0-4071-AFF6-FDDBBE9B87C3}" srcOrd="2" destOrd="0" presId="urn:microsoft.com/office/officeart/2005/8/layout/hList6"/>
    <dgm:cxn modelId="{D0D3AD23-763C-49F5-BFAF-A8FBDE620B03}" type="presParOf" srcId="{152EE3D7-A0E9-47A1-B233-1EDFF998B502}" destId="{5614D975-93E7-4FE5-BD4F-3685AE95F8B6}" srcOrd="3" destOrd="0" presId="urn:microsoft.com/office/officeart/2005/8/layout/hList6"/>
    <dgm:cxn modelId="{1AFF13DE-FD42-4C8D-9C55-B8060A5E297F}" type="presParOf" srcId="{152EE3D7-A0E9-47A1-B233-1EDFF998B502}" destId="{C56735C3-B1A2-4ECD-A9B8-3C9CB3C2A035}" srcOrd="4" destOrd="0" presId="urn:microsoft.com/office/officeart/2005/8/layout/hList6"/>
    <dgm:cxn modelId="{4235F42E-6B9D-441F-A932-E8DA1CC6B6CD}" type="presParOf" srcId="{152EE3D7-A0E9-47A1-B233-1EDFF998B502}" destId="{4A937244-D632-46D6-BB7B-168D694B10E9}" srcOrd="5" destOrd="0" presId="urn:microsoft.com/office/officeart/2005/8/layout/hList6"/>
    <dgm:cxn modelId="{95AD6D75-0E79-412B-B5CD-167F92CFF951}" type="presParOf" srcId="{152EE3D7-A0E9-47A1-B233-1EDFF998B502}" destId="{CED0BFAF-7699-46B3-83E7-CE81B2271F11}" srcOrd="6" destOrd="0" presId="urn:microsoft.com/office/officeart/2005/8/layout/hList6"/>
    <dgm:cxn modelId="{70397901-DE81-4B1D-8280-3B03EDFFA748}" type="presParOf" srcId="{152EE3D7-A0E9-47A1-B233-1EDFF998B502}" destId="{EDDFBDDB-4666-4F6E-B7A3-10C54E5E915D}" srcOrd="7" destOrd="0" presId="urn:microsoft.com/office/officeart/2005/8/layout/hList6"/>
    <dgm:cxn modelId="{C5F175A1-C84A-4311-A502-12AD1A63A5DD}" type="presParOf" srcId="{152EE3D7-A0E9-47A1-B233-1EDFF998B502}" destId="{7E84BCA3-4355-4602-BF69-048E64DE644B}" srcOrd="8" destOrd="0" presId="urn:microsoft.com/office/officeart/2005/8/layout/hList6"/>
    <dgm:cxn modelId="{ADC5C684-4B24-4C05-AAEA-23E029D24D86}" type="presParOf" srcId="{152EE3D7-A0E9-47A1-B233-1EDFF998B502}" destId="{65D5175A-491E-4466-B28C-90CDA9E0A425}" srcOrd="9" destOrd="0" presId="urn:microsoft.com/office/officeart/2005/8/layout/hList6"/>
    <dgm:cxn modelId="{047BD823-24F1-466E-8B7F-47D1EEFAB5CD}" type="presParOf" srcId="{152EE3D7-A0E9-47A1-B233-1EDFF998B502}" destId="{AE1D0F05-3661-4E7C-9801-C346D2DA8350}" srcOrd="1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4532A7-7D8E-491E-A8EA-B4B56579BCC4}" type="doc">
      <dgm:prSet loTypeId="urn:microsoft.com/office/officeart/2005/8/layout/hProcess7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191463D-4B15-4BB7-8D39-13808A324A66}">
      <dgm:prSet phldrT="[Text]"/>
      <dgm:spPr/>
      <dgm:t>
        <a:bodyPr/>
        <a:lstStyle/>
        <a:p>
          <a:pPr rtl="1"/>
          <a:r>
            <a:rPr lang="ar-IQ" dirty="0" smtClean="0"/>
            <a:t>العلاج الجيني</a:t>
          </a:r>
          <a:endParaRPr lang="en-US" dirty="0"/>
        </a:p>
      </dgm:t>
    </dgm:pt>
    <dgm:pt modelId="{C3FA64A0-99AF-4711-9533-46147EA5C536}" type="parTrans" cxnId="{5500BB26-B268-4614-83B5-B275AD552795}">
      <dgm:prSet/>
      <dgm:spPr/>
      <dgm:t>
        <a:bodyPr/>
        <a:lstStyle/>
        <a:p>
          <a:endParaRPr lang="en-US"/>
        </a:p>
      </dgm:t>
    </dgm:pt>
    <dgm:pt modelId="{701D01FA-E8BE-4ACB-A95B-7B0A63800792}" type="sibTrans" cxnId="{5500BB26-B268-4614-83B5-B275AD552795}">
      <dgm:prSet/>
      <dgm:spPr/>
      <dgm:t>
        <a:bodyPr/>
        <a:lstStyle/>
        <a:p>
          <a:endParaRPr lang="en-US"/>
        </a:p>
      </dgm:t>
    </dgm:pt>
    <dgm:pt modelId="{4FE4BAB4-573F-4C88-8310-0C96E662A7DF}">
      <dgm:prSet phldrT="[Text]"/>
      <dgm:spPr/>
      <dgm:t>
        <a:bodyPr/>
        <a:lstStyle/>
        <a:p>
          <a:pPr rtl="1"/>
          <a:r>
            <a:rPr lang="ar-IQ" dirty="0" smtClean="0"/>
            <a:t>هو المدخل للعلاج او التداوي والوقاية من المرض بواسطة تغير جينات الفرد.</a:t>
          </a:r>
          <a:endParaRPr lang="en-US" dirty="0"/>
        </a:p>
      </dgm:t>
    </dgm:pt>
    <dgm:pt modelId="{C27A8A10-AED3-43F8-8C82-7590429D6A7E}" type="parTrans" cxnId="{D2FD35F1-BED6-4CF9-80C6-812E787F13E8}">
      <dgm:prSet/>
      <dgm:spPr/>
      <dgm:t>
        <a:bodyPr/>
        <a:lstStyle/>
        <a:p>
          <a:endParaRPr lang="en-US"/>
        </a:p>
      </dgm:t>
    </dgm:pt>
    <dgm:pt modelId="{251CDEAF-389B-4FD9-88D8-AFF6FD56B8C7}" type="sibTrans" cxnId="{D2FD35F1-BED6-4CF9-80C6-812E787F13E8}">
      <dgm:prSet/>
      <dgm:spPr/>
      <dgm:t>
        <a:bodyPr/>
        <a:lstStyle/>
        <a:p>
          <a:endParaRPr lang="en-US"/>
        </a:p>
      </dgm:t>
    </dgm:pt>
    <dgm:pt modelId="{D2E07146-7EB2-48AD-858B-CF9C2FEE39F5}">
      <dgm:prSet phldrT="[Text]"/>
      <dgm:spPr/>
      <dgm:t>
        <a:bodyPr/>
        <a:lstStyle/>
        <a:p>
          <a:r>
            <a:rPr lang="ar-IQ" dirty="0" smtClean="0"/>
            <a:t>الانتقاء الرياضي</a:t>
          </a:r>
          <a:endParaRPr lang="en-US" dirty="0"/>
        </a:p>
      </dgm:t>
    </dgm:pt>
    <dgm:pt modelId="{D3EBE32B-614E-453F-BAEB-FCC1AD34DA81}" type="parTrans" cxnId="{10263D20-9641-4D8D-AA04-56C88A90DA48}">
      <dgm:prSet/>
      <dgm:spPr/>
      <dgm:t>
        <a:bodyPr/>
        <a:lstStyle/>
        <a:p>
          <a:endParaRPr lang="en-US"/>
        </a:p>
      </dgm:t>
    </dgm:pt>
    <dgm:pt modelId="{2D51C283-68CC-4767-9E90-F5BD0069DEA7}" type="sibTrans" cxnId="{10263D20-9641-4D8D-AA04-56C88A90DA48}">
      <dgm:prSet/>
      <dgm:spPr/>
      <dgm:t>
        <a:bodyPr/>
        <a:lstStyle/>
        <a:p>
          <a:endParaRPr lang="en-US"/>
        </a:p>
      </dgm:t>
    </dgm:pt>
    <dgm:pt modelId="{99DC45FD-42EA-4B27-8E15-9CB1A277DCB9}">
      <dgm:prSet phldrT="[Text]"/>
      <dgm:spPr/>
      <dgm:t>
        <a:bodyPr/>
        <a:lstStyle/>
        <a:p>
          <a:pPr rtl="1"/>
          <a:r>
            <a:rPr lang="ar-IQ" dirty="0" smtClean="0"/>
            <a:t>التعرف المبكر على الخصائص المميزة للرياضيين منذ البداية من خلال الجينات</a:t>
          </a:r>
          <a:endParaRPr lang="en-US" dirty="0"/>
        </a:p>
      </dgm:t>
    </dgm:pt>
    <dgm:pt modelId="{BE004E14-1582-4F60-BF8D-33A3111C0147}" type="parTrans" cxnId="{490AF114-4703-44DF-8562-2443014F0BAB}">
      <dgm:prSet/>
      <dgm:spPr/>
      <dgm:t>
        <a:bodyPr/>
        <a:lstStyle/>
        <a:p>
          <a:endParaRPr lang="en-US"/>
        </a:p>
      </dgm:t>
    </dgm:pt>
    <dgm:pt modelId="{38B3ABF7-47D7-427B-9281-D1F50AD53923}" type="sibTrans" cxnId="{490AF114-4703-44DF-8562-2443014F0BAB}">
      <dgm:prSet/>
      <dgm:spPr/>
      <dgm:t>
        <a:bodyPr/>
        <a:lstStyle/>
        <a:p>
          <a:endParaRPr lang="en-US"/>
        </a:p>
      </dgm:t>
    </dgm:pt>
    <dgm:pt modelId="{26351B6B-556E-4DA0-BA2C-3FF14442F511}">
      <dgm:prSet phldrT="[Text]"/>
      <dgm:spPr/>
      <dgm:t>
        <a:bodyPr/>
        <a:lstStyle/>
        <a:p>
          <a:r>
            <a:rPr lang="ar-IQ" dirty="0" smtClean="0"/>
            <a:t>تحسين مستوى الاداء الجيني</a:t>
          </a:r>
          <a:endParaRPr lang="en-US" dirty="0"/>
        </a:p>
      </dgm:t>
    </dgm:pt>
    <dgm:pt modelId="{69A13C99-ECF5-4A83-9D9D-0CB217F7E8C9}" type="parTrans" cxnId="{5841B273-E12A-4C49-8A2C-EB0895D28D3D}">
      <dgm:prSet/>
      <dgm:spPr/>
      <dgm:t>
        <a:bodyPr/>
        <a:lstStyle/>
        <a:p>
          <a:endParaRPr lang="en-US"/>
        </a:p>
      </dgm:t>
    </dgm:pt>
    <dgm:pt modelId="{5CB7E697-1157-4FB1-99F4-6A891139F320}" type="sibTrans" cxnId="{5841B273-E12A-4C49-8A2C-EB0895D28D3D}">
      <dgm:prSet/>
      <dgm:spPr/>
      <dgm:t>
        <a:bodyPr/>
        <a:lstStyle/>
        <a:p>
          <a:endParaRPr lang="en-US"/>
        </a:p>
      </dgm:t>
    </dgm:pt>
    <dgm:pt modelId="{542295C6-F2AC-4C61-A424-36C4343600A0}">
      <dgm:prSet phldrT="[Text]"/>
      <dgm:spPr/>
      <dgm:t>
        <a:bodyPr/>
        <a:lstStyle/>
        <a:p>
          <a:pPr rtl="1"/>
          <a:r>
            <a:rPr lang="ar-IQ" dirty="0" smtClean="0"/>
            <a:t>تنمية صفات القوة العضلية والتحمل. </a:t>
          </a:r>
        </a:p>
        <a:p>
          <a:pPr rtl="1"/>
          <a:r>
            <a:rPr lang="ar-IQ" smtClean="0"/>
            <a:t>هذا التكنيك يكون ضارا في حالة اساءة استخدامه في هذا المجال</a:t>
          </a:r>
          <a:endParaRPr lang="en-US"/>
        </a:p>
      </dgm:t>
    </dgm:pt>
    <dgm:pt modelId="{85CF283B-6943-4DEF-AE3C-D57128AA3207}" type="parTrans" cxnId="{F4493348-8CF8-4D7D-8CAB-3EF95243A1C7}">
      <dgm:prSet/>
      <dgm:spPr/>
      <dgm:t>
        <a:bodyPr/>
        <a:lstStyle/>
        <a:p>
          <a:endParaRPr lang="en-US"/>
        </a:p>
      </dgm:t>
    </dgm:pt>
    <dgm:pt modelId="{503FB715-9889-4CE8-9ADA-B91381F97AA8}" type="sibTrans" cxnId="{F4493348-8CF8-4D7D-8CAB-3EF95243A1C7}">
      <dgm:prSet/>
      <dgm:spPr/>
      <dgm:t>
        <a:bodyPr/>
        <a:lstStyle/>
        <a:p>
          <a:endParaRPr lang="en-US"/>
        </a:p>
      </dgm:t>
    </dgm:pt>
    <dgm:pt modelId="{135C07F1-5B75-4B1F-85C3-C34D36223FBC}" type="pres">
      <dgm:prSet presAssocID="{AA4532A7-7D8E-491E-A8EA-B4B56579BCC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023240-704C-4483-B8A7-EA54F412B16E}" type="pres">
      <dgm:prSet presAssocID="{0191463D-4B15-4BB7-8D39-13808A324A66}" presName="compositeNode" presStyleCnt="0">
        <dgm:presLayoutVars>
          <dgm:bulletEnabled val="1"/>
        </dgm:presLayoutVars>
      </dgm:prSet>
      <dgm:spPr/>
    </dgm:pt>
    <dgm:pt modelId="{797F9550-9A6F-4AD4-8D2A-D016AFC62110}" type="pres">
      <dgm:prSet presAssocID="{0191463D-4B15-4BB7-8D39-13808A324A66}" presName="bgRect" presStyleLbl="node1" presStyleIdx="0" presStyleCnt="3"/>
      <dgm:spPr/>
      <dgm:t>
        <a:bodyPr/>
        <a:lstStyle/>
        <a:p>
          <a:endParaRPr lang="en-US"/>
        </a:p>
      </dgm:t>
    </dgm:pt>
    <dgm:pt modelId="{2A1553C1-389F-4C64-8EB2-ABAE50C3F81C}" type="pres">
      <dgm:prSet presAssocID="{0191463D-4B15-4BB7-8D39-13808A324A66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064F79-5E09-4213-A481-D1C6F8844BDE}" type="pres">
      <dgm:prSet presAssocID="{0191463D-4B15-4BB7-8D39-13808A324A66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BBB3B5-A513-4D81-8BF6-1DCA889FEFED}" type="pres">
      <dgm:prSet presAssocID="{701D01FA-E8BE-4ACB-A95B-7B0A63800792}" presName="hSp" presStyleCnt="0"/>
      <dgm:spPr/>
    </dgm:pt>
    <dgm:pt modelId="{77F19BAB-100C-4FB9-9DE9-6D311AA7DD12}" type="pres">
      <dgm:prSet presAssocID="{701D01FA-E8BE-4ACB-A95B-7B0A63800792}" presName="vProcSp" presStyleCnt="0"/>
      <dgm:spPr/>
    </dgm:pt>
    <dgm:pt modelId="{70578E87-A00B-4ECD-8AEC-7414F71CB20A}" type="pres">
      <dgm:prSet presAssocID="{701D01FA-E8BE-4ACB-A95B-7B0A63800792}" presName="vSp1" presStyleCnt="0"/>
      <dgm:spPr/>
    </dgm:pt>
    <dgm:pt modelId="{026EBB47-BFEB-41C1-B974-9402969C7C09}" type="pres">
      <dgm:prSet presAssocID="{701D01FA-E8BE-4ACB-A95B-7B0A63800792}" presName="simulatedConn" presStyleLbl="solidFgAcc1" presStyleIdx="0" presStyleCnt="2"/>
      <dgm:spPr/>
    </dgm:pt>
    <dgm:pt modelId="{6CDA4ECC-7431-4BAE-93AC-C072B466EC2C}" type="pres">
      <dgm:prSet presAssocID="{701D01FA-E8BE-4ACB-A95B-7B0A63800792}" presName="vSp2" presStyleCnt="0"/>
      <dgm:spPr/>
    </dgm:pt>
    <dgm:pt modelId="{EE6F4DA8-101A-4959-9C8A-D66599B1E275}" type="pres">
      <dgm:prSet presAssocID="{701D01FA-E8BE-4ACB-A95B-7B0A63800792}" presName="sibTrans" presStyleCnt="0"/>
      <dgm:spPr/>
    </dgm:pt>
    <dgm:pt modelId="{304EE348-2C36-44C0-83C1-C9001F5B1A73}" type="pres">
      <dgm:prSet presAssocID="{D2E07146-7EB2-48AD-858B-CF9C2FEE39F5}" presName="compositeNode" presStyleCnt="0">
        <dgm:presLayoutVars>
          <dgm:bulletEnabled val="1"/>
        </dgm:presLayoutVars>
      </dgm:prSet>
      <dgm:spPr/>
    </dgm:pt>
    <dgm:pt modelId="{DCCD382E-12CC-4306-994E-FF0D862AD7E0}" type="pres">
      <dgm:prSet presAssocID="{D2E07146-7EB2-48AD-858B-CF9C2FEE39F5}" presName="bgRect" presStyleLbl="node1" presStyleIdx="1" presStyleCnt="3"/>
      <dgm:spPr/>
      <dgm:t>
        <a:bodyPr/>
        <a:lstStyle/>
        <a:p>
          <a:endParaRPr lang="en-US"/>
        </a:p>
      </dgm:t>
    </dgm:pt>
    <dgm:pt modelId="{255C3AFD-665D-4175-A147-E9F7442FBCB9}" type="pres">
      <dgm:prSet presAssocID="{D2E07146-7EB2-48AD-858B-CF9C2FEE39F5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0991AD-1AF0-46BD-8060-0DABC61B4C19}" type="pres">
      <dgm:prSet presAssocID="{D2E07146-7EB2-48AD-858B-CF9C2FEE39F5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8FCE5-49A3-4F2A-8C76-B80E4FA7A4A8}" type="pres">
      <dgm:prSet presAssocID="{2D51C283-68CC-4767-9E90-F5BD0069DEA7}" presName="hSp" presStyleCnt="0"/>
      <dgm:spPr/>
    </dgm:pt>
    <dgm:pt modelId="{9514D13C-1F3A-4B8C-B223-2F89F7C72CA0}" type="pres">
      <dgm:prSet presAssocID="{2D51C283-68CC-4767-9E90-F5BD0069DEA7}" presName="vProcSp" presStyleCnt="0"/>
      <dgm:spPr/>
    </dgm:pt>
    <dgm:pt modelId="{6EF9A1B8-22CE-482D-AA55-E3D2A3097442}" type="pres">
      <dgm:prSet presAssocID="{2D51C283-68CC-4767-9E90-F5BD0069DEA7}" presName="vSp1" presStyleCnt="0"/>
      <dgm:spPr/>
    </dgm:pt>
    <dgm:pt modelId="{FCE255A0-172D-4983-A5B3-DB21E68F5245}" type="pres">
      <dgm:prSet presAssocID="{2D51C283-68CC-4767-9E90-F5BD0069DEA7}" presName="simulatedConn" presStyleLbl="solidFgAcc1" presStyleIdx="1" presStyleCnt="2"/>
      <dgm:spPr/>
    </dgm:pt>
    <dgm:pt modelId="{07F3A90A-9B8F-4C54-ABAE-DBDD40F45721}" type="pres">
      <dgm:prSet presAssocID="{2D51C283-68CC-4767-9E90-F5BD0069DEA7}" presName="vSp2" presStyleCnt="0"/>
      <dgm:spPr/>
    </dgm:pt>
    <dgm:pt modelId="{DFB1880D-FA03-4F6D-997C-41099152F615}" type="pres">
      <dgm:prSet presAssocID="{2D51C283-68CC-4767-9E90-F5BD0069DEA7}" presName="sibTrans" presStyleCnt="0"/>
      <dgm:spPr/>
    </dgm:pt>
    <dgm:pt modelId="{706FF7AE-5442-4F9D-9251-E1320F8B7F00}" type="pres">
      <dgm:prSet presAssocID="{26351B6B-556E-4DA0-BA2C-3FF14442F511}" presName="compositeNode" presStyleCnt="0">
        <dgm:presLayoutVars>
          <dgm:bulletEnabled val="1"/>
        </dgm:presLayoutVars>
      </dgm:prSet>
      <dgm:spPr/>
    </dgm:pt>
    <dgm:pt modelId="{E8AF3253-AA5F-4927-B4DA-37C6C1AA7145}" type="pres">
      <dgm:prSet presAssocID="{26351B6B-556E-4DA0-BA2C-3FF14442F511}" presName="bgRect" presStyleLbl="node1" presStyleIdx="2" presStyleCnt="3"/>
      <dgm:spPr/>
      <dgm:t>
        <a:bodyPr/>
        <a:lstStyle/>
        <a:p>
          <a:endParaRPr lang="en-US"/>
        </a:p>
      </dgm:t>
    </dgm:pt>
    <dgm:pt modelId="{F36A5ABE-64A1-44BD-ADB6-8A66DE6DA2F4}" type="pres">
      <dgm:prSet presAssocID="{26351B6B-556E-4DA0-BA2C-3FF14442F511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4C12A-BB23-48C3-BAC7-690A86ADDCC0}" type="pres">
      <dgm:prSet presAssocID="{26351B6B-556E-4DA0-BA2C-3FF14442F511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493348-8CF8-4D7D-8CAB-3EF95243A1C7}" srcId="{26351B6B-556E-4DA0-BA2C-3FF14442F511}" destId="{542295C6-F2AC-4C61-A424-36C4343600A0}" srcOrd="0" destOrd="0" parTransId="{85CF283B-6943-4DEF-AE3C-D57128AA3207}" sibTransId="{503FB715-9889-4CE8-9ADA-B91381F97AA8}"/>
    <dgm:cxn modelId="{10263D20-9641-4D8D-AA04-56C88A90DA48}" srcId="{AA4532A7-7D8E-491E-A8EA-B4B56579BCC4}" destId="{D2E07146-7EB2-48AD-858B-CF9C2FEE39F5}" srcOrd="1" destOrd="0" parTransId="{D3EBE32B-614E-453F-BAEB-FCC1AD34DA81}" sibTransId="{2D51C283-68CC-4767-9E90-F5BD0069DEA7}"/>
    <dgm:cxn modelId="{17619C2F-EE6C-45FA-BFE9-D2F14EE64F04}" type="presOf" srcId="{4FE4BAB4-573F-4C88-8310-0C96E662A7DF}" destId="{A4064F79-5E09-4213-A481-D1C6F8844BDE}" srcOrd="0" destOrd="0" presId="urn:microsoft.com/office/officeart/2005/8/layout/hProcess7"/>
    <dgm:cxn modelId="{A6CAAAC8-5CCF-4659-86FF-B780190DC4B0}" type="presOf" srcId="{542295C6-F2AC-4C61-A424-36C4343600A0}" destId="{CC94C12A-BB23-48C3-BAC7-690A86ADDCC0}" srcOrd="0" destOrd="0" presId="urn:microsoft.com/office/officeart/2005/8/layout/hProcess7"/>
    <dgm:cxn modelId="{954B23DA-3BA9-47AE-A8E8-34044FB07F6C}" type="presOf" srcId="{0191463D-4B15-4BB7-8D39-13808A324A66}" destId="{2A1553C1-389F-4C64-8EB2-ABAE50C3F81C}" srcOrd="1" destOrd="0" presId="urn:microsoft.com/office/officeart/2005/8/layout/hProcess7"/>
    <dgm:cxn modelId="{A679B801-8E75-40E6-8B13-F0C6AFD499FC}" type="presOf" srcId="{AA4532A7-7D8E-491E-A8EA-B4B56579BCC4}" destId="{135C07F1-5B75-4B1F-85C3-C34D36223FBC}" srcOrd="0" destOrd="0" presId="urn:microsoft.com/office/officeart/2005/8/layout/hProcess7"/>
    <dgm:cxn modelId="{394893B9-844C-496B-9309-BC4E14071795}" type="presOf" srcId="{26351B6B-556E-4DA0-BA2C-3FF14442F511}" destId="{E8AF3253-AA5F-4927-B4DA-37C6C1AA7145}" srcOrd="0" destOrd="0" presId="urn:microsoft.com/office/officeart/2005/8/layout/hProcess7"/>
    <dgm:cxn modelId="{21547ACB-B5D5-454F-9BD3-0D8A83B4680B}" type="presOf" srcId="{26351B6B-556E-4DA0-BA2C-3FF14442F511}" destId="{F36A5ABE-64A1-44BD-ADB6-8A66DE6DA2F4}" srcOrd="1" destOrd="0" presId="urn:microsoft.com/office/officeart/2005/8/layout/hProcess7"/>
    <dgm:cxn modelId="{4BE389F1-BAEC-44D3-BC84-4EE1D92F4B88}" type="presOf" srcId="{0191463D-4B15-4BB7-8D39-13808A324A66}" destId="{797F9550-9A6F-4AD4-8D2A-D016AFC62110}" srcOrd="0" destOrd="0" presId="urn:microsoft.com/office/officeart/2005/8/layout/hProcess7"/>
    <dgm:cxn modelId="{490AF114-4703-44DF-8562-2443014F0BAB}" srcId="{D2E07146-7EB2-48AD-858B-CF9C2FEE39F5}" destId="{99DC45FD-42EA-4B27-8E15-9CB1A277DCB9}" srcOrd="0" destOrd="0" parTransId="{BE004E14-1582-4F60-BF8D-33A3111C0147}" sibTransId="{38B3ABF7-47D7-427B-9281-D1F50AD53923}"/>
    <dgm:cxn modelId="{D2FD35F1-BED6-4CF9-80C6-812E787F13E8}" srcId="{0191463D-4B15-4BB7-8D39-13808A324A66}" destId="{4FE4BAB4-573F-4C88-8310-0C96E662A7DF}" srcOrd="0" destOrd="0" parTransId="{C27A8A10-AED3-43F8-8C82-7590429D6A7E}" sibTransId="{251CDEAF-389B-4FD9-88D8-AFF6FD56B8C7}"/>
    <dgm:cxn modelId="{C9800134-F52D-49AB-9286-8F18861B0304}" type="presOf" srcId="{99DC45FD-42EA-4B27-8E15-9CB1A277DCB9}" destId="{620991AD-1AF0-46BD-8060-0DABC61B4C19}" srcOrd="0" destOrd="0" presId="urn:microsoft.com/office/officeart/2005/8/layout/hProcess7"/>
    <dgm:cxn modelId="{5500BB26-B268-4614-83B5-B275AD552795}" srcId="{AA4532A7-7D8E-491E-A8EA-B4B56579BCC4}" destId="{0191463D-4B15-4BB7-8D39-13808A324A66}" srcOrd="0" destOrd="0" parTransId="{C3FA64A0-99AF-4711-9533-46147EA5C536}" sibTransId="{701D01FA-E8BE-4ACB-A95B-7B0A63800792}"/>
    <dgm:cxn modelId="{5841B273-E12A-4C49-8A2C-EB0895D28D3D}" srcId="{AA4532A7-7D8E-491E-A8EA-B4B56579BCC4}" destId="{26351B6B-556E-4DA0-BA2C-3FF14442F511}" srcOrd="2" destOrd="0" parTransId="{69A13C99-ECF5-4A83-9D9D-0CB217F7E8C9}" sibTransId="{5CB7E697-1157-4FB1-99F4-6A891139F320}"/>
    <dgm:cxn modelId="{DA2D493B-AA09-4B13-8C32-FD89224ECB8D}" type="presOf" srcId="{D2E07146-7EB2-48AD-858B-CF9C2FEE39F5}" destId="{DCCD382E-12CC-4306-994E-FF0D862AD7E0}" srcOrd="0" destOrd="0" presId="urn:microsoft.com/office/officeart/2005/8/layout/hProcess7"/>
    <dgm:cxn modelId="{0D5C2445-BBC3-43CB-BB87-A8AAA7AF3A62}" type="presOf" srcId="{D2E07146-7EB2-48AD-858B-CF9C2FEE39F5}" destId="{255C3AFD-665D-4175-A147-E9F7442FBCB9}" srcOrd="1" destOrd="0" presId="urn:microsoft.com/office/officeart/2005/8/layout/hProcess7"/>
    <dgm:cxn modelId="{48E3043A-E4CF-44B1-AE5B-46D152798D7D}" type="presParOf" srcId="{135C07F1-5B75-4B1F-85C3-C34D36223FBC}" destId="{EF023240-704C-4483-B8A7-EA54F412B16E}" srcOrd="0" destOrd="0" presId="urn:microsoft.com/office/officeart/2005/8/layout/hProcess7"/>
    <dgm:cxn modelId="{B299A440-445F-42E8-86C3-D4A75645B3D5}" type="presParOf" srcId="{EF023240-704C-4483-B8A7-EA54F412B16E}" destId="{797F9550-9A6F-4AD4-8D2A-D016AFC62110}" srcOrd="0" destOrd="0" presId="urn:microsoft.com/office/officeart/2005/8/layout/hProcess7"/>
    <dgm:cxn modelId="{B74E6860-BBFC-481C-BD98-2E770E814D1C}" type="presParOf" srcId="{EF023240-704C-4483-B8A7-EA54F412B16E}" destId="{2A1553C1-389F-4C64-8EB2-ABAE50C3F81C}" srcOrd="1" destOrd="0" presId="urn:microsoft.com/office/officeart/2005/8/layout/hProcess7"/>
    <dgm:cxn modelId="{B5247D18-C700-4B1C-8132-158D6BAB1427}" type="presParOf" srcId="{EF023240-704C-4483-B8A7-EA54F412B16E}" destId="{A4064F79-5E09-4213-A481-D1C6F8844BDE}" srcOrd="2" destOrd="0" presId="urn:microsoft.com/office/officeart/2005/8/layout/hProcess7"/>
    <dgm:cxn modelId="{26CB22EA-6959-47DA-8E04-471857EE0A40}" type="presParOf" srcId="{135C07F1-5B75-4B1F-85C3-C34D36223FBC}" destId="{57BBB3B5-A513-4D81-8BF6-1DCA889FEFED}" srcOrd="1" destOrd="0" presId="urn:microsoft.com/office/officeart/2005/8/layout/hProcess7"/>
    <dgm:cxn modelId="{1C6689FB-B439-47F8-94A2-03B357BDEFB0}" type="presParOf" srcId="{135C07F1-5B75-4B1F-85C3-C34D36223FBC}" destId="{77F19BAB-100C-4FB9-9DE9-6D311AA7DD12}" srcOrd="2" destOrd="0" presId="urn:microsoft.com/office/officeart/2005/8/layout/hProcess7"/>
    <dgm:cxn modelId="{9D6F6A32-1BD6-4B46-8DB3-55B16734CE4E}" type="presParOf" srcId="{77F19BAB-100C-4FB9-9DE9-6D311AA7DD12}" destId="{70578E87-A00B-4ECD-8AEC-7414F71CB20A}" srcOrd="0" destOrd="0" presId="urn:microsoft.com/office/officeart/2005/8/layout/hProcess7"/>
    <dgm:cxn modelId="{D3590E15-37ED-462A-88B2-039824B12865}" type="presParOf" srcId="{77F19BAB-100C-4FB9-9DE9-6D311AA7DD12}" destId="{026EBB47-BFEB-41C1-B974-9402969C7C09}" srcOrd="1" destOrd="0" presId="urn:microsoft.com/office/officeart/2005/8/layout/hProcess7"/>
    <dgm:cxn modelId="{336C9A06-A6B8-4724-9A6B-0154E055E917}" type="presParOf" srcId="{77F19BAB-100C-4FB9-9DE9-6D311AA7DD12}" destId="{6CDA4ECC-7431-4BAE-93AC-C072B466EC2C}" srcOrd="2" destOrd="0" presId="urn:microsoft.com/office/officeart/2005/8/layout/hProcess7"/>
    <dgm:cxn modelId="{E834FB46-AE8F-46D2-8C2A-F4F386F6BC46}" type="presParOf" srcId="{135C07F1-5B75-4B1F-85C3-C34D36223FBC}" destId="{EE6F4DA8-101A-4959-9C8A-D66599B1E275}" srcOrd="3" destOrd="0" presId="urn:microsoft.com/office/officeart/2005/8/layout/hProcess7"/>
    <dgm:cxn modelId="{F5A9589D-B211-4E1E-A038-C7DCB06B62DD}" type="presParOf" srcId="{135C07F1-5B75-4B1F-85C3-C34D36223FBC}" destId="{304EE348-2C36-44C0-83C1-C9001F5B1A73}" srcOrd="4" destOrd="0" presId="urn:microsoft.com/office/officeart/2005/8/layout/hProcess7"/>
    <dgm:cxn modelId="{71014F53-9CDC-44AC-BD49-E51B1FF9A42E}" type="presParOf" srcId="{304EE348-2C36-44C0-83C1-C9001F5B1A73}" destId="{DCCD382E-12CC-4306-994E-FF0D862AD7E0}" srcOrd="0" destOrd="0" presId="urn:microsoft.com/office/officeart/2005/8/layout/hProcess7"/>
    <dgm:cxn modelId="{8264DCD1-CF4E-485B-8EFD-E544CA425148}" type="presParOf" srcId="{304EE348-2C36-44C0-83C1-C9001F5B1A73}" destId="{255C3AFD-665D-4175-A147-E9F7442FBCB9}" srcOrd="1" destOrd="0" presId="urn:microsoft.com/office/officeart/2005/8/layout/hProcess7"/>
    <dgm:cxn modelId="{D8893D2C-1DAC-4A40-961A-7B7051EA0443}" type="presParOf" srcId="{304EE348-2C36-44C0-83C1-C9001F5B1A73}" destId="{620991AD-1AF0-46BD-8060-0DABC61B4C19}" srcOrd="2" destOrd="0" presId="urn:microsoft.com/office/officeart/2005/8/layout/hProcess7"/>
    <dgm:cxn modelId="{C176FDC8-E2C0-460F-8436-C4D4D5F5626B}" type="presParOf" srcId="{135C07F1-5B75-4B1F-85C3-C34D36223FBC}" destId="{00D8FCE5-49A3-4F2A-8C76-B80E4FA7A4A8}" srcOrd="5" destOrd="0" presId="urn:microsoft.com/office/officeart/2005/8/layout/hProcess7"/>
    <dgm:cxn modelId="{9B93A303-39B1-4198-83BD-77A5E4FFB569}" type="presParOf" srcId="{135C07F1-5B75-4B1F-85C3-C34D36223FBC}" destId="{9514D13C-1F3A-4B8C-B223-2F89F7C72CA0}" srcOrd="6" destOrd="0" presId="urn:microsoft.com/office/officeart/2005/8/layout/hProcess7"/>
    <dgm:cxn modelId="{AAA515AD-11E1-43CA-9587-E866D57E17FC}" type="presParOf" srcId="{9514D13C-1F3A-4B8C-B223-2F89F7C72CA0}" destId="{6EF9A1B8-22CE-482D-AA55-E3D2A3097442}" srcOrd="0" destOrd="0" presId="urn:microsoft.com/office/officeart/2005/8/layout/hProcess7"/>
    <dgm:cxn modelId="{60B1892C-31C7-43F1-AA50-6EE9C869A066}" type="presParOf" srcId="{9514D13C-1F3A-4B8C-B223-2F89F7C72CA0}" destId="{FCE255A0-172D-4983-A5B3-DB21E68F5245}" srcOrd="1" destOrd="0" presId="urn:microsoft.com/office/officeart/2005/8/layout/hProcess7"/>
    <dgm:cxn modelId="{6B49B0A7-96E8-4816-94CE-E0D2B07FB25B}" type="presParOf" srcId="{9514D13C-1F3A-4B8C-B223-2F89F7C72CA0}" destId="{07F3A90A-9B8F-4C54-ABAE-DBDD40F45721}" srcOrd="2" destOrd="0" presId="urn:microsoft.com/office/officeart/2005/8/layout/hProcess7"/>
    <dgm:cxn modelId="{AE969614-72FF-4F03-A5C7-BDFE04B57398}" type="presParOf" srcId="{135C07F1-5B75-4B1F-85C3-C34D36223FBC}" destId="{DFB1880D-FA03-4F6D-997C-41099152F615}" srcOrd="7" destOrd="0" presId="urn:microsoft.com/office/officeart/2005/8/layout/hProcess7"/>
    <dgm:cxn modelId="{296E9BD4-84DB-4766-983B-2E1DA808ADB2}" type="presParOf" srcId="{135C07F1-5B75-4B1F-85C3-C34D36223FBC}" destId="{706FF7AE-5442-4F9D-9251-E1320F8B7F00}" srcOrd="8" destOrd="0" presId="urn:microsoft.com/office/officeart/2005/8/layout/hProcess7"/>
    <dgm:cxn modelId="{1777D0C0-77F7-4D62-AEDB-8EE539DAA738}" type="presParOf" srcId="{706FF7AE-5442-4F9D-9251-E1320F8B7F00}" destId="{E8AF3253-AA5F-4927-B4DA-37C6C1AA7145}" srcOrd="0" destOrd="0" presId="urn:microsoft.com/office/officeart/2005/8/layout/hProcess7"/>
    <dgm:cxn modelId="{445685F0-9866-4AAD-BA97-DA8E671FDCD4}" type="presParOf" srcId="{706FF7AE-5442-4F9D-9251-E1320F8B7F00}" destId="{F36A5ABE-64A1-44BD-ADB6-8A66DE6DA2F4}" srcOrd="1" destOrd="0" presId="urn:microsoft.com/office/officeart/2005/8/layout/hProcess7"/>
    <dgm:cxn modelId="{76F6B4EF-5B2C-4DDA-8E56-6D57062A9431}" type="presParOf" srcId="{706FF7AE-5442-4F9D-9251-E1320F8B7F00}" destId="{CC94C12A-BB23-48C3-BAC7-690A86ADDCC0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98E97-4DEC-47BA-B6D7-0C5761E310C6}">
      <dsp:nvSpPr>
        <dsp:cNvPr id="0" name=""/>
        <dsp:cNvSpPr/>
      </dsp:nvSpPr>
      <dsp:spPr>
        <a:xfrm>
          <a:off x="0" y="22745"/>
          <a:ext cx="8770938" cy="1272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kern="1200" dirty="0" smtClean="0"/>
            <a:t>قدم</a:t>
          </a:r>
          <a:r>
            <a:rPr lang="en-US" sz="3200" kern="1200" dirty="0" smtClean="0"/>
            <a:t> </a:t>
          </a:r>
          <a:r>
            <a:rPr lang="ar-IQ" sz="3200" kern="1200" dirty="0" smtClean="0"/>
            <a:t> </a:t>
          </a:r>
          <a:r>
            <a:rPr lang="en-US" sz="3200" kern="1200" dirty="0" smtClean="0"/>
            <a:t>Hopkins</a:t>
          </a:r>
          <a:r>
            <a:rPr lang="ar-IQ" sz="3200" kern="1200" dirty="0" smtClean="0"/>
            <a:t> 2001 دليلا على ان الرياضين يولودون ويصنعون. </a:t>
          </a:r>
          <a:endParaRPr lang="en-US" sz="3200" kern="1200" dirty="0"/>
        </a:p>
      </dsp:txBody>
      <dsp:txXfrm>
        <a:off x="62141" y="84886"/>
        <a:ext cx="8646656" cy="1148678"/>
      </dsp:txXfrm>
    </dsp:sp>
    <dsp:sp modelId="{98E1055D-A436-42BE-A9C7-89CB3B3E9026}">
      <dsp:nvSpPr>
        <dsp:cNvPr id="0" name=""/>
        <dsp:cNvSpPr/>
      </dsp:nvSpPr>
      <dsp:spPr>
        <a:xfrm>
          <a:off x="0" y="1295705"/>
          <a:ext cx="8770938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477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500" kern="1200" dirty="0" smtClean="0"/>
            <a:t>Athletes are born and made.</a:t>
          </a:r>
          <a:endParaRPr lang="en-US" sz="2500" kern="1200" dirty="0"/>
        </a:p>
      </dsp:txBody>
      <dsp:txXfrm>
        <a:off x="0" y="1295705"/>
        <a:ext cx="8770938" cy="529920"/>
      </dsp:txXfrm>
    </dsp:sp>
    <dsp:sp modelId="{47281059-8744-4909-89F3-D171BABA24F9}">
      <dsp:nvSpPr>
        <dsp:cNvPr id="0" name=""/>
        <dsp:cNvSpPr/>
      </dsp:nvSpPr>
      <dsp:spPr>
        <a:xfrm>
          <a:off x="0" y="1825625"/>
          <a:ext cx="8770938" cy="1272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kern="1200" dirty="0" smtClean="0"/>
            <a:t>بينما </a:t>
          </a:r>
          <a:r>
            <a:rPr lang="en-US" sz="3200" kern="1200" dirty="0" err="1" smtClean="0"/>
            <a:t>Blacer</a:t>
          </a:r>
          <a:r>
            <a:rPr lang="ar-IQ" sz="3200" kern="1200" dirty="0" smtClean="0"/>
            <a:t> 2001 الى اتجاه ان الرياضي يصنع من خلال الخبرة الرياضية والساعات التي تقضى في التدريب اكثر من يولد.</a:t>
          </a:r>
          <a:endParaRPr lang="en-US" sz="3200" kern="1200" dirty="0"/>
        </a:p>
      </dsp:txBody>
      <dsp:txXfrm>
        <a:off x="62141" y="1887766"/>
        <a:ext cx="8646656" cy="1148678"/>
      </dsp:txXfrm>
    </dsp:sp>
    <dsp:sp modelId="{D52B5E5A-1B04-41D3-A743-35D5DBFD7B2E}">
      <dsp:nvSpPr>
        <dsp:cNvPr id="0" name=""/>
        <dsp:cNvSpPr/>
      </dsp:nvSpPr>
      <dsp:spPr>
        <a:xfrm>
          <a:off x="0" y="3098585"/>
          <a:ext cx="8770938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477" tIns="40640" rIns="227584" bIns="40640" numCol="1" spcCol="1270" anchor="t" anchorCtr="0">
          <a:noAutofit/>
        </a:bodyPr>
        <a:lstStyle/>
        <a:p>
          <a:pPr marL="228600" lvl="1" indent="-228600" algn="r" defTabSz="11112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IQ" sz="2500" kern="1200" dirty="0" smtClean="0"/>
            <a:t>لايمكن صناعة بطل بدون تدريب مكثف.</a:t>
          </a:r>
          <a:endParaRPr lang="en-US" sz="2500" kern="1200" dirty="0"/>
        </a:p>
      </dsp:txBody>
      <dsp:txXfrm>
        <a:off x="0" y="3098585"/>
        <a:ext cx="8770938" cy="529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609B2B-3332-4A4A-BF2A-4924E137CA68}">
      <dsp:nvSpPr>
        <dsp:cNvPr id="0" name=""/>
        <dsp:cNvSpPr/>
      </dsp:nvSpPr>
      <dsp:spPr>
        <a:xfrm rot="16200000">
          <a:off x="-1023897" y="1027837"/>
          <a:ext cx="3612444" cy="1556768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284" bIns="0" numCol="1" spcCol="1270" anchor="t" anchorCtr="0">
          <a:noAutofit/>
        </a:bodyPr>
        <a:lstStyle/>
        <a:p>
          <a:pPr lvl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kern="1200" dirty="0" smtClean="0"/>
            <a:t>1- منظمات البروتينات.</a:t>
          </a:r>
          <a:endParaRPr lang="en-US" sz="2200" kern="1200" dirty="0"/>
        </a:p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1700" kern="1200" dirty="0" smtClean="0"/>
            <a:t>مثل هرمون النمو</a:t>
          </a:r>
          <a:endParaRPr lang="en-US" sz="1700" kern="1200" dirty="0"/>
        </a:p>
      </dsp:txBody>
      <dsp:txXfrm rot="5400000">
        <a:off x="3941" y="722488"/>
        <a:ext cx="1556768" cy="2167466"/>
      </dsp:txXfrm>
    </dsp:sp>
    <dsp:sp modelId="{F04A2041-08E0-4071-AFF6-FDDBBE9B87C3}">
      <dsp:nvSpPr>
        <dsp:cNvPr id="0" name=""/>
        <dsp:cNvSpPr/>
      </dsp:nvSpPr>
      <dsp:spPr>
        <a:xfrm rot="16200000">
          <a:off x="649629" y="1027837"/>
          <a:ext cx="3612444" cy="1556768"/>
        </a:xfrm>
        <a:prstGeom prst="flowChartManualOperation">
          <a:avLst/>
        </a:prstGeom>
        <a:solidFill>
          <a:schemeClr val="accent4">
            <a:hueOff val="-3822618"/>
            <a:satOff val="6775"/>
            <a:lumOff val="2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284" bIns="0" numCol="1" spcCol="1270" anchor="t" anchorCtr="0">
          <a:noAutofit/>
        </a:bodyPr>
        <a:lstStyle/>
        <a:p>
          <a:pPr lvl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kern="1200" dirty="0" smtClean="0"/>
            <a:t>2- ادوية الجروح ولاصابات.</a:t>
          </a:r>
          <a:endParaRPr lang="en-US" sz="2200" kern="1200" dirty="0"/>
        </a:p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1700" kern="1200" dirty="0" smtClean="0"/>
            <a:t>وتشمل عوامل ترميم العظام.</a:t>
          </a:r>
          <a:endParaRPr lang="en-US" sz="1700" kern="1200" dirty="0"/>
        </a:p>
      </dsp:txBody>
      <dsp:txXfrm rot="5400000">
        <a:off x="1677467" y="722488"/>
        <a:ext cx="1556768" cy="2167466"/>
      </dsp:txXfrm>
    </dsp:sp>
    <dsp:sp modelId="{C56735C3-B1A2-4ECD-A9B8-3C9CB3C2A035}">
      <dsp:nvSpPr>
        <dsp:cNvPr id="0" name=""/>
        <dsp:cNvSpPr/>
      </dsp:nvSpPr>
      <dsp:spPr>
        <a:xfrm rot="16200000">
          <a:off x="2323155" y="1027837"/>
          <a:ext cx="3612444" cy="1556768"/>
        </a:xfrm>
        <a:prstGeom prst="flowChartManualOperation">
          <a:avLst/>
        </a:prstGeom>
        <a:solidFill>
          <a:schemeClr val="accent4">
            <a:hueOff val="-7645236"/>
            <a:satOff val="13549"/>
            <a:lumOff val="4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284" bIns="0" numCol="1" spcCol="1270" anchor="t" anchorCtr="0">
          <a:noAutofit/>
        </a:bodyPr>
        <a:lstStyle/>
        <a:p>
          <a:pPr lvl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kern="1200" dirty="0" smtClean="0"/>
            <a:t>3- زيادة كتلة العضلة.</a:t>
          </a:r>
          <a:endParaRPr lang="en-US" sz="2200" kern="1200" dirty="0"/>
        </a:p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1700" kern="1200" dirty="0" smtClean="0"/>
            <a:t>وتشمل عوامل بناء الاوعية الدموية للقلب.</a:t>
          </a:r>
          <a:endParaRPr lang="en-US" sz="1700" kern="1200" dirty="0"/>
        </a:p>
      </dsp:txBody>
      <dsp:txXfrm rot="5400000">
        <a:off x="3350993" y="722488"/>
        <a:ext cx="1556768" cy="2167466"/>
      </dsp:txXfrm>
    </dsp:sp>
    <dsp:sp modelId="{CED0BFAF-7699-46B3-83E7-CE81B2271F11}">
      <dsp:nvSpPr>
        <dsp:cNvPr id="0" name=""/>
        <dsp:cNvSpPr/>
      </dsp:nvSpPr>
      <dsp:spPr>
        <a:xfrm rot="16200000">
          <a:off x="3996682" y="1027837"/>
          <a:ext cx="3612444" cy="1556768"/>
        </a:xfrm>
        <a:prstGeom prst="flowChartManualOperation">
          <a:avLst/>
        </a:prstGeom>
        <a:solidFill>
          <a:schemeClr val="accent4">
            <a:hueOff val="-11467853"/>
            <a:satOff val="20324"/>
            <a:lumOff val="7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284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kern="1200" dirty="0" smtClean="0"/>
            <a:t>4- تنمية الوعاء الدموي.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kern="1200" dirty="0" smtClean="0"/>
            <a:t>- مثل نمو الغشاء المبطن الوعائي.</a:t>
          </a:r>
          <a:endParaRPr lang="en-US" sz="2200" kern="1200" dirty="0"/>
        </a:p>
      </dsp:txBody>
      <dsp:txXfrm rot="5400000">
        <a:off x="5024520" y="722488"/>
        <a:ext cx="1556768" cy="2167466"/>
      </dsp:txXfrm>
    </dsp:sp>
    <dsp:sp modelId="{7E84BCA3-4355-4602-BF69-048E64DE644B}">
      <dsp:nvSpPr>
        <dsp:cNvPr id="0" name=""/>
        <dsp:cNvSpPr/>
      </dsp:nvSpPr>
      <dsp:spPr>
        <a:xfrm rot="16200000">
          <a:off x="5670208" y="1027837"/>
          <a:ext cx="3612444" cy="1556768"/>
        </a:xfrm>
        <a:prstGeom prst="flowChartManualOperation">
          <a:avLst/>
        </a:prstGeom>
        <a:solidFill>
          <a:schemeClr val="accent4">
            <a:hueOff val="-15290471"/>
            <a:satOff val="27098"/>
            <a:lumOff val="9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284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kern="1200" dirty="0" smtClean="0"/>
            <a:t>5- راحة الالم.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kern="1200" dirty="0" smtClean="0"/>
            <a:t>- مثل الاندروفين والانكيفالينز.</a:t>
          </a:r>
          <a:endParaRPr lang="en-US" sz="2200" kern="1200" dirty="0"/>
        </a:p>
      </dsp:txBody>
      <dsp:txXfrm rot="5400000">
        <a:off x="6698046" y="722488"/>
        <a:ext cx="1556768" cy="2167466"/>
      </dsp:txXfrm>
    </dsp:sp>
    <dsp:sp modelId="{AE1D0F05-3661-4E7C-9801-C346D2DA8350}">
      <dsp:nvSpPr>
        <dsp:cNvPr id="0" name=""/>
        <dsp:cNvSpPr/>
      </dsp:nvSpPr>
      <dsp:spPr>
        <a:xfrm rot="16200000">
          <a:off x="7343735" y="1027837"/>
          <a:ext cx="3612444" cy="1556768"/>
        </a:xfrm>
        <a:prstGeom prst="flowChartManualOperation">
          <a:avLst/>
        </a:prstGeom>
        <a:solidFill>
          <a:schemeClr val="accent4">
            <a:hueOff val="-19113089"/>
            <a:satOff val="33873"/>
            <a:lumOff val="119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284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kern="1200" dirty="0" smtClean="0"/>
            <a:t>6- عوامل عصبية.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kern="1200" dirty="0" smtClean="0"/>
            <a:t>مثل عوامل هرمون النمو الغدة النخامية.</a:t>
          </a:r>
          <a:endParaRPr lang="en-US" sz="2200" kern="1200" dirty="0"/>
        </a:p>
      </dsp:txBody>
      <dsp:txXfrm rot="5400000">
        <a:off x="8371573" y="722488"/>
        <a:ext cx="1556768" cy="21674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7F9550-9A6F-4AD4-8D2A-D016AFC62110}">
      <dsp:nvSpPr>
        <dsp:cNvPr id="0" name=""/>
        <dsp:cNvSpPr/>
      </dsp:nvSpPr>
      <dsp:spPr>
        <a:xfrm>
          <a:off x="697" y="129420"/>
          <a:ext cx="2999478" cy="3599374"/>
        </a:xfrm>
        <a:prstGeom prst="roundRect">
          <a:avLst>
            <a:gd name="adj" fmla="val 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500" kern="1200" dirty="0" smtClean="0"/>
            <a:t>العلاج الجيني</a:t>
          </a:r>
          <a:endParaRPr lang="en-US" sz="2500" kern="1200" dirty="0"/>
        </a:p>
      </dsp:txBody>
      <dsp:txXfrm rot="16200000">
        <a:off x="-1175098" y="1305215"/>
        <a:ext cx="2951487" cy="599895"/>
      </dsp:txXfrm>
    </dsp:sp>
    <dsp:sp modelId="{A4064F79-5E09-4213-A481-D1C6F8844BDE}">
      <dsp:nvSpPr>
        <dsp:cNvPr id="0" name=""/>
        <dsp:cNvSpPr/>
      </dsp:nvSpPr>
      <dsp:spPr>
        <a:xfrm>
          <a:off x="600592" y="129420"/>
          <a:ext cx="2234611" cy="3599374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0" bIns="0" numCol="1" spcCol="1270" anchor="t" anchorCtr="0">
          <a:noAutofit/>
        </a:bodyPr>
        <a:lstStyle/>
        <a:p>
          <a:pPr lvl="0" algn="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300" kern="1200" dirty="0" smtClean="0"/>
            <a:t>هو المدخل للعلاج او التداوي والوقاية من المرض بواسطة تغير جينات الفرد.</a:t>
          </a:r>
          <a:endParaRPr lang="en-US" sz="3300" kern="1200" dirty="0"/>
        </a:p>
      </dsp:txBody>
      <dsp:txXfrm>
        <a:off x="600592" y="129420"/>
        <a:ext cx="2234611" cy="3599374"/>
      </dsp:txXfrm>
    </dsp:sp>
    <dsp:sp modelId="{DCCD382E-12CC-4306-994E-FF0D862AD7E0}">
      <dsp:nvSpPr>
        <dsp:cNvPr id="0" name=""/>
        <dsp:cNvSpPr/>
      </dsp:nvSpPr>
      <dsp:spPr>
        <a:xfrm>
          <a:off x="3105157" y="129420"/>
          <a:ext cx="2999478" cy="3599374"/>
        </a:xfrm>
        <a:prstGeom prst="roundRect">
          <a:avLst>
            <a:gd name="adj" fmla="val 5000"/>
          </a:avLst>
        </a:prstGeom>
        <a:solidFill>
          <a:schemeClr val="accent5">
            <a:hueOff val="1600863"/>
            <a:satOff val="-21221"/>
            <a:lumOff val="-66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500" kern="1200" dirty="0" smtClean="0"/>
            <a:t>الانتقاء الرياضي</a:t>
          </a:r>
          <a:endParaRPr lang="en-US" sz="2500" kern="1200" dirty="0"/>
        </a:p>
      </dsp:txBody>
      <dsp:txXfrm rot="16200000">
        <a:off x="1929361" y="1305215"/>
        <a:ext cx="2951487" cy="599895"/>
      </dsp:txXfrm>
    </dsp:sp>
    <dsp:sp modelId="{026EBB47-BFEB-41C1-B974-9402969C7C09}">
      <dsp:nvSpPr>
        <dsp:cNvPr id="0" name=""/>
        <dsp:cNvSpPr/>
      </dsp:nvSpPr>
      <dsp:spPr>
        <a:xfrm rot="5400000">
          <a:off x="2855621" y="2990683"/>
          <a:ext cx="529066" cy="44992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0991AD-1AF0-46BD-8060-0DABC61B4C19}">
      <dsp:nvSpPr>
        <dsp:cNvPr id="0" name=""/>
        <dsp:cNvSpPr/>
      </dsp:nvSpPr>
      <dsp:spPr>
        <a:xfrm>
          <a:off x="3705053" y="129420"/>
          <a:ext cx="2234611" cy="3599374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0" bIns="0" numCol="1" spcCol="1270" anchor="t" anchorCtr="0">
          <a:noAutofit/>
        </a:bodyPr>
        <a:lstStyle/>
        <a:p>
          <a:pPr lvl="0" algn="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300" kern="1200" dirty="0" smtClean="0"/>
            <a:t>التعرف المبكر على الخصائص المميزة للرياضيين منذ البداية من خلال الجينات</a:t>
          </a:r>
          <a:endParaRPr lang="en-US" sz="3300" kern="1200" dirty="0"/>
        </a:p>
      </dsp:txBody>
      <dsp:txXfrm>
        <a:off x="3705053" y="129420"/>
        <a:ext cx="2234611" cy="3599374"/>
      </dsp:txXfrm>
    </dsp:sp>
    <dsp:sp modelId="{E8AF3253-AA5F-4927-B4DA-37C6C1AA7145}">
      <dsp:nvSpPr>
        <dsp:cNvPr id="0" name=""/>
        <dsp:cNvSpPr/>
      </dsp:nvSpPr>
      <dsp:spPr>
        <a:xfrm>
          <a:off x="6209618" y="129420"/>
          <a:ext cx="2999478" cy="3599374"/>
        </a:xfrm>
        <a:prstGeom prst="roundRect">
          <a:avLst>
            <a:gd name="adj" fmla="val 5000"/>
          </a:avLst>
        </a:prstGeom>
        <a:solidFill>
          <a:schemeClr val="accent5">
            <a:hueOff val="3201725"/>
            <a:satOff val="-42442"/>
            <a:lumOff val="-133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500" kern="1200" dirty="0" smtClean="0"/>
            <a:t>تحسين مستوى الاداء الجيني</a:t>
          </a:r>
          <a:endParaRPr lang="en-US" sz="2500" kern="1200" dirty="0"/>
        </a:p>
      </dsp:txBody>
      <dsp:txXfrm rot="16200000">
        <a:off x="5033822" y="1305215"/>
        <a:ext cx="2951487" cy="599895"/>
      </dsp:txXfrm>
    </dsp:sp>
    <dsp:sp modelId="{FCE255A0-172D-4983-A5B3-DB21E68F5245}">
      <dsp:nvSpPr>
        <dsp:cNvPr id="0" name=""/>
        <dsp:cNvSpPr/>
      </dsp:nvSpPr>
      <dsp:spPr>
        <a:xfrm rot="5400000">
          <a:off x="5960082" y="2990683"/>
          <a:ext cx="529066" cy="44992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3201725"/>
              <a:satOff val="-42442"/>
              <a:lumOff val="-133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4C12A-BB23-48C3-BAC7-690A86ADDCC0}">
      <dsp:nvSpPr>
        <dsp:cNvPr id="0" name=""/>
        <dsp:cNvSpPr/>
      </dsp:nvSpPr>
      <dsp:spPr>
        <a:xfrm>
          <a:off x="6809513" y="129420"/>
          <a:ext cx="2234611" cy="3599374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0" bIns="0" numCol="1" spcCol="1270" anchor="t" anchorCtr="0">
          <a:noAutofit/>
        </a:bodyPr>
        <a:lstStyle/>
        <a:p>
          <a:pPr lvl="0" algn="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300" kern="1200" dirty="0" smtClean="0"/>
            <a:t>تنمية صفات القوة العضلية والتحمل. </a:t>
          </a:r>
        </a:p>
        <a:p>
          <a:pPr lvl="0" algn="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300" kern="1200" smtClean="0"/>
            <a:t>هذا التكنيك يكون ضارا في حالة اساءة استخدامه في هذا المجال</a:t>
          </a:r>
          <a:endParaRPr lang="en-US" sz="3300" kern="1200"/>
        </a:p>
      </dsp:txBody>
      <dsp:txXfrm>
        <a:off x="6809513" y="129420"/>
        <a:ext cx="2234611" cy="3599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2BD82-9978-4D1B-8A6E-144DF17A4542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B696F-200F-4FAC-905E-1F5EC07F5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478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696F-200F-4FAC-905E-1F5EC07F55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47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39178A7E-A29B-494C-B64D-2FDD6F402709}" type="datetime1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99824A0A-8728-452F-8419-B263918844C8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8986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368C-0887-48EA-841C-020F762D0868}" type="datetime1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4A0A-8728-452F-8419-B26391884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0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5AB533DC-7FDD-42CB-B89E-CDBAA0071FFB}" type="datetime1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99824A0A-8728-452F-8419-B263918844C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70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5634-EBA4-455A-9705-B1597A7B4824}" type="datetime1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4A0A-8728-452F-8419-B26391884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7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B66D93D-B821-4140-A571-8CD6CFCC2D5B}" type="datetime1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9824A0A-8728-452F-8419-B263918844C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015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25B3-7300-4183-9E1A-B7BEAAD2BACF}" type="datetime1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4A0A-8728-452F-8419-B26391884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65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4536-B8D9-49E2-A712-BA53B3E84BC1}" type="datetime1">
              <a:rPr lang="en-US" smtClean="0"/>
              <a:t>12/19/2017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4A0A-8728-452F-8419-B26391884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62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C13E-34A5-48CA-A7CE-999B9BAB914C}" type="datetime1">
              <a:rPr lang="en-US" smtClean="0"/>
              <a:t>12/19/2017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4A0A-8728-452F-8419-B26391884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91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C89D4-A962-40E9-BE20-2DAA0DF7C795}" type="datetime1">
              <a:rPr lang="en-US" smtClean="0"/>
              <a:t>12/19/2017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4A0A-8728-452F-8419-B26391884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9583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920F85EB-6DDF-4CB4-8F74-A55F05C9F82D}" type="datetime1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99824A0A-8728-452F-8419-B26391884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235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7CD5C793-8F2D-4C0F-9F18-6F5457491334}" type="datetime1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99824A0A-8728-452F-8419-B26391884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6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57A2E905-19DB-4E79-A3C8-C5DC5FA3B176}" type="datetime1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99824A0A-8728-452F-8419-B263918844C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127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ar-IQ" sz="4800" dirty="0" smtClean="0"/>
              <a:t/>
            </a:r>
            <a:br>
              <a:rPr lang="ar-IQ" sz="4800" dirty="0" smtClean="0"/>
            </a:br>
            <a:r>
              <a:rPr lang="ar-IQ" sz="4800" dirty="0" smtClean="0"/>
              <a:t>المؤثرات المختلفة على مستوى الرياضي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IQ" sz="2400" dirty="0" smtClean="0"/>
              <a:t>ا.د مصطفى حسن عبد الكريم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4593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الجينات والرياضة:</a:t>
            </a:r>
            <a:br>
              <a:rPr lang="ar-IQ" dirty="0" smtClean="0"/>
            </a:br>
            <a:r>
              <a:rPr lang="ar-IQ" dirty="0" smtClean="0"/>
              <a:t>صناعة البطل الرياضي (يولد ام يصنع)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945975"/>
              </p:ext>
            </p:extLst>
          </p:nvPr>
        </p:nvGraphicFramePr>
        <p:xfrm>
          <a:off x="2933700" y="2438400"/>
          <a:ext cx="8770938" cy="365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694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0898E97-4DEC-47BA-B6D7-0C5761E31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F0898E97-4DEC-47BA-B6D7-0C5761E31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F0898E97-4DEC-47BA-B6D7-0C5761E31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F0898E97-4DEC-47BA-B6D7-0C5761E31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F0898E97-4DEC-47BA-B6D7-0C5761E31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E1055D-A436-42BE-A9C7-89CB3B3E90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98E1055D-A436-42BE-A9C7-89CB3B3E90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98E1055D-A436-42BE-A9C7-89CB3B3E90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graphicEl>
                                              <a:dgm id="{98E1055D-A436-42BE-A9C7-89CB3B3E90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graphicEl>
                                              <a:dgm id="{98E1055D-A436-42BE-A9C7-89CB3B3E90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7281059-8744-4909-89F3-D171BABA24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47281059-8744-4909-89F3-D171BABA24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47281059-8744-4909-89F3-D171BABA24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47281059-8744-4909-89F3-D171BABA24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graphicEl>
                                              <a:dgm id="{47281059-8744-4909-89F3-D171BABA24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52B5E5A-1B04-41D3-A743-35D5DBFD7B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D52B5E5A-1B04-41D3-A743-35D5DBFD7B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graphicEl>
                                              <a:dgm id="{D52B5E5A-1B04-41D3-A743-35D5DBFD7B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graphicEl>
                                              <a:dgm id="{D52B5E5A-1B04-41D3-A743-35D5DBFD7B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graphicEl>
                                              <a:dgm id="{D52B5E5A-1B04-41D3-A743-35D5DBFD7B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انواع التعاملات الجينية المحتمل استخدامها: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17650"/>
              </p:ext>
            </p:extLst>
          </p:nvPr>
        </p:nvGraphicFramePr>
        <p:xfrm>
          <a:off x="1772356" y="2438400"/>
          <a:ext cx="9932282" cy="3612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177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609B2B-3332-4A4A-BF2A-4924E137CA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609B2B-3332-4A4A-BF2A-4924E137CA68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609B2B-3332-4A4A-BF2A-4924E137CA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D0609B2B-3332-4A4A-BF2A-4924E137CA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4A2041-08E0-4071-AFF6-FDDBBE9B87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4A2041-08E0-4071-AFF6-FDDBBE9B87C3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4A2041-08E0-4071-AFF6-FDDBBE9B87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F04A2041-08E0-4071-AFF6-FDDBBE9B87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56735C3-B1A2-4ECD-A9B8-3C9CB3C2A0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56735C3-B1A2-4ECD-A9B8-3C9CB3C2A035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56735C3-B1A2-4ECD-A9B8-3C9CB3C2A0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graphicEl>
                                              <a:dgm id="{C56735C3-B1A2-4ECD-A9B8-3C9CB3C2A0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D0BFAF-7699-46B3-83E7-CE81B2271F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D0BFAF-7699-46B3-83E7-CE81B2271F11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D0BFAF-7699-46B3-83E7-CE81B2271F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CED0BFAF-7699-46B3-83E7-CE81B2271F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84BCA3-4355-4602-BF69-048E64DE64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84BCA3-4355-4602-BF69-048E64DE644B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84BCA3-4355-4602-BF69-048E64DE64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graphicEl>
                                              <a:dgm id="{7E84BCA3-4355-4602-BF69-048E64DE64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1D0F05-3661-4E7C-9801-C346D2DA83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1D0F05-3661-4E7C-9801-C346D2DA8350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1D0F05-3661-4E7C-9801-C346D2DA83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graphicEl>
                                              <a:dgm id="{AE1D0F05-3661-4E7C-9801-C346D2DA83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فوائد ومضار التعامل الجيني في المجال الرياضي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3906130"/>
              </p:ext>
            </p:extLst>
          </p:nvPr>
        </p:nvGraphicFramePr>
        <p:xfrm>
          <a:off x="2494844" y="2438399"/>
          <a:ext cx="9209794" cy="3858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86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7F9550-9A6F-4AD4-8D2A-D016AFC621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797F9550-9A6F-4AD4-8D2A-D016AFC621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797F9550-9A6F-4AD4-8D2A-D016AFC621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graphicEl>
                                              <a:dgm id="{797F9550-9A6F-4AD4-8D2A-D016AFC621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graphicEl>
                                              <a:dgm id="{797F9550-9A6F-4AD4-8D2A-D016AFC621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4064F79-5E09-4213-A481-D1C6F8844B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A4064F79-5E09-4213-A481-D1C6F8844B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graphicEl>
                                              <a:dgm id="{A4064F79-5E09-4213-A481-D1C6F8844B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A4064F79-5E09-4213-A481-D1C6F8844B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A4064F79-5E09-4213-A481-D1C6F8844B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6EBB47-BFEB-41C1-B974-9402969C7C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026EBB47-BFEB-41C1-B974-9402969C7C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026EBB47-BFEB-41C1-B974-9402969C7C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026EBB47-BFEB-41C1-B974-9402969C7C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graphicEl>
                                              <a:dgm id="{026EBB47-BFEB-41C1-B974-9402969C7C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CD382E-12CC-4306-994E-FF0D862AD7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DCCD382E-12CC-4306-994E-FF0D862AD7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DCCD382E-12CC-4306-994E-FF0D862AD7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graphicEl>
                                              <a:dgm id="{DCCD382E-12CC-4306-994E-FF0D862AD7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graphicEl>
                                              <a:dgm id="{DCCD382E-12CC-4306-994E-FF0D862AD7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0991AD-1AF0-46BD-8060-0DABC61B4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620991AD-1AF0-46BD-8060-0DABC61B4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graphicEl>
                                              <a:dgm id="{620991AD-1AF0-46BD-8060-0DABC61B4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graphicEl>
                                              <a:dgm id="{620991AD-1AF0-46BD-8060-0DABC61B4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graphicEl>
                                              <a:dgm id="{620991AD-1AF0-46BD-8060-0DABC61B4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E255A0-172D-4983-A5B3-DB21E68F52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graphicEl>
                                              <a:dgm id="{FCE255A0-172D-4983-A5B3-DB21E68F52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graphicEl>
                                              <a:dgm id="{FCE255A0-172D-4983-A5B3-DB21E68F52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graphicEl>
                                              <a:dgm id="{FCE255A0-172D-4983-A5B3-DB21E68F52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graphicEl>
                                              <a:dgm id="{FCE255A0-172D-4983-A5B3-DB21E68F52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8AF3253-AA5F-4927-B4DA-37C6C1AA7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E8AF3253-AA5F-4927-B4DA-37C6C1AA7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graphicEl>
                                              <a:dgm id="{E8AF3253-AA5F-4927-B4DA-37C6C1AA7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graphicEl>
                                              <a:dgm id="{E8AF3253-AA5F-4927-B4DA-37C6C1AA7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graphicEl>
                                              <a:dgm id="{E8AF3253-AA5F-4927-B4DA-37C6C1AA7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C94C12A-BB23-48C3-BAC7-690A86ADDC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graphicEl>
                                              <a:dgm id="{CC94C12A-BB23-48C3-BAC7-690A86ADDC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graphicEl>
                                              <a:dgm id="{CC94C12A-BB23-48C3-BAC7-690A86ADDC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graphicEl>
                                              <a:dgm id="{CC94C12A-BB23-48C3-BAC7-690A86ADDC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graphicEl>
                                              <a:dgm id="{CC94C12A-BB23-48C3-BAC7-690A86ADDC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التدريب في المرتفعات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6178" y="2438400"/>
            <a:ext cx="9548093" cy="3651504"/>
          </a:xfrm>
        </p:spPr>
        <p:txBody>
          <a:bodyPr>
            <a:noAutofit/>
          </a:bodyPr>
          <a:lstStyle/>
          <a:p>
            <a:pPr algn="r" rtl="1"/>
            <a:r>
              <a:rPr lang="ar-IQ" sz="2400" b="1" dirty="0" smtClean="0"/>
              <a:t>ويمكن </a:t>
            </a:r>
            <a:r>
              <a:rPr lang="ar-IQ" sz="2400" b="1" dirty="0"/>
              <a:t>تلخيص فوائد هذا النوع فيما يلي :</a:t>
            </a:r>
          </a:p>
          <a:p>
            <a:pPr algn="r" rtl="1"/>
            <a:r>
              <a:rPr lang="ar-IQ" sz="2400" b="1" dirty="0"/>
              <a:t>1</a:t>
            </a:r>
            <a:r>
              <a:rPr lang="ar-IQ" sz="2400" b="1" dirty="0" smtClean="0"/>
              <a:t>) الاقتصاد </a:t>
            </a:r>
            <a:r>
              <a:rPr lang="ar-IQ" sz="2400" b="1" dirty="0"/>
              <a:t>فى توزيع الدم داخل العضلة مما يزيد من فاعلية الدم الوارد إلى العضلة .</a:t>
            </a:r>
          </a:p>
          <a:p>
            <a:pPr algn="r" rtl="1"/>
            <a:r>
              <a:rPr lang="ar-IQ" sz="2400" b="1" dirty="0"/>
              <a:t>2</a:t>
            </a:r>
            <a:r>
              <a:rPr lang="ar-IQ" sz="2400" b="1" dirty="0" smtClean="0"/>
              <a:t>) زيادة </a:t>
            </a:r>
            <a:r>
              <a:rPr lang="ar-IQ" sz="2400" b="1" dirty="0"/>
              <a:t>كفاءة التمثيل الغذائى خلال الوحدة </a:t>
            </a:r>
            <a:r>
              <a:rPr lang="ar-IQ" sz="2400" b="1" dirty="0" smtClean="0"/>
              <a:t>الزمنية.</a:t>
            </a:r>
            <a:endParaRPr lang="ar-IQ" sz="2400" b="1" dirty="0"/>
          </a:p>
          <a:p>
            <a:pPr algn="r" rtl="1"/>
            <a:r>
              <a:rPr lang="ar-IQ" sz="2400" b="1" dirty="0"/>
              <a:t>3</a:t>
            </a:r>
            <a:r>
              <a:rPr lang="ar-IQ" sz="2400" b="1" dirty="0" smtClean="0"/>
              <a:t>) زيادة </a:t>
            </a:r>
            <a:r>
              <a:rPr lang="ar-IQ" sz="2400" b="1" dirty="0"/>
              <a:t>الكفاءة في إنتاج </a:t>
            </a:r>
            <a:r>
              <a:rPr lang="en-US" sz="2400" b="1" dirty="0"/>
              <a:t>ATP </a:t>
            </a:r>
            <a:r>
              <a:rPr lang="ar-IQ" sz="2400" b="1" dirty="0" smtClean="0"/>
              <a:t> هوائيا </a:t>
            </a:r>
            <a:r>
              <a:rPr lang="ar-IQ" sz="2400" b="1" dirty="0"/>
              <a:t>ولا هوائيا من خلال زيادة عدد الميتوكوندريا وكذلك كمية مخزون </a:t>
            </a:r>
            <a:r>
              <a:rPr lang="ar-IQ" sz="2400" b="1" dirty="0" smtClean="0"/>
              <a:t>الكلايكوجين </a:t>
            </a:r>
            <a:r>
              <a:rPr lang="ar-IQ" sz="2400" b="1" dirty="0"/>
              <a:t>في العضلات مع زيادة الإنزيمات المساعدة على إنتاج</a:t>
            </a:r>
            <a:r>
              <a:rPr lang="en-US" sz="2400" b="1" dirty="0"/>
              <a:t>ATP </a:t>
            </a:r>
            <a:r>
              <a:rPr lang="ar-IQ" sz="2400" b="1" dirty="0" smtClean="0"/>
              <a:t> خلال </a:t>
            </a:r>
            <a:r>
              <a:rPr lang="ar-IQ" sz="2400" b="1" dirty="0"/>
              <a:t>نظام حامض اللاكتيك وهذا بدورها يساعد على تحسين الأداء فى المسافات التى تزيد عن 100م وكذلك المسافات الأطول والتي تزيد عن 400م.</a:t>
            </a:r>
          </a:p>
          <a:p>
            <a:pPr marL="0" indent="0" algn="r" rtl="1">
              <a:buNone/>
            </a:pPr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156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محاذير لاستخدام طريقة تدريبات الهايبوكسك: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1333" y="2438400"/>
            <a:ext cx="9502939" cy="3651504"/>
          </a:xfrm>
        </p:spPr>
        <p:txBody>
          <a:bodyPr>
            <a:noAutofit/>
          </a:bodyPr>
          <a:lstStyle/>
          <a:p>
            <a:pPr algn="r" rtl="1"/>
            <a:r>
              <a:rPr lang="ar-IQ" sz="2400" b="1" dirty="0" smtClean="0"/>
              <a:t>‌أ- لا </a:t>
            </a:r>
            <a:r>
              <a:rPr lang="ar-IQ" sz="2400" b="1" dirty="0"/>
              <a:t>يسمح باستخدام نقص </a:t>
            </a:r>
            <a:r>
              <a:rPr lang="ar-IQ" sz="2400" b="1" dirty="0" smtClean="0"/>
              <a:t>الأوكسجين </a:t>
            </a:r>
            <a:r>
              <a:rPr lang="ar-IQ" sz="2400" b="1" dirty="0"/>
              <a:t>بدرجة كبيرة حتى لا يحدث الإغماء ويلزم </a:t>
            </a:r>
            <a:r>
              <a:rPr lang="ar-IQ" sz="2400" b="1" dirty="0" smtClean="0"/>
              <a:t>الحذر.</a:t>
            </a:r>
            <a:endParaRPr lang="ar-IQ" sz="2400" b="1" dirty="0"/>
          </a:p>
          <a:p>
            <a:pPr algn="r" rtl="1"/>
            <a:r>
              <a:rPr lang="ar-IQ" sz="2400" b="1" dirty="0" smtClean="0"/>
              <a:t>‌ب- إذا </a:t>
            </a:r>
            <a:r>
              <a:rPr lang="ar-IQ" sz="2400" b="1" dirty="0"/>
              <a:t>حدث شعور بالصداع نتيجة التدريب واستمر ذلك أكثر من نصف ساعة فيقل استخدام نقص </a:t>
            </a:r>
            <a:r>
              <a:rPr lang="ar-IQ" sz="2400" b="1" dirty="0" smtClean="0"/>
              <a:t>الأوكسجين </a:t>
            </a:r>
            <a:r>
              <a:rPr lang="ar-IQ" sz="2400" b="1" dirty="0"/>
              <a:t>في التدريب ويراعا دائما مبدأ التدرج فى زيادة </a:t>
            </a:r>
            <a:r>
              <a:rPr lang="ar-IQ" sz="2400" b="1" dirty="0" smtClean="0"/>
              <a:t>الحمل.</a:t>
            </a:r>
            <a:endParaRPr lang="ar-IQ" sz="2400" b="1" dirty="0"/>
          </a:p>
          <a:p>
            <a:pPr algn="r" rtl="1"/>
            <a:r>
              <a:rPr lang="ar-IQ" sz="2400" b="1" dirty="0" smtClean="0"/>
              <a:t>‌ج- لا </a:t>
            </a:r>
            <a:r>
              <a:rPr lang="ar-IQ" sz="2400" b="1" dirty="0"/>
              <a:t>يستخدم أكثر من 25%- 50% من الحجم الكلى لجرعة التدريب عند استخدام التدريب بنقص </a:t>
            </a:r>
            <a:r>
              <a:rPr lang="ar-IQ" sz="2400" b="1" dirty="0" smtClean="0"/>
              <a:t>الأوكسجين.</a:t>
            </a:r>
            <a:endParaRPr lang="ar-IQ" sz="2400" b="1" dirty="0"/>
          </a:p>
          <a:p>
            <a:pPr algn="r" rtl="1"/>
            <a:r>
              <a:rPr lang="ar-IQ" sz="2400" b="1" dirty="0" smtClean="0"/>
              <a:t>‌د- تستخدم </a:t>
            </a:r>
            <a:r>
              <a:rPr lang="ar-IQ" sz="2400" b="1" dirty="0"/>
              <a:t>تدريبات نقص </a:t>
            </a:r>
            <a:r>
              <a:rPr lang="ar-IQ" sz="2400" b="1" dirty="0" smtClean="0"/>
              <a:t>الأوكسجين </a:t>
            </a:r>
            <a:r>
              <a:rPr lang="ar-IQ" sz="2400" b="1" dirty="0"/>
              <a:t>مع تحديد السرعة بحيث يؤدى عدد قليل جدا من التكرارات السريعة باستخدام هذه الطريقة.</a:t>
            </a:r>
          </a:p>
          <a:p>
            <a:pPr algn="r" rtl="1"/>
            <a:r>
              <a:rPr lang="ar-IQ" sz="2400" b="1" dirty="0" smtClean="0"/>
              <a:t>‌هـ -</a:t>
            </a:r>
            <a:r>
              <a:rPr lang="ar-IQ" sz="2400" b="1" dirty="0"/>
              <a:t> يراعى ألا يؤدى التدريب بنقص </a:t>
            </a:r>
            <a:r>
              <a:rPr lang="ar-IQ" sz="2400" b="1" dirty="0" smtClean="0"/>
              <a:t>الأوكسجين </a:t>
            </a:r>
            <a:r>
              <a:rPr lang="ar-IQ" sz="2400" b="1" dirty="0"/>
              <a:t>إلى التأثير على الأداء الفنى</a:t>
            </a:r>
            <a:r>
              <a:rPr lang="ar-IQ" sz="2400" b="1" dirty="0" smtClean="0"/>
              <a:t>.</a:t>
            </a:r>
            <a:endParaRPr lang="ar-IQ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27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180</TotalTime>
  <Words>340</Words>
  <Application>Microsoft Office PowerPoint</Application>
  <PresentationFormat>Widescreen</PresentationFormat>
  <Paragraphs>46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Schoolbook</vt:lpstr>
      <vt:lpstr>Corbel</vt:lpstr>
      <vt:lpstr>Times New Roman</vt:lpstr>
      <vt:lpstr>Feathered</vt:lpstr>
      <vt:lpstr> المؤثرات المختلفة على مستوى الرياضي</vt:lpstr>
      <vt:lpstr>الجينات والرياضة: صناعة البطل الرياضي (يولد ام يصنع)</vt:lpstr>
      <vt:lpstr>انواع التعاملات الجينية المحتمل استخدامها:</vt:lpstr>
      <vt:lpstr>فوائد ومضار التعامل الجيني في المجال الرياضي</vt:lpstr>
      <vt:lpstr>التدريب في المرتفعات</vt:lpstr>
      <vt:lpstr>محاذير لاستخدام طريقة تدريبات الهايبوكسك: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</dc:creator>
  <cp:lastModifiedBy>mustafa</cp:lastModifiedBy>
  <cp:revision>18</cp:revision>
  <dcterms:created xsi:type="dcterms:W3CDTF">2017-12-17T19:19:48Z</dcterms:created>
  <dcterms:modified xsi:type="dcterms:W3CDTF">2017-12-19T16:20:27Z</dcterms:modified>
</cp:coreProperties>
</file>