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0" autoAdjust="0"/>
  </p:normalViewPr>
  <p:slideViewPr>
    <p:cSldViewPr snapToGrid="0">
      <p:cViewPr varScale="1">
        <p:scale>
          <a:sx n="84" d="100"/>
          <a:sy n="84" d="100"/>
        </p:scale>
        <p:origin x="258" y="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422051-10A9-4B11-BE34-F4AEDAC08C9F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4468DCB-01B8-4DEC-A87F-A1D3B5A234BD}">
      <dgm:prSet phldrT="[Text]"/>
      <dgm:spPr/>
      <dgm:t>
        <a:bodyPr/>
        <a:lstStyle/>
        <a:p>
          <a:r>
            <a:rPr lang="ar-IQ" dirty="0" smtClean="0"/>
            <a:t>التاثيرات الفسيولوجية</a:t>
          </a:r>
          <a:endParaRPr lang="en-US" dirty="0"/>
        </a:p>
      </dgm:t>
    </dgm:pt>
    <dgm:pt modelId="{CFCA9370-5A6D-4D07-9AA7-2372F548349F}" type="parTrans" cxnId="{D97E376D-08E5-412D-ACCB-B631167296CA}">
      <dgm:prSet/>
      <dgm:spPr/>
      <dgm:t>
        <a:bodyPr/>
        <a:lstStyle/>
        <a:p>
          <a:endParaRPr lang="en-US"/>
        </a:p>
      </dgm:t>
    </dgm:pt>
    <dgm:pt modelId="{79A92F61-3410-4D57-B2C5-71C68FF38074}" type="sibTrans" cxnId="{D97E376D-08E5-412D-ACCB-B631167296CA}">
      <dgm:prSet/>
      <dgm:spPr/>
      <dgm:t>
        <a:bodyPr/>
        <a:lstStyle/>
        <a:p>
          <a:endParaRPr lang="en-US"/>
        </a:p>
      </dgm:t>
    </dgm:pt>
    <dgm:pt modelId="{DC445140-A2D6-4CFD-86C9-85F08C641FA3}">
      <dgm:prSet phldrT="[Text]"/>
      <dgm:spPr/>
      <dgm:t>
        <a:bodyPr/>
        <a:lstStyle/>
        <a:p>
          <a:r>
            <a:rPr lang="ar-IQ" dirty="0" smtClean="0"/>
            <a:t>تغيرات الجهاز الدوري</a:t>
          </a:r>
          <a:endParaRPr lang="en-US" dirty="0"/>
        </a:p>
      </dgm:t>
    </dgm:pt>
    <dgm:pt modelId="{250074D3-EAEA-419F-B10C-BFD9FBB7ACAF}" type="parTrans" cxnId="{527ED5AC-1E0F-45A8-B07D-9563894E43DB}">
      <dgm:prSet/>
      <dgm:spPr/>
      <dgm:t>
        <a:bodyPr/>
        <a:lstStyle/>
        <a:p>
          <a:endParaRPr lang="en-US"/>
        </a:p>
      </dgm:t>
    </dgm:pt>
    <dgm:pt modelId="{0A586D84-9447-41EF-8D49-130C00CB0B9C}" type="sibTrans" cxnId="{527ED5AC-1E0F-45A8-B07D-9563894E43DB}">
      <dgm:prSet/>
      <dgm:spPr/>
      <dgm:t>
        <a:bodyPr/>
        <a:lstStyle/>
        <a:p>
          <a:endParaRPr lang="en-US"/>
        </a:p>
      </dgm:t>
    </dgm:pt>
    <dgm:pt modelId="{95C7B9E8-F37F-4699-ADF1-F3DA8D004A6E}">
      <dgm:prSet phldrT="[Text]"/>
      <dgm:spPr/>
      <dgm:t>
        <a:bodyPr/>
        <a:lstStyle/>
        <a:p>
          <a:r>
            <a:rPr lang="ar-IQ" dirty="0" smtClean="0"/>
            <a:t>تغيرات الجهاز التنفسي</a:t>
          </a:r>
          <a:endParaRPr lang="en-US" dirty="0"/>
        </a:p>
      </dgm:t>
    </dgm:pt>
    <dgm:pt modelId="{C72600F2-BB43-4242-8C17-E61D410958A7}" type="parTrans" cxnId="{4B5CEE2C-28E2-4417-B171-67B977C7CD76}">
      <dgm:prSet/>
      <dgm:spPr/>
      <dgm:t>
        <a:bodyPr/>
        <a:lstStyle/>
        <a:p>
          <a:endParaRPr lang="en-US"/>
        </a:p>
      </dgm:t>
    </dgm:pt>
    <dgm:pt modelId="{1966911D-A18E-4054-ADE2-716C75BBDC20}" type="sibTrans" cxnId="{4B5CEE2C-28E2-4417-B171-67B977C7CD76}">
      <dgm:prSet/>
      <dgm:spPr/>
      <dgm:t>
        <a:bodyPr/>
        <a:lstStyle/>
        <a:p>
          <a:endParaRPr lang="en-US"/>
        </a:p>
      </dgm:t>
    </dgm:pt>
    <dgm:pt modelId="{A0953EC5-C946-4DA2-9A43-A425058F376B}">
      <dgm:prSet phldrT="[Text]"/>
      <dgm:spPr/>
      <dgm:t>
        <a:bodyPr/>
        <a:lstStyle/>
        <a:p>
          <a:r>
            <a:rPr lang="ar-IQ" dirty="0" smtClean="0"/>
            <a:t>تغيرات اخرى</a:t>
          </a:r>
          <a:endParaRPr lang="en-US" dirty="0"/>
        </a:p>
      </dgm:t>
    </dgm:pt>
    <dgm:pt modelId="{1326E1F6-974D-4BD2-BBF4-E1C0093D5FBC}" type="parTrans" cxnId="{363F8099-1E57-4F31-87BE-37DC482FD173}">
      <dgm:prSet/>
      <dgm:spPr/>
      <dgm:t>
        <a:bodyPr/>
        <a:lstStyle/>
        <a:p>
          <a:endParaRPr lang="en-US"/>
        </a:p>
      </dgm:t>
    </dgm:pt>
    <dgm:pt modelId="{3A3D6D50-C06A-4D79-9E49-56E8214D9C49}" type="sibTrans" cxnId="{363F8099-1E57-4F31-87BE-37DC482FD173}">
      <dgm:prSet/>
      <dgm:spPr/>
      <dgm:t>
        <a:bodyPr/>
        <a:lstStyle/>
        <a:p>
          <a:endParaRPr lang="en-US"/>
        </a:p>
      </dgm:t>
    </dgm:pt>
    <dgm:pt modelId="{2A08E61B-B608-4A31-AE0D-18931025D4FF}">
      <dgm:prSet/>
      <dgm:spPr/>
      <dgm:t>
        <a:bodyPr/>
        <a:lstStyle/>
        <a:p>
          <a:r>
            <a:rPr lang="ar-IQ" dirty="0" smtClean="0"/>
            <a:t>التغيرات الكيمائية</a:t>
          </a:r>
          <a:endParaRPr lang="en-US" dirty="0"/>
        </a:p>
      </dgm:t>
    </dgm:pt>
    <dgm:pt modelId="{72612D5E-8E0B-4422-8AEB-C61DD84415FB}" type="parTrans" cxnId="{2C9435FA-711E-4F8F-BE82-42167FAC3711}">
      <dgm:prSet/>
      <dgm:spPr/>
      <dgm:t>
        <a:bodyPr/>
        <a:lstStyle/>
        <a:p>
          <a:endParaRPr lang="en-US"/>
        </a:p>
      </dgm:t>
    </dgm:pt>
    <dgm:pt modelId="{16746B23-0F6C-4417-BFC4-474AFF845661}" type="sibTrans" cxnId="{2C9435FA-711E-4F8F-BE82-42167FAC3711}">
      <dgm:prSet/>
      <dgm:spPr/>
      <dgm:t>
        <a:bodyPr/>
        <a:lstStyle/>
        <a:p>
          <a:endParaRPr lang="en-US"/>
        </a:p>
      </dgm:t>
    </dgm:pt>
    <dgm:pt modelId="{4C100D7B-A0F3-47EB-9542-D08B8E6666C4}" type="pres">
      <dgm:prSet presAssocID="{81422051-10A9-4B11-BE34-F4AEDAC08C9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CAB0219-6ECE-4EAA-9306-CCE9F4F558F7}" type="pres">
      <dgm:prSet presAssocID="{A4468DCB-01B8-4DEC-A87F-A1D3B5A234BD}" presName="centerShape" presStyleLbl="node0" presStyleIdx="0" presStyleCnt="1"/>
      <dgm:spPr/>
      <dgm:t>
        <a:bodyPr/>
        <a:lstStyle/>
        <a:p>
          <a:endParaRPr lang="en-US"/>
        </a:p>
      </dgm:t>
    </dgm:pt>
    <dgm:pt modelId="{6B9CC3C8-9558-4D53-A6DA-642C4BBC06B6}" type="pres">
      <dgm:prSet presAssocID="{72612D5E-8E0B-4422-8AEB-C61DD84415FB}" presName="parTrans" presStyleLbl="bgSibTrans2D1" presStyleIdx="0" presStyleCnt="4"/>
      <dgm:spPr/>
    </dgm:pt>
    <dgm:pt modelId="{BA15C4B5-245C-49F0-A095-BF85D5269ECC}" type="pres">
      <dgm:prSet presAssocID="{2A08E61B-B608-4A31-AE0D-18931025D4FF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65AABC-34ED-42CD-A683-978325685D39}" type="pres">
      <dgm:prSet presAssocID="{250074D3-EAEA-419F-B10C-BFD9FBB7ACAF}" presName="parTrans" presStyleLbl="bgSibTrans2D1" presStyleIdx="1" presStyleCnt="4"/>
      <dgm:spPr/>
    </dgm:pt>
    <dgm:pt modelId="{78C277F1-E418-4B6B-A3F5-F7AEE9AA0754}" type="pres">
      <dgm:prSet presAssocID="{DC445140-A2D6-4CFD-86C9-85F08C641FA3}" presName="node" presStyleLbl="node1" presStyleIdx="1" presStyleCnt="4">
        <dgm:presLayoutVars>
          <dgm:bulletEnabled val="1"/>
        </dgm:presLayoutVars>
      </dgm:prSet>
      <dgm:spPr/>
    </dgm:pt>
    <dgm:pt modelId="{EE6E3C8C-36E6-4A25-B6B1-6CB7BD60733E}" type="pres">
      <dgm:prSet presAssocID="{C72600F2-BB43-4242-8C17-E61D410958A7}" presName="parTrans" presStyleLbl="bgSibTrans2D1" presStyleIdx="2" presStyleCnt="4"/>
      <dgm:spPr/>
    </dgm:pt>
    <dgm:pt modelId="{F16E9FF1-8308-41F2-9E1C-1A30A4A40B22}" type="pres">
      <dgm:prSet presAssocID="{95C7B9E8-F37F-4699-ADF1-F3DA8D004A6E}" presName="node" presStyleLbl="node1" presStyleIdx="2" presStyleCnt="4">
        <dgm:presLayoutVars>
          <dgm:bulletEnabled val="1"/>
        </dgm:presLayoutVars>
      </dgm:prSet>
      <dgm:spPr/>
    </dgm:pt>
    <dgm:pt modelId="{7C20E92D-9E97-4461-8006-3B2B55EA83AA}" type="pres">
      <dgm:prSet presAssocID="{1326E1F6-974D-4BD2-BBF4-E1C0093D5FBC}" presName="parTrans" presStyleLbl="bgSibTrans2D1" presStyleIdx="3" presStyleCnt="4"/>
      <dgm:spPr/>
    </dgm:pt>
    <dgm:pt modelId="{D88B5C71-F5C9-4C4C-82FF-EBF812E82BE6}" type="pres">
      <dgm:prSet presAssocID="{A0953EC5-C946-4DA2-9A43-A425058F376B}" presName="node" presStyleLbl="node1" presStyleIdx="3" presStyleCnt="4">
        <dgm:presLayoutVars>
          <dgm:bulletEnabled val="1"/>
        </dgm:presLayoutVars>
      </dgm:prSet>
      <dgm:spPr/>
    </dgm:pt>
  </dgm:ptLst>
  <dgm:cxnLst>
    <dgm:cxn modelId="{E1470AE1-F392-41A9-BC05-4DAA0A839F16}" type="presOf" srcId="{95C7B9E8-F37F-4699-ADF1-F3DA8D004A6E}" destId="{F16E9FF1-8308-41F2-9E1C-1A30A4A40B22}" srcOrd="0" destOrd="0" presId="urn:microsoft.com/office/officeart/2005/8/layout/radial4"/>
    <dgm:cxn modelId="{38FE908C-9FF0-4F61-BE07-5BBCA36601A3}" type="presOf" srcId="{DC445140-A2D6-4CFD-86C9-85F08C641FA3}" destId="{78C277F1-E418-4B6B-A3F5-F7AEE9AA0754}" srcOrd="0" destOrd="0" presId="urn:microsoft.com/office/officeart/2005/8/layout/radial4"/>
    <dgm:cxn modelId="{4B5CEE2C-28E2-4417-B171-67B977C7CD76}" srcId="{A4468DCB-01B8-4DEC-A87F-A1D3B5A234BD}" destId="{95C7B9E8-F37F-4699-ADF1-F3DA8D004A6E}" srcOrd="2" destOrd="0" parTransId="{C72600F2-BB43-4242-8C17-E61D410958A7}" sibTransId="{1966911D-A18E-4054-ADE2-716C75BBDC20}"/>
    <dgm:cxn modelId="{8E28083E-760E-4E15-ACF5-1F99BFF22F37}" type="presOf" srcId="{2A08E61B-B608-4A31-AE0D-18931025D4FF}" destId="{BA15C4B5-245C-49F0-A095-BF85D5269ECC}" srcOrd="0" destOrd="0" presId="urn:microsoft.com/office/officeart/2005/8/layout/radial4"/>
    <dgm:cxn modelId="{412DA53E-115C-45A2-A241-7BA85E53DABD}" type="presOf" srcId="{1326E1F6-974D-4BD2-BBF4-E1C0093D5FBC}" destId="{7C20E92D-9E97-4461-8006-3B2B55EA83AA}" srcOrd="0" destOrd="0" presId="urn:microsoft.com/office/officeart/2005/8/layout/radial4"/>
    <dgm:cxn modelId="{1462F9E2-3967-4773-B66A-C5850F3AB99D}" type="presOf" srcId="{72612D5E-8E0B-4422-8AEB-C61DD84415FB}" destId="{6B9CC3C8-9558-4D53-A6DA-642C4BBC06B6}" srcOrd="0" destOrd="0" presId="urn:microsoft.com/office/officeart/2005/8/layout/radial4"/>
    <dgm:cxn modelId="{09D7E4DF-9FEA-4129-91CD-4EBADADE2EDB}" type="presOf" srcId="{250074D3-EAEA-419F-B10C-BFD9FBB7ACAF}" destId="{A965AABC-34ED-42CD-A683-978325685D39}" srcOrd="0" destOrd="0" presId="urn:microsoft.com/office/officeart/2005/8/layout/radial4"/>
    <dgm:cxn modelId="{D3BC56B1-4272-4137-BB36-469E51DD4D4A}" type="presOf" srcId="{81422051-10A9-4B11-BE34-F4AEDAC08C9F}" destId="{4C100D7B-A0F3-47EB-9542-D08B8E6666C4}" srcOrd="0" destOrd="0" presId="urn:microsoft.com/office/officeart/2005/8/layout/radial4"/>
    <dgm:cxn modelId="{2C9435FA-711E-4F8F-BE82-42167FAC3711}" srcId="{A4468DCB-01B8-4DEC-A87F-A1D3B5A234BD}" destId="{2A08E61B-B608-4A31-AE0D-18931025D4FF}" srcOrd="0" destOrd="0" parTransId="{72612D5E-8E0B-4422-8AEB-C61DD84415FB}" sibTransId="{16746B23-0F6C-4417-BFC4-474AFF845661}"/>
    <dgm:cxn modelId="{C6509F5A-B780-4B31-8BAE-001C5598DA20}" type="presOf" srcId="{A0953EC5-C946-4DA2-9A43-A425058F376B}" destId="{D88B5C71-F5C9-4C4C-82FF-EBF812E82BE6}" srcOrd="0" destOrd="0" presId="urn:microsoft.com/office/officeart/2005/8/layout/radial4"/>
    <dgm:cxn modelId="{363F8099-1E57-4F31-87BE-37DC482FD173}" srcId="{A4468DCB-01B8-4DEC-A87F-A1D3B5A234BD}" destId="{A0953EC5-C946-4DA2-9A43-A425058F376B}" srcOrd="3" destOrd="0" parTransId="{1326E1F6-974D-4BD2-BBF4-E1C0093D5FBC}" sibTransId="{3A3D6D50-C06A-4D79-9E49-56E8214D9C49}"/>
    <dgm:cxn modelId="{10BD7FF1-65FA-4664-98D7-24310EA68A74}" type="presOf" srcId="{A4468DCB-01B8-4DEC-A87F-A1D3B5A234BD}" destId="{7CAB0219-6ECE-4EAA-9306-CCE9F4F558F7}" srcOrd="0" destOrd="0" presId="urn:microsoft.com/office/officeart/2005/8/layout/radial4"/>
    <dgm:cxn modelId="{527ED5AC-1E0F-45A8-B07D-9563894E43DB}" srcId="{A4468DCB-01B8-4DEC-A87F-A1D3B5A234BD}" destId="{DC445140-A2D6-4CFD-86C9-85F08C641FA3}" srcOrd="1" destOrd="0" parTransId="{250074D3-EAEA-419F-B10C-BFD9FBB7ACAF}" sibTransId="{0A586D84-9447-41EF-8D49-130C00CB0B9C}"/>
    <dgm:cxn modelId="{90AB4F25-915D-4079-AA60-35C63C027B27}" type="presOf" srcId="{C72600F2-BB43-4242-8C17-E61D410958A7}" destId="{EE6E3C8C-36E6-4A25-B6B1-6CB7BD60733E}" srcOrd="0" destOrd="0" presId="urn:microsoft.com/office/officeart/2005/8/layout/radial4"/>
    <dgm:cxn modelId="{D97E376D-08E5-412D-ACCB-B631167296CA}" srcId="{81422051-10A9-4B11-BE34-F4AEDAC08C9F}" destId="{A4468DCB-01B8-4DEC-A87F-A1D3B5A234BD}" srcOrd="0" destOrd="0" parTransId="{CFCA9370-5A6D-4D07-9AA7-2372F548349F}" sibTransId="{79A92F61-3410-4D57-B2C5-71C68FF38074}"/>
    <dgm:cxn modelId="{7ACB864C-81A4-41F9-9ADA-DDD34FFC4027}" type="presParOf" srcId="{4C100D7B-A0F3-47EB-9542-D08B8E6666C4}" destId="{7CAB0219-6ECE-4EAA-9306-CCE9F4F558F7}" srcOrd="0" destOrd="0" presId="urn:microsoft.com/office/officeart/2005/8/layout/radial4"/>
    <dgm:cxn modelId="{25305456-3780-43D6-B6B1-60303E9949F6}" type="presParOf" srcId="{4C100D7B-A0F3-47EB-9542-D08B8E6666C4}" destId="{6B9CC3C8-9558-4D53-A6DA-642C4BBC06B6}" srcOrd="1" destOrd="0" presId="urn:microsoft.com/office/officeart/2005/8/layout/radial4"/>
    <dgm:cxn modelId="{FF5843D5-16E7-4AC4-AA03-2A8370E09412}" type="presParOf" srcId="{4C100D7B-A0F3-47EB-9542-D08B8E6666C4}" destId="{BA15C4B5-245C-49F0-A095-BF85D5269ECC}" srcOrd="2" destOrd="0" presId="urn:microsoft.com/office/officeart/2005/8/layout/radial4"/>
    <dgm:cxn modelId="{0056E7F8-AEB5-437A-B070-6DC4C399BDDC}" type="presParOf" srcId="{4C100D7B-A0F3-47EB-9542-D08B8E6666C4}" destId="{A965AABC-34ED-42CD-A683-978325685D39}" srcOrd="3" destOrd="0" presId="urn:microsoft.com/office/officeart/2005/8/layout/radial4"/>
    <dgm:cxn modelId="{73B2D7FC-1FC3-4DD8-A5E1-67A072A0720E}" type="presParOf" srcId="{4C100D7B-A0F3-47EB-9542-D08B8E6666C4}" destId="{78C277F1-E418-4B6B-A3F5-F7AEE9AA0754}" srcOrd="4" destOrd="0" presId="urn:microsoft.com/office/officeart/2005/8/layout/radial4"/>
    <dgm:cxn modelId="{FE3B40E7-E7A1-4438-9EBA-58D0E7291DAB}" type="presParOf" srcId="{4C100D7B-A0F3-47EB-9542-D08B8E6666C4}" destId="{EE6E3C8C-36E6-4A25-B6B1-6CB7BD60733E}" srcOrd="5" destOrd="0" presId="urn:microsoft.com/office/officeart/2005/8/layout/radial4"/>
    <dgm:cxn modelId="{7D5ED765-4291-4005-AC76-E571B8725CD4}" type="presParOf" srcId="{4C100D7B-A0F3-47EB-9542-D08B8E6666C4}" destId="{F16E9FF1-8308-41F2-9E1C-1A30A4A40B22}" srcOrd="6" destOrd="0" presId="urn:microsoft.com/office/officeart/2005/8/layout/radial4"/>
    <dgm:cxn modelId="{0819B030-F356-4158-AE79-FB6952D49402}" type="presParOf" srcId="{4C100D7B-A0F3-47EB-9542-D08B8E6666C4}" destId="{7C20E92D-9E97-4461-8006-3B2B55EA83AA}" srcOrd="7" destOrd="0" presId="urn:microsoft.com/office/officeart/2005/8/layout/radial4"/>
    <dgm:cxn modelId="{94D13072-4F79-48A5-AEAA-186068C616EA}" type="presParOf" srcId="{4C100D7B-A0F3-47EB-9542-D08B8E6666C4}" destId="{D88B5C71-F5C9-4C4C-82FF-EBF812E82BE6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B2A665-D6F9-42BB-85F4-FD8D9963230F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E0E6682-C50C-4C09-93A2-A31B7F9DC7EB}">
      <dgm:prSet phldrT="[Text]"/>
      <dgm:spPr/>
      <dgm:t>
        <a:bodyPr/>
        <a:lstStyle/>
        <a:p>
          <a:r>
            <a:rPr lang="ar-IQ" dirty="0" smtClean="0"/>
            <a:t>مؤشرات تقدم المستوى</a:t>
          </a:r>
          <a:endParaRPr lang="en-US" dirty="0"/>
        </a:p>
      </dgm:t>
    </dgm:pt>
    <dgm:pt modelId="{A07DC633-C699-4A22-BAB8-2100856DE6A7}" type="parTrans" cxnId="{B46B16EE-5A6F-4D33-A8CE-32FD440F0311}">
      <dgm:prSet/>
      <dgm:spPr/>
      <dgm:t>
        <a:bodyPr/>
        <a:lstStyle/>
        <a:p>
          <a:endParaRPr lang="en-US"/>
        </a:p>
      </dgm:t>
    </dgm:pt>
    <dgm:pt modelId="{EB575A14-99FD-42F7-A904-559639140D08}" type="sibTrans" cxnId="{B46B16EE-5A6F-4D33-A8CE-32FD440F0311}">
      <dgm:prSet/>
      <dgm:spPr/>
      <dgm:t>
        <a:bodyPr/>
        <a:lstStyle/>
        <a:p>
          <a:endParaRPr lang="en-US"/>
        </a:p>
      </dgm:t>
    </dgm:pt>
    <dgm:pt modelId="{08C85950-0704-4A41-BC63-49BB6DADFFD9}">
      <dgm:prSet phldrT="[Text]"/>
      <dgm:spPr/>
      <dgm:t>
        <a:bodyPr/>
        <a:lstStyle/>
        <a:p>
          <a:r>
            <a:rPr lang="ar-IQ" dirty="0" smtClean="0"/>
            <a:t>تحسن المستوى 1 – 3% تبعا لنوع النشاط</a:t>
          </a:r>
          <a:endParaRPr lang="en-US" dirty="0"/>
        </a:p>
      </dgm:t>
    </dgm:pt>
    <dgm:pt modelId="{EBDF181E-58D3-4977-8972-4A74278201E5}" type="parTrans" cxnId="{A29243CF-A520-4ED5-9BAF-165FBFE4788F}">
      <dgm:prSet/>
      <dgm:spPr/>
      <dgm:t>
        <a:bodyPr/>
        <a:lstStyle/>
        <a:p>
          <a:endParaRPr lang="en-US"/>
        </a:p>
      </dgm:t>
    </dgm:pt>
    <dgm:pt modelId="{413B3362-93F7-4F63-AD81-50CA3FC6ECDF}" type="sibTrans" cxnId="{A29243CF-A520-4ED5-9BAF-165FBFE4788F}">
      <dgm:prSet/>
      <dgm:spPr/>
      <dgm:t>
        <a:bodyPr/>
        <a:lstStyle/>
        <a:p>
          <a:endParaRPr lang="en-US"/>
        </a:p>
      </dgm:t>
    </dgm:pt>
    <dgm:pt modelId="{B5A3953F-F863-4DF1-AEAE-88F1E0C78E8F}">
      <dgm:prSet phldrT="[Text]"/>
      <dgm:spPr/>
      <dgm:t>
        <a:bodyPr/>
        <a:lstStyle/>
        <a:p>
          <a:r>
            <a:rPr lang="ar-IQ" dirty="0" smtClean="0"/>
            <a:t>مقدار الفرق بين نتائج الاختبارات والمنافسات</a:t>
          </a:r>
          <a:endParaRPr lang="en-US" dirty="0"/>
        </a:p>
      </dgm:t>
    </dgm:pt>
    <dgm:pt modelId="{8F3EADA6-EDA8-407F-B220-5413FA2C6677}" type="parTrans" cxnId="{9AA1C964-5204-4D86-85C0-14EF62333E45}">
      <dgm:prSet/>
      <dgm:spPr/>
      <dgm:t>
        <a:bodyPr/>
        <a:lstStyle/>
        <a:p>
          <a:endParaRPr lang="en-US"/>
        </a:p>
      </dgm:t>
    </dgm:pt>
    <dgm:pt modelId="{4B58CCA6-BB83-44F7-9847-B22BCC030614}" type="sibTrans" cxnId="{9AA1C964-5204-4D86-85C0-14EF62333E45}">
      <dgm:prSet/>
      <dgm:spPr/>
      <dgm:t>
        <a:bodyPr/>
        <a:lstStyle/>
        <a:p>
          <a:endParaRPr lang="en-US"/>
        </a:p>
      </dgm:t>
    </dgm:pt>
    <dgm:pt modelId="{0C64C20F-8A20-4DAE-A57F-5C211A11CE56}">
      <dgm:prSet phldrT="[Text]"/>
      <dgm:spPr/>
      <dgm:t>
        <a:bodyPr/>
        <a:lstStyle/>
        <a:p>
          <a:r>
            <a:rPr lang="ar-IQ" dirty="0" smtClean="0"/>
            <a:t>مؤشرات ثبات المستوى</a:t>
          </a:r>
          <a:endParaRPr lang="en-US" dirty="0"/>
        </a:p>
      </dgm:t>
    </dgm:pt>
    <dgm:pt modelId="{5DA74946-4CB5-45AD-BD32-D9A6B48754E3}" type="parTrans" cxnId="{370F1873-A616-425D-87E0-CA5FB5006489}">
      <dgm:prSet/>
      <dgm:spPr/>
      <dgm:t>
        <a:bodyPr/>
        <a:lstStyle/>
        <a:p>
          <a:endParaRPr lang="en-US"/>
        </a:p>
      </dgm:t>
    </dgm:pt>
    <dgm:pt modelId="{BEFC738F-88D9-4B98-B5BB-D5DC3522C5FA}" type="sibTrans" cxnId="{370F1873-A616-425D-87E0-CA5FB5006489}">
      <dgm:prSet/>
      <dgm:spPr/>
      <dgm:t>
        <a:bodyPr/>
        <a:lstStyle/>
        <a:p>
          <a:endParaRPr lang="en-US"/>
        </a:p>
      </dgm:t>
    </dgm:pt>
    <dgm:pt modelId="{76A1E42D-625B-463B-9B33-ABEA09EF139D}">
      <dgm:prSet phldrT="[Text]"/>
      <dgm:spPr/>
      <dgm:t>
        <a:bodyPr/>
        <a:lstStyle/>
        <a:p>
          <a:r>
            <a:rPr lang="ar-IQ" dirty="0" smtClean="0"/>
            <a:t>الحد الادنى للنتائج يجب ان لاتقل 95 – 97% من افضل مستوى للرياضي</a:t>
          </a:r>
          <a:endParaRPr lang="en-US" dirty="0"/>
        </a:p>
      </dgm:t>
    </dgm:pt>
    <dgm:pt modelId="{B16B38C2-D3F5-455A-8035-5844C2C0741C}" type="parTrans" cxnId="{5062E113-9869-41FE-8599-81492ABEA5B9}">
      <dgm:prSet/>
      <dgm:spPr/>
      <dgm:t>
        <a:bodyPr/>
        <a:lstStyle/>
        <a:p>
          <a:endParaRPr lang="en-US"/>
        </a:p>
      </dgm:t>
    </dgm:pt>
    <dgm:pt modelId="{4CCC71F7-F7D2-47CF-B058-15F7FB8C2B25}" type="sibTrans" cxnId="{5062E113-9869-41FE-8599-81492ABEA5B9}">
      <dgm:prSet/>
      <dgm:spPr/>
      <dgm:t>
        <a:bodyPr/>
        <a:lstStyle/>
        <a:p>
          <a:endParaRPr lang="en-US"/>
        </a:p>
      </dgm:t>
    </dgm:pt>
    <dgm:pt modelId="{464C3895-B9D6-46E3-8A64-5D18B1DE9771}">
      <dgm:prSet phldrT="[Text]"/>
      <dgm:spPr/>
      <dgm:t>
        <a:bodyPr/>
        <a:lstStyle/>
        <a:p>
          <a:r>
            <a:rPr lang="ar-IQ" dirty="0" smtClean="0"/>
            <a:t>كلما كانت النتائج في الحد الادنى وخلال فترات قصيرة كان هنالك ثبات بالمستوى</a:t>
          </a:r>
          <a:endParaRPr lang="en-US" dirty="0"/>
        </a:p>
      </dgm:t>
    </dgm:pt>
    <dgm:pt modelId="{37BC86C8-9738-40D0-8E53-66FF91DB9769}" type="parTrans" cxnId="{B53CB340-24BE-45B0-81A5-5A640C7DE731}">
      <dgm:prSet/>
      <dgm:spPr/>
      <dgm:t>
        <a:bodyPr/>
        <a:lstStyle/>
        <a:p>
          <a:endParaRPr lang="en-US"/>
        </a:p>
      </dgm:t>
    </dgm:pt>
    <dgm:pt modelId="{3CFF918A-7BE7-4383-80CF-77A267597D59}" type="sibTrans" cxnId="{B53CB340-24BE-45B0-81A5-5A640C7DE731}">
      <dgm:prSet/>
      <dgm:spPr/>
      <dgm:t>
        <a:bodyPr/>
        <a:lstStyle/>
        <a:p>
          <a:endParaRPr lang="en-US"/>
        </a:p>
      </dgm:t>
    </dgm:pt>
    <dgm:pt modelId="{B304D6E5-DFAF-4AB5-8EA8-33B1188B6729}" type="pres">
      <dgm:prSet presAssocID="{89B2A665-D6F9-42BB-85F4-FD8D9963230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6EF652F-D560-4A83-AF20-5ACF2B484CAD}" type="pres">
      <dgm:prSet presAssocID="{FE0E6682-C50C-4C09-93A2-A31B7F9DC7EB}" presName="root" presStyleCnt="0"/>
      <dgm:spPr/>
    </dgm:pt>
    <dgm:pt modelId="{207ECAAB-B59B-438F-8108-94C02D8ECAC1}" type="pres">
      <dgm:prSet presAssocID="{FE0E6682-C50C-4C09-93A2-A31B7F9DC7EB}" presName="rootComposite" presStyleCnt="0"/>
      <dgm:spPr/>
    </dgm:pt>
    <dgm:pt modelId="{5E1A2D9C-F09A-4D5C-9CCC-5F6FCD4CE830}" type="pres">
      <dgm:prSet presAssocID="{FE0E6682-C50C-4C09-93A2-A31B7F9DC7EB}" presName="rootText" presStyleLbl="node1" presStyleIdx="0" presStyleCnt="2"/>
      <dgm:spPr/>
    </dgm:pt>
    <dgm:pt modelId="{37CCF6AB-B497-4C72-83EC-4C425DA80A16}" type="pres">
      <dgm:prSet presAssocID="{FE0E6682-C50C-4C09-93A2-A31B7F9DC7EB}" presName="rootConnector" presStyleLbl="node1" presStyleIdx="0" presStyleCnt="2"/>
      <dgm:spPr/>
    </dgm:pt>
    <dgm:pt modelId="{38920B3B-57DA-475D-86A4-22B5BF458E4A}" type="pres">
      <dgm:prSet presAssocID="{FE0E6682-C50C-4C09-93A2-A31B7F9DC7EB}" presName="childShape" presStyleCnt="0"/>
      <dgm:spPr/>
    </dgm:pt>
    <dgm:pt modelId="{F8AE4353-9978-4229-B099-D1991C02F3B6}" type="pres">
      <dgm:prSet presAssocID="{EBDF181E-58D3-4977-8972-4A74278201E5}" presName="Name13" presStyleLbl="parChTrans1D2" presStyleIdx="0" presStyleCnt="4"/>
      <dgm:spPr/>
    </dgm:pt>
    <dgm:pt modelId="{F54FAFD7-5980-4720-BEB5-726367C40BDF}" type="pres">
      <dgm:prSet presAssocID="{08C85950-0704-4A41-BC63-49BB6DADFFD9}" presName="childText" presStyleLbl="bgAcc1" presStyleIdx="0" presStyleCnt="4">
        <dgm:presLayoutVars>
          <dgm:bulletEnabled val="1"/>
        </dgm:presLayoutVars>
      </dgm:prSet>
      <dgm:spPr/>
    </dgm:pt>
    <dgm:pt modelId="{BA518D85-4C24-4B8B-A68D-02B9A7325081}" type="pres">
      <dgm:prSet presAssocID="{8F3EADA6-EDA8-407F-B220-5413FA2C6677}" presName="Name13" presStyleLbl="parChTrans1D2" presStyleIdx="1" presStyleCnt="4"/>
      <dgm:spPr/>
    </dgm:pt>
    <dgm:pt modelId="{E9FF769F-00C3-48B9-87D5-C305017EB373}" type="pres">
      <dgm:prSet presAssocID="{B5A3953F-F863-4DF1-AEAE-88F1E0C78E8F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0B07B5-F4CA-4745-B8B4-C7A6D773C1A2}" type="pres">
      <dgm:prSet presAssocID="{0C64C20F-8A20-4DAE-A57F-5C211A11CE56}" presName="root" presStyleCnt="0"/>
      <dgm:spPr/>
    </dgm:pt>
    <dgm:pt modelId="{2F4B1638-02CC-4BCD-8322-B26AB4DE250B}" type="pres">
      <dgm:prSet presAssocID="{0C64C20F-8A20-4DAE-A57F-5C211A11CE56}" presName="rootComposite" presStyleCnt="0"/>
      <dgm:spPr/>
    </dgm:pt>
    <dgm:pt modelId="{2F13847D-2A33-47BE-970E-58EC510F1C7B}" type="pres">
      <dgm:prSet presAssocID="{0C64C20F-8A20-4DAE-A57F-5C211A11CE56}" presName="rootText" presStyleLbl="node1" presStyleIdx="1" presStyleCnt="2"/>
      <dgm:spPr/>
      <dgm:t>
        <a:bodyPr/>
        <a:lstStyle/>
        <a:p>
          <a:endParaRPr lang="en-US"/>
        </a:p>
      </dgm:t>
    </dgm:pt>
    <dgm:pt modelId="{3940AE63-F7E9-4016-99E8-FAB46F8BB426}" type="pres">
      <dgm:prSet presAssocID="{0C64C20F-8A20-4DAE-A57F-5C211A11CE56}" presName="rootConnector" presStyleLbl="node1" presStyleIdx="1" presStyleCnt="2"/>
      <dgm:spPr/>
    </dgm:pt>
    <dgm:pt modelId="{BE964FDC-B8B8-4253-A20E-8D2BA6F69BC9}" type="pres">
      <dgm:prSet presAssocID="{0C64C20F-8A20-4DAE-A57F-5C211A11CE56}" presName="childShape" presStyleCnt="0"/>
      <dgm:spPr/>
    </dgm:pt>
    <dgm:pt modelId="{C34FE611-46DB-4903-A065-C74101EE0F52}" type="pres">
      <dgm:prSet presAssocID="{B16B38C2-D3F5-455A-8035-5844C2C0741C}" presName="Name13" presStyleLbl="parChTrans1D2" presStyleIdx="2" presStyleCnt="4"/>
      <dgm:spPr/>
    </dgm:pt>
    <dgm:pt modelId="{F90BE9EC-4F8F-4F58-98C2-004DEA9C79D1}" type="pres">
      <dgm:prSet presAssocID="{76A1E42D-625B-463B-9B33-ABEA09EF139D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CF2FF5-93D3-48AE-8CF6-FEE21293ED3B}" type="pres">
      <dgm:prSet presAssocID="{37BC86C8-9738-40D0-8E53-66FF91DB9769}" presName="Name13" presStyleLbl="parChTrans1D2" presStyleIdx="3" presStyleCnt="4"/>
      <dgm:spPr/>
    </dgm:pt>
    <dgm:pt modelId="{E06A49AA-431E-444B-B047-B82466D2228F}" type="pres">
      <dgm:prSet presAssocID="{464C3895-B9D6-46E3-8A64-5D18B1DE9771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53CB340-24BE-45B0-81A5-5A640C7DE731}" srcId="{0C64C20F-8A20-4DAE-A57F-5C211A11CE56}" destId="{464C3895-B9D6-46E3-8A64-5D18B1DE9771}" srcOrd="1" destOrd="0" parTransId="{37BC86C8-9738-40D0-8E53-66FF91DB9769}" sibTransId="{3CFF918A-7BE7-4383-80CF-77A267597D59}"/>
    <dgm:cxn modelId="{4EFA95B8-5FCF-493A-B493-D6277A01D2D5}" type="presOf" srcId="{8F3EADA6-EDA8-407F-B220-5413FA2C6677}" destId="{BA518D85-4C24-4B8B-A68D-02B9A7325081}" srcOrd="0" destOrd="0" presId="urn:microsoft.com/office/officeart/2005/8/layout/hierarchy3"/>
    <dgm:cxn modelId="{A29243CF-A520-4ED5-9BAF-165FBFE4788F}" srcId="{FE0E6682-C50C-4C09-93A2-A31B7F9DC7EB}" destId="{08C85950-0704-4A41-BC63-49BB6DADFFD9}" srcOrd="0" destOrd="0" parTransId="{EBDF181E-58D3-4977-8972-4A74278201E5}" sibTransId="{413B3362-93F7-4F63-AD81-50CA3FC6ECDF}"/>
    <dgm:cxn modelId="{230A551E-00B0-457E-A962-495CA24019B9}" type="presOf" srcId="{0C64C20F-8A20-4DAE-A57F-5C211A11CE56}" destId="{2F13847D-2A33-47BE-970E-58EC510F1C7B}" srcOrd="0" destOrd="0" presId="urn:microsoft.com/office/officeart/2005/8/layout/hierarchy3"/>
    <dgm:cxn modelId="{5062E113-9869-41FE-8599-81492ABEA5B9}" srcId="{0C64C20F-8A20-4DAE-A57F-5C211A11CE56}" destId="{76A1E42D-625B-463B-9B33-ABEA09EF139D}" srcOrd="0" destOrd="0" parTransId="{B16B38C2-D3F5-455A-8035-5844C2C0741C}" sibTransId="{4CCC71F7-F7D2-47CF-B058-15F7FB8C2B25}"/>
    <dgm:cxn modelId="{970C75F4-D273-46B5-806D-94CFA4F3CCAC}" type="presOf" srcId="{B5A3953F-F863-4DF1-AEAE-88F1E0C78E8F}" destId="{E9FF769F-00C3-48B9-87D5-C305017EB373}" srcOrd="0" destOrd="0" presId="urn:microsoft.com/office/officeart/2005/8/layout/hierarchy3"/>
    <dgm:cxn modelId="{1070EAA0-9E9C-460E-B4C3-179061EFD2B2}" type="presOf" srcId="{FE0E6682-C50C-4C09-93A2-A31B7F9DC7EB}" destId="{37CCF6AB-B497-4C72-83EC-4C425DA80A16}" srcOrd="1" destOrd="0" presId="urn:microsoft.com/office/officeart/2005/8/layout/hierarchy3"/>
    <dgm:cxn modelId="{9AA1C964-5204-4D86-85C0-14EF62333E45}" srcId="{FE0E6682-C50C-4C09-93A2-A31B7F9DC7EB}" destId="{B5A3953F-F863-4DF1-AEAE-88F1E0C78E8F}" srcOrd="1" destOrd="0" parTransId="{8F3EADA6-EDA8-407F-B220-5413FA2C6677}" sibTransId="{4B58CCA6-BB83-44F7-9847-B22BCC030614}"/>
    <dgm:cxn modelId="{72FD9DE6-A286-40C5-A289-C25845F878BB}" type="presOf" srcId="{0C64C20F-8A20-4DAE-A57F-5C211A11CE56}" destId="{3940AE63-F7E9-4016-99E8-FAB46F8BB426}" srcOrd="1" destOrd="0" presId="urn:microsoft.com/office/officeart/2005/8/layout/hierarchy3"/>
    <dgm:cxn modelId="{68D9DFD6-C09B-445D-8878-A083D124A2FD}" type="presOf" srcId="{89B2A665-D6F9-42BB-85F4-FD8D9963230F}" destId="{B304D6E5-DFAF-4AB5-8EA8-33B1188B6729}" srcOrd="0" destOrd="0" presId="urn:microsoft.com/office/officeart/2005/8/layout/hierarchy3"/>
    <dgm:cxn modelId="{8E6660FE-446E-492C-91C7-EC8788D96B6C}" type="presOf" srcId="{37BC86C8-9738-40D0-8E53-66FF91DB9769}" destId="{BCCF2FF5-93D3-48AE-8CF6-FEE21293ED3B}" srcOrd="0" destOrd="0" presId="urn:microsoft.com/office/officeart/2005/8/layout/hierarchy3"/>
    <dgm:cxn modelId="{EE8BE671-5943-411B-A299-A33588045706}" type="presOf" srcId="{FE0E6682-C50C-4C09-93A2-A31B7F9DC7EB}" destId="{5E1A2D9C-F09A-4D5C-9CCC-5F6FCD4CE830}" srcOrd="0" destOrd="0" presId="urn:microsoft.com/office/officeart/2005/8/layout/hierarchy3"/>
    <dgm:cxn modelId="{CE013464-2891-4F27-8075-1571F1FB28BF}" type="presOf" srcId="{B16B38C2-D3F5-455A-8035-5844C2C0741C}" destId="{C34FE611-46DB-4903-A065-C74101EE0F52}" srcOrd="0" destOrd="0" presId="urn:microsoft.com/office/officeart/2005/8/layout/hierarchy3"/>
    <dgm:cxn modelId="{768EC066-AEB2-45C3-BEAE-3E104D5B2663}" type="presOf" srcId="{EBDF181E-58D3-4977-8972-4A74278201E5}" destId="{F8AE4353-9978-4229-B099-D1991C02F3B6}" srcOrd="0" destOrd="0" presId="urn:microsoft.com/office/officeart/2005/8/layout/hierarchy3"/>
    <dgm:cxn modelId="{68762E0A-361F-42E3-82C7-002294A693E8}" type="presOf" srcId="{08C85950-0704-4A41-BC63-49BB6DADFFD9}" destId="{F54FAFD7-5980-4720-BEB5-726367C40BDF}" srcOrd="0" destOrd="0" presId="urn:microsoft.com/office/officeart/2005/8/layout/hierarchy3"/>
    <dgm:cxn modelId="{370F1873-A616-425D-87E0-CA5FB5006489}" srcId="{89B2A665-D6F9-42BB-85F4-FD8D9963230F}" destId="{0C64C20F-8A20-4DAE-A57F-5C211A11CE56}" srcOrd="1" destOrd="0" parTransId="{5DA74946-4CB5-45AD-BD32-D9A6B48754E3}" sibTransId="{BEFC738F-88D9-4B98-B5BB-D5DC3522C5FA}"/>
    <dgm:cxn modelId="{24742293-AB94-4C84-A822-74CA66CE187D}" type="presOf" srcId="{76A1E42D-625B-463B-9B33-ABEA09EF139D}" destId="{F90BE9EC-4F8F-4F58-98C2-004DEA9C79D1}" srcOrd="0" destOrd="0" presId="urn:microsoft.com/office/officeart/2005/8/layout/hierarchy3"/>
    <dgm:cxn modelId="{B46B16EE-5A6F-4D33-A8CE-32FD440F0311}" srcId="{89B2A665-D6F9-42BB-85F4-FD8D9963230F}" destId="{FE0E6682-C50C-4C09-93A2-A31B7F9DC7EB}" srcOrd="0" destOrd="0" parTransId="{A07DC633-C699-4A22-BAB8-2100856DE6A7}" sibTransId="{EB575A14-99FD-42F7-A904-559639140D08}"/>
    <dgm:cxn modelId="{A6689B67-FD0B-4CAC-96BB-03F4D6CCBA9D}" type="presOf" srcId="{464C3895-B9D6-46E3-8A64-5D18B1DE9771}" destId="{E06A49AA-431E-444B-B047-B82466D2228F}" srcOrd="0" destOrd="0" presId="urn:microsoft.com/office/officeart/2005/8/layout/hierarchy3"/>
    <dgm:cxn modelId="{209C9FB2-3A72-40FB-A58E-01A706CF3B9E}" type="presParOf" srcId="{B304D6E5-DFAF-4AB5-8EA8-33B1188B6729}" destId="{26EF652F-D560-4A83-AF20-5ACF2B484CAD}" srcOrd="0" destOrd="0" presId="urn:microsoft.com/office/officeart/2005/8/layout/hierarchy3"/>
    <dgm:cxn modelId="{243AFF5D-25CE-49D1-B288-16373FF2218D}" type="presParOf" srcId="{26EF652F-D560-4A83-AF20-5ACF2B484CAD}" destId="{207ECAAB-B59B-438F-8108-94C02D8ECAC1}" srcOrd="0" destOrd="0" presId="urn:microsoft.com/office/officeart/2005/8/layout/hierarchy3"/>
    <dgm:cxn modelId="{866EE0BD-EC68-4ECA-9052-9E56FEA00E63}" type="presParOf" srcId="{207ECAAB-B59B-438F-8108-94C02D8ECAC1}" destId="{5E1A2D9C-F09A-4D5C-9CCC-5F6FCD4CE830}" srcOrd="0" destOrd="0" presId="urn:microsoft.com/office/officeart/2005/8/layout/hierarchy3"/>
    <dgm:cxn modelId="{3B316FBB-F794-4C25-B76A-C09CFF997851}" type="presParOf" srcId="{207ECAAB-B59B-438F-8108-94C02D8ECAC1}" destId="{37CCF6AB-B497-4C72-83EC-4C425DA80A16}" srcOrd="1" destOrd="0" presId="urn:microsoft.com/office/officeart/2005/8/layout/hierarchy3"/>
    <dgm:cxn modelId="{6CD03426-124C-4E80-9210-E3FD54DD172F}" type="presParOf" srcId="{26EF652F-D560-4A83-AF20-5ACF2B484CAD}" destId="{38920B3B-57DA-475D-86A4-22B5BF458E4A}" srcOrd="1" destOrd="0" presId="urn:microsoft.com/office/officeart/2005/8/layout/hierarchy3"/>
    <dgm:cxn modelId="{F69FF3E5-698D-4389-B0D8-AA272B618F27}" type="presParOf" srcId="{38920B3B-57DA-475D-86A4-22B5BF458E4A}" destId="{F8AE4353-9978-4229-B099-D1991C02F3B6}" srcOrd="0" destOrd="0" presId="urn:microsoft.com/office/officeart/2005/8/layout/hierarchy3"/>
    <dgm:cxn modelId="{44A59F14-6901-438A-8B4F-93B409D75493}" type="presParOf" srcId="{38920B3B-57DA-475D-86A4-22B5BF458E4A}" destId="{F54FAFD7-5980-4720-BEB5-726367C40BDF}" srcOrd="1" destOrd="0" presId="urn:microsoft.com/office/officeart/2005/8/layout/hierarchy3"/>
    <dgm:cxn modelId="{07197239-7788-4154-A5B5-1A24C08DDF19}" type="presParOf" srcId="{38920B3B-57DA-475D-86A4-22B5BF458E4A}" destId="{BA518D85-4C24-4B8B-A68D-02B9A7325081}" srcOrd="2" destOrd="0" presId="urn:microsoft.com/office/officeart/2005/8/layout/hierarchy3"/>
    <dgm:cxn modelId="{346FE7AD-6914-40D4-94B4-46AD86EBB302}" type="presParOf" srcId="{38920B3B-57DA-475D-86A4-22B5BF458E4A}" destId="{E9FF769F-00C3-48B9-87D5-C305017EB373}" srcOrd="3" destOrd="0" presId="urn:microsoft.com/office/officeart/2005/8/layout/hierarchy3"/>
    <dgm:cxn modelId="{F72760EC-C484-4FDA-A59C-F99CEEB18047}" type="presParOf" srcId="{B304D6E5-DFAF-4AB5-8EA8-33B1188B6729}" destId="{EF0B07B5-F4CA-4745-B8B4-C7A6D773C1A2}" srcOrd="1" destOrd="0" presId="urn:microsoft.com/office/officeart/2005/8/layout/hierarchy3"/>
    <dgm:cxn modelId="{05A9C9B6-649F-4A58-96DC-5568C4DB0530}" type="presParOf" srcId="{EF0B07B5-F4CA-4745-B8B4-C7A6D773C1A2}" destId="{2F4B1638-02CC-4BCD-8322-B26AB4DE250B}" srcOrd="0" destOrd="0" presId="urn:microsoft.com/office/officeart/2005/8/layout/hierarchy3"/>
    <dgm:cxn modelId="{A327798A-F008-4B31-B164-459C3F8921E7}" type="presParOf" srcId="{2F4B1638-02CC-4BCD-8322-B26AB4DE250B}" destId="{2F13847D-2A33-47BE-970E-58EC510F1C7B}" srcOrd="0" destOrd="0" presId="urn:microsoft.com/office/officeart/2005/8/layout/hierarchy3"/>
    <dgm:cxn modelId="{E2B4D90B-EA3F-43A7-8A12-B41428568C9E}" type="presParOf" srcId="{2F4B1638-02CC-4BCD-8322-B26AB4DE250B}" destId="{3940AE63-F7E9-4016-99E8-FAB46F8BB426}" srcOrd="1" destOrd="0" presId="urn:microsoft.com/office/officeart/2005/8/layout/hierarchy3"/>
    <dgm:cxn modelId="{313A24B2-51F0-488E-988F-A8E7ECC3E945}" type="presParOf" srcId="{EF0B07B5-F4CA-4745-B8B4-C7A6D773C1A2}" destId="{BE964FDC-B8B8-4253-A20E-8D2BA6F69BC9}" srcOrd="1" destOrd="0" presId="urn:microsoft.com/office/officeart/2005/8/layout/hierarchy3"/>
    <dgm:cxn modelId="{1019BFF6-624A-42EE-9264-C4B99CBAF04C}" type="presParOf" srcId="{BE964FDC-B8B8-4253-A20E-8D2BA6F69BC9}" destId="{C34FE611-46DB-4903-A065-C74101EE0F52}" srcOrd="0" destOrd="0" presId="urn:microsoft.com/office/officeart/2005/8/layout/hierarchy3"/>
    <dgm:cxn modelId="{8701BFDE-6D3D-4981-BBC4-7FE0EDC877A4}" type="presParOf" srcId="{BE964FDC-B8B8-4253-A20E-8D2BA6F69BC9}" destId="{F90BE9EC-4F8F-4F58-98C2-004DEA9C79D1}" srcOrd="1" destOrd="0" presId="urn:microsoft.com/office/officeart/2005/8/layout/hierarchy3"/>
    <dgm:cxn modelId="{5151202B-7C13-4B15-A674-F61BA93AEBF6}" type="presParOf" srcId="{BE964FDC-B8B8-4253-A20E-8D2BA6F69BC9}" destId="{BCCF2FF5-93D3-48AE-8CF6-FEE21293ED3B}" srcOrd="2" destOrd="0" presId="urn:microsoft.com/office/officeart/2005/8/layout/hierarchy3"/>
    <dgm:cxn modelId="{95330DAF-02FF-458A-B69A-60185206CEBF}" type="presParOf" srcId="{BE964FDC-B8B8-4253-A20E-8D2BA6F69BC9}" destId="{E06A49AA-431E-444B-B047-B82466D2228F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37B20F1-6AA8-4480-92B7-FAE48F68C820}" type="doc">
      <dgm:prSet loTypeId="urn:microsoft.com/office/officeart/2005/8/layout/list1" loCatId="list" qsTypeId="urn:microsoft.com/office/officeart/2005/8/quickstyle/3d3" qsCatId="3D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73E10D40-7B9F-4F33-B542-C5EBC2D11946}">
      <dgm:prSet phldrT="[Text]"/>
      <dgm:spPr/>
      <dgm:t>
        <a:bodyPr/>
        <a:lstStyle/>
        <a:p>
          <a:pPr algn="r" rtl="1"/>
          <a:r>
            <a:rPr lang="ar-IQ" dirty="0" smtClean="0">
              <a:solidFill>
                <a:schemeClr val="tx1"/>
              </a:solidFill>
            </a:rPr>
            <a:t>المرحلة الاولى: هي مرحلة تحسين المكونات الاساسية لظهور الفورمة الرياضية</a:t>
          </a:r>
          <a:endParaRPr lang="en-US" dirty="0">
            <a:solidFill>
              <a:schemeClr val="tx1"/>
            </a:solidFill>
          </a:endParaRPr>
        </a:p>
      </dgm:t>
    </dgm:pt>
    <dgm:pt modelId="{88943B47-357F-40D9-9E37-26FF79F5EA6D}" type="parTrans" cxnId="{8268E7AE-59E2-43A1-8C66-79DFA4D8C300}">
      <dgm:prSet/>
      <dgm:spPr/>
      <dgm:t>
        <a:bodyPr/>
        <a:lstStyle/>
        <a:p>
          <a:endParaRPr lang="en-US"/>
        </a:p>
      </dgm:t>
    </dgm:pt>
    <dgm:pt modelId="{400693F2-C83F-404C-8CC4-42CBC20229B6}" type="sibTrans" cxnId="{8268E7AE-59E2-43A1-8C66-79DFA4D8C300}">
      <dgm:prSet/>
      <dgm:spPr/>
      <dgm:t>
        <a:bodyPr/>
        <a:lstStyle/>
        <a:p>
          <a:endParaRPr lang="en-US"/>
        </a:p>
      </dgm:t>
    </dgm:pt>
    <dgm:pt modelId="{0129E842-4CF5-4882-98D1-52CA540EA445}">
      <dgm:prSet phldrT="[Text]"/>
      <dgm:spPr/>
      <dgm:t>
        <a:bodyPr/>
        <a:lstStyle/>
        <a:p>
          <a:pPr algn="r" rtl="1"/>
          <a:r>
            <a:rPr lang="ar-IQ" dirty="0" smtClean="0">
              <a:solidFill>
                <a:schemeClr val="tx1"/>
              </a:solidFill>
            </a:rPr>
            <a:t>المرحلة الثانية: تتميز بالثبات النسبي للفورمة الرياضية في شكلها التمهيدي، ويلاحظ في هذه المرحلة المحافظة في تحقيق النتائج الرياضية</a:t>
          </a:r>
          <a:endParaRPr lang="en-US" dirty="0">
            <a:solidFill>
              <a:schemeClr val="tx1"/>
            </a:solidFill>
          </a:endParaRPr>
        </a:p>
      </dgm:t>
    </dgm:pt>
    <dgm:pt modelId="{D3B137DC-6218-46D0-A51F-A80E61025BF6}" type="parTrans" cxnId="{ED80BB82-58BE-40E1-84D2-E89B7238A9B4}">
      <dgm:prSet/>
      <dgm:spPr/>
      <dgm:t>
        <a:bodyPr/>
        <a:lstStyle/>
        <a:p>
          <a:endParaRPr lang="en-US"/>
        </a:p>
      </dgm:t>
    </dgm:pt>
    <dgm:pt modelId="{6B906E86-C5D1-4789-8AEB-D54E2369E0A6}" type="sibTrans" cxnId="{ED80BB82-58BE-40E1-84D2-E89B7238A9B4}">
      <dgm:prSet/>
      <dgm:spPr/>
      <dgm:t>
        <a:bodyPr/>
        <a:lstStyle/>
        <a:p>
          <a:endParaRPr lang="en-US"/>
        </a:p>
      </dgm:t>
    </dgm:pt>
    <dgm:pt modelId="{18B2AFAA-2601-4212-80F2-D3849F60646F}">
      <dgm:prSet phldrT="[Text]"/>
      <dgm:spPr/>
      <dgm:t>
        <a:bodyPr/>
        <a:lstStyle/>
        <a:p>
          <a:pPr algn="r" rtl="1"/>
          <a:r>
            <a:rPr lang="ar-IQ" dirty="0" smtClean="0">
              <a:solidFill>
                <a:schemeClr val="tx1"/>
              </a:solidFill>
            </a:rPr>
            <a:t>المرحلة الثالثة: تتميز هذه المرحلة باتجاهية عمليات التكيف نحو الاستشفائية وبناء على ذلك يتم فقد الفورمة الرياضية تدريجيا.</a:t>
          </a:r>
          <a:endParaRPr lang="en-US" dirty="0">
            <a:solidFill>
              <a:schemeClr val="tx1"/>
            </a:solidFill>
          </a:endParaRPr>
        </a:p>
      </dgm:t>
    </dgm:pt>
    <dgm:pt modelId="{22D2D13D-2C2D-4BA0-B47E-BC1507161A72}" type="parTrans" cxnId="{3DDDDC9C-557A-4F12-A613-2292D2641918}">
      <dgm:prSet/>
      <dgm:spPr/>
      <dgm:t>
        <a:bodyPr/>
        <a:lstStyle/>
        <a:p>
          <a:endParaRPr lang="en-US"/>
        </a:p>
      </dgm:t>
    </dgm:pt>
    <dgm:pt modelId="{50FCA522-BB41-45E8-99C3-D522687C749B}" type="sibTrans" cxnId="{3DDDDC9C-557A-4F12-A613-2292D2641918}">
      <dgm:prSet/>
      <dgm:spPr/>
      <dgm:t>
        <a:bodyPr/>
        <a:lstStyle/>
        <a:p>
          <a:endParaRPr lang="en-US"/>
        </a:p>
      </dgm:t>
    </dgm:pt>
    <dgm:pt modelId="{D1D19A29-A85F-48E2-B3C4-C759A884D6F9}" type="pres">
      <dgm:prSet presAssocID="{A37B20F1-6AA8-4480-92B7-FAE48F68C820}" presName="linear" presStyleCnt="0">
        <dgm:presLayoutVars>
          <dgm:dir/>
          <dgm:animLvl val="lvl"/>
          <dgm:resizeHandles val="exact"/>
        </dgm:presLayoutVars>
      </dgm:prSet>
      <dgm:spPr/>
    </dgm:pt>
    <dgm:pt modelId="{594F3164-ED4C-4CA6-AB90-9946EB1F60B8}" type="pres">
      <dgm:prSet presAssocID="{73E10D40-7B9F-4F33-B542-C5EBC2D11946}" presName="parentLin" presStyleCnt="0"/>
      <dgm:spPr/>
    </dgm:pt>
    <dgm:pt modelId="{1B0C7889-0203-49F4-98C9-39587F63A25A}" type="pres">
      <dgm:prSet presAssocID="{73E10D40-7B9F-4F33-B542-C5EBC2D11946}" presName="parentLeftMargin" presStyleLbl="node1" presStyleIdx="0" presStyleCnt="3"/>
      <dgm:spPr/>
    </dgm:pt>
    <dgm:pt modelId="{52A47F01-599D-43E9-990D-190B53F63A29}" type="pres">
      <dgm:prSet presAssocID="{73E10D40-7B9F-4F33-B542-C5EBC2D11946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4725BB-B9A2-447C-85EB-0AF0CF4C06A7}" type="pres">
      <dgm:prSet presAssocID="{73E10D40-7B9F-4F33-B542-C5EBC2D11946}" presName="negativeSpace" presStyleCnt="0"/>
      <dgm:spPr/>
    </dgm:pt>
    <dgm:pt modelId="{23D4D0F9-2C26-458B-B96E-B40681AEA3DB}" type="pres">
      <dgm:prSet presAssocID="{73E10D40-7B9F-4F33-B542-C5EBC2D11946}" presName="childText" presStyleLbl="conFgAcc1" presStyleIdx="0" presStyleCnt="3">
        <dgm:presLayoutVars>
          <dgm:bulletEnabled val="1"/>
        </dgm:presLayoutVars>
      </dgm:prSet>
      <dgm:spPr/>
    </dgm:pt>
    <dgm:pt modelId="{2467CBD0-53BA-443E-B478-A7D9D2DF60EE}" type="pres">
      <dgm:prSet presAssocID="{400693F2-C83F-404C-8CC4-42CBC20229B6}" presName="spaceBetweenRectangles" presStyleCnt="0"/>
      <dgm:spPr/>
    </dgm:pt>
    <dgm:pt modelId="{89F14683-0F22-4510-AD90-E2D4218EF17D}" type="pres">
      <dgm:prSet presAssocID="{0129E842-4CF5-4882-98D1-52CA540EA445}" presName="parentLin" presStyleCnt="0"/>
      <dgm:spPr/>
    </dgm:pt>
    <dgm:pt modelId="{30ED0109-C778-4C8D-8453-D8E45BDF0E67}" type="pres">
      <dgm:prSet presAssocID="{0129E842-4CF5-4882-98D1-52CA540EA445}" presName="parentLeftMargin" presStyleLbl="node1" presStyleIdx="0" presStyleCnt="3"/>
      <dgm:spPr/>
    </dgm:pt>
    <dgm:pt modelId="{4122849A-C1B3-4389-A81E-60ABCB0787B7}" type="pres">
      <dgm:prSet presAssocID="{0129E842-4CF5-4882-98D1-52CA540EA44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A0EF1A-8378-418D-85D7-4B93ACCB2DDA}" type="pres">
      <dgm:prSet presAssocID="{0129E842-4CF5-4882-98D1-52CA540EA445}" presName="negativeSpace" presStyleCnt="0"/>
      <dgm:spPr/>
    </dgm:pt>
    <dgm:pt modelId="{16713220-08A8-422D-8EAD-F1F3C0FDED55}" type="pres">
      <dgm:prSet presAssocID="{0129E842-4CF5-4882-98D1-52CA540EA445}" presName="childText" presStyleLbl="conFgAcc1" presStyleIdx="1" presStyleCnt="3">
        <dgm:presLayoutVars>
          <dgm:bulletEnabled val="1"/>
        </dgm:presLayoutVars>
      </dgm:prSet>
      <dgm:spPr/>
    </dgm:pt>
    <dgm:pt modelId="{84DB8CCD-89B8-4325-AF67-1173075F21ED}" type="pres">
      <dgm:prSet presAssocID="{6B906E86-C5D1-4789-8AEB-D54E2369E0A6}" presName="spaceBetweenRectangles" presStyleCnt="0"/>
      <dgm:spPr/>
    </dgm:pt>
    <dgm:pt modelId="{B78C6F8E-0C2A-401E-AA2A-DB889A206EEF}" type="pres">
      <dgm:prSet presAssocID="{18B2AFAA-2601-4212-80F2-D3849F60646F}" presName="parentLin" presStyleCnt="0"/>
      <dgm:spPr/>
    </dgm:pt>
    <dgm:pt modelId="{360FC5BF-9C72-429B-81D1-7F93BA7CE2C4}" type="pres">
      <dgm:prSet presAssocID="{18B2AFAA-2601-4212-80F2-D3849F60646F}" presName="parentLeftMargin" presStyleLbl="node1" presStyleIdx="1" presStyleCnt="3"/>
      <dgm:spPr/>
    </dgm:pt>
    <dgm:pt modelId="{55B1B083-ACCB-4C9A-B8B4-92DFFC505A11}" type="pres">
      <dgm:prSet presAssocID="{18B2AFAA-2601-4212-80F2-D3849F60646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AAEE17-0BEA-481A-AD5D-E8CA0303FF28}" type="pres">
      <dgm:prSet presAssocID="{18B2AFAA-2601-4212-80F2-D3849F60646F}" presName="negativeSpace" presStyleCnt="0"/>
      <dgm:spPr/>
    </dgm:pt>
    <dgm:pt modelId="{B02D04CD-8DDA-4D19-AE4F-F7F631A66AB1}" type="pres">
      <dgm:prSet presAssocID="{18B2AFAA-2601-4212-80F2-D3849F60646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63FE4FEE-001A-4B83-A46A-3780B834A570}" type="presOf" srcId="{A37B20F1-6AA8-4480-92B7-FAE48F68C820}" destId="{D1D19A29-A85F-48E2-B3C4-C759A884D6F9}" srcOrd="0" destOrd="0" presId="urn:microsoft.com/office/officeart/2005/8/layout/list1"/>
    <dgm:cxn modelId="{ED80BB82-58BE-40E1-84D2-E89B7238A9B4}" srcId="{A37B20F1-6AA8-4480-92B7-FAE48F68C820}" destId="{0129E842-4CF5-4882-98D1-52CA540EA445}" srcOrd="1" destOrd="0" parTransId="{D3B137DC-6218-46D0-A51F-A80E61025BF6}" sibTransId="{6B906E86-C5D1-4789-8AEB-D54E2369E0A6}"/>
    <dgm:cxn modelId="{7F3CDAA2-6BF8-4726-8B81-D8E63157B0F6}" type="presOf" srcId="{0129E842-4CF5-4882-98D1-52CA540EA445}" destId="{30ED0109-C778-4C8D-8453-D8E45BDF0E67}" srcOrd="0" destOrd="0" presId="urn:microsoft.com/office/officeart/2005/8/layout/list1"/>
    <dgm:cxn modelId="{3DDDDC9C-557A-4F12-A613-2292D2641918}" srcId="{A37B20F1-6AA8-4480-92B7-FAE48F68C820}" destId="{18B2AFAA-2601-4212-80F2-D3849F60646F}" srcOrd="2" destOrd="0" parTransId="{22D2D13D-2C2D-4BA0-B47E-BC1507161A72}" sibTransId="{50FCA522-BB41-45E8-99C3-D522687C749B}"/>
    <dgm:cxn modelId="{E6C06810-9C35-4B2F-B0FF-330ABAB24CAE}" type="presOf" srcId="{18B2AFAA-2601-4212-80F2-D3849F60646F}" destId="{360FC5BF-9C72-429B-81D1-7F93BA7CE2C4}" srcOrd="0" destOrd="0" presId="urn:microsoft.com/office/officeart/2005/8/layout/list1"/>
    <dgm:cxn modelId="{FA58A13E-135F-4DEF-9C69-E627976FFA86}" type="presOf" srcId="{0129E842-4CF5-4882-98D1-52CA540EA445}" destId="{4122849A-C1B3-4389-A81E-60ABCB0787B7}" srcOrd="1" destOrd="0" presId="urn:microsoft.com/office/officeart/2005/8/layout/list1"/>
    <dgm:cxn modelId="{C9C10E20-25F2-45AD-AF8D-1A880525CFE8}" type="presOf" srcId="{73E10D40-7B9F-4F33-B542-C5EBC2D11946}" destId="{52A47F01-599D-43E9-990D-190B53F63A29}" srcOrd="1" destOrd="0" presId="urn:microsoft.com/office/officeart/2005/8/layout/list1"/>
    <dgm:cxn modelId="{2C9E81E0-CBC1-40C6-AE14-85F5C39A8004}" type="presOf" srcId="{73E10D40-7B9F-4F33-B542-C5EBC2D11946}" destId="{1B0C7889-0203-49F4-98C9-39587F63A25A}" srcOrd="0" destOrd="0" presId="urn:microsoft.com/office/officeart/2005/8/layout/list1"/>
    <dgm:cxn modelId="{8268E7AE-59E2-43A1-8C66-79DFA4D8C300}" srcId="{A37B20F1-6AA8-4480-92B7-FAE48F68C820}" destId="{73E10D40-7B9F-4F33-B542-C5EBC2D11946}" srcOrd="0" destOrd="0" parTransId="{88943B47-357F-40D9-9E37-26FF79F5EA6D}" sibTransId="{400693F2-C83F-404C-8CC4-42CBC20229B6}"/>
    <dgm:cxn modelId="{76D801CC-6E5D-4E8A-9E44-A6ECBC12C4E7}" type="presOf" srcId="{18B2AFAA-2601-4212-80F2-D3849F60646F}" destId="{55B1B083-ACCB-4C9A-B8B4-92DFFC505A11}" srcOrd="1" destOrd="0" presId="urn:microsoft.com/office/officeart/2005/8/layout/list1"/>
    <dgm:cxn modelId="{11474416-B758-4CE7-9775-3B3B4BA45B3C}" type="presParOf" srcId="{D1D19A29-A85F-48E2-B3C4-C759A884D6F9}" destId="{594F3164-ED4C-4CA6-AB90-9946EB1F60B8}" srcOrd="0" destOrd="0" presId="urn:microsoft.com/office/officeart/2005/8/layout/list1"/>
    <dgm:cxn modelId="{D5A1FEDE-E25E-449E-9F56-FA1487012930}" type="presParOf" srcId="{594F3164-ED4C-4CA6-AB90-9946EB1F60B8}" destId="{1B0C7889-0203-49F4-98C9-39587F63A25A}" srcOrd="0" destOrd="0" presId="urn:microsoft.com/office/officeart/2005/8/layout/list1"/>
    <dgm:cxn modelId="{70EC177A-0959-4351-A8E1-CF845D5BC95D}" type="presParOf" srcId="{594F3164-ED4C-4CA6-AB90-9946EB1F60B8}" destId="{52A47F01-599D-43E9-990D-190B53F63A29}" srcOrd="1" destOrd="0" presId="urn:microsoft.com/office/officeart/2005/8/layout/list1"/>
    <dgm:cxn modelId="{A1A87E4E-7DD3-4141-909B-BB8D6F078398}" type="presParOf" srcId="{D1D19A29-A85F-48E2-B3C4-C759A884D6F9}" destId="{194725BB-B9A2-447C-85EB-0AF0CF4C06A7}" srcOrd="1" destOrd="0" presId="urn:microsoft.com/office/officeart/2005/8/layout/list1"/>
    <dgm:cxn modelId="{78CCBA64-69F0-4440-AA67-E1999D163CEA}" type="presParOf" srcId="{D1D19A29-A85F-48E2-B3C4-C759A884D6F9}" destId="{23D4D0F9-2C26-458B-B96E-B40681AEA3DB}" srcOrd="2" destOrd="0" presId="urn:microsoft.com/office/officeart/2005/8/layout/list1"/>
    <dgm:cxn modelId="{B98C5718-215D-42D7-BD3E-80412238197B}" type="presParOf" srcId="{D1D19A29-A85F-48E2-B3C4-C759A884D6F9}" destId="{2467CBD0-53BA-443E-B478-A7D9D2DF60EE}" srcOrd="3" destOrd="0" presId="urn:microsoft.com/office/officeart/2005/8/layout/list1"/>
    <dgm:cxn modelId="{D4894582-E0B0-4303-A83A-F0FC63D506A5}" type="presParOf" srcId="{D1D19A29-A85F-48E2-B3C4-C759A884D6F9}" destId="{89F14683-0F22-4510-AD90-E2D4218EF17D}" srcOrd="4" destOrd="0" presId="urn:microsoft.com/office/officeart/2005/8/layout/list1"/>
    <dgm:cxn modelId="{383B0786-9C70-4785-8A0E-5AC7D6EF05FD}" type="presParOf" srcId="{89F14683-0F22-4510-AD90-E2D4218EF17D}" destId="{30ED0109-C778-4C8D-8453-D8E45BDF0E67}" srcOrd="0" destOrd="0" presId="urn:microsoft.com/office/officeart/2005/8/layout/list1"/>
    <dgm:cxn modelId="{B8C1BB9B-677E-4A4C-8BBF-DA22723328ED}" type="presParOf" srcId="{89F14683-0F22-4510-AD90-E2D4218EF17D}" destId="{4122849A-C1B3-4389-A81E-60ABCB0787B7}" srcOrd="1" destOrd="0" presId="urn:microsoft.com/office/officeart/2005/8/layout/list1"/>
    <dgm:cxn modelId="{F9A5E089-89BB-414A-A06C-95D923DD84B2}" type="presParOf" srcId="{D1D19A29-A85F-48E2-B3C4-C759A884D6F9}" destId="{2CA0EF1A-8378-418D-85D7-4B93ACCB2DDA}" srcOrd="5" destOrd="0" presId="urn:microsoft.com/office/officeart/2005/8/layout/list1"/>
    <dgm:cxn modelId="{AC0F5511-67BF-4D9B-97AA-6475485AEF21}" type="presParOf" srcId="{D1D19A29-A85F-48E2-B3C4-C759A884D6F9}" destId="{16713220-08A8-422D-8EAD-F1F3C0FDED55}" srcOrd="6" destOrd="0" presId="urn:microsoft.com/office/officeart/2005/8/layout/list1"/>
    <dgm:cxn modelId="{FAF45B3E-CA43-410D-964B-EC0BD6F9E86C}" type="presParOf" srcId="{D1D19A29-A85F-48E2-B3C4-C759A884D6F9}" destId="{84DB8CCD-89B8-4325-AF67-1173075F21ED}" srcOrd="7" destOrd="0" presId="urn:microsoft.com/office/officeart/2005/8/layout/list1"/>
    <dgm:cxn modelId="{7CE0DF36-FDDF-453C-8099-9E1B6192E5F4}" type="presParOf" srcId="{D1D19A29-A85F-48E2-B3C4-C759A884D6F9}" destId="{B78C6F8E-0C2A-401E-AA2A-DB889A206EEF}" srcOrd="8" destOrd="0" presId="urn:microsoft.com/office/officeart/2005/8/layout/list1"/>
    <dgm:cxn modelId="{EC81B85E-6238-4A34-9A94-B17C400CA7C5}" type="presParOf" srcId="{B78C6F8E-0C2A-401E-AA2A-DB889A206EEF}" destId="{360FC5BF-9C72-429B-81D1-7F93BA7CE2C4}" srcOrd="0" destOrd="0" presId="urn:microsoft.com/office/officeart/2005/8/layout/list1"/>
    <dgm:cxn modelId="{9736EBEA-69A7-4B37-BA25-9A8B675D9AFB}" type="presParOf" srcId="{B78C6F8E-0C2A-401E-AA2A-DB889A206EEF}" destId="{55B1B083-ACCB-4C9A-B8B4-92DFFC505A11}" srcOrd="1" destOrd="0" presId="urn:microsoft.com/office/officeart/2005/8/layout/list1"/>
    <dgm:cxn modelId="{8C3396E6-42A9-4CDE-BD87-EA05FF11067B}" type="presParOf" srcId="{D1D19A29-A85F-48E2-B3C4-C759A884D6F9}" destId="{4FAAEE17-0BEA-481A-AD5D-E8CA0303FF28}" srcOrd="9" destOrd="0" presId="urn:microsoft.com/office/officeart/2005/8/layout/list1"/>
    <dgm:cxn modelId="{535794DF-76BB-48AE-A109-3CD58C67B25C}" type="presParOf" srcId="{D1D19A29-A85F-48E2-B3C4-C759A884D6F9}" destId="{B02D04CD-8DDA-4D19-AE4F-F7F631A66AB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244B4FF-9B5C-4BDB-BC1A-DA86B05F0147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572BB4A-9A7E-450B-A2D0-76D83660913D}">
      <dgm:prSet phldrT="[Text]"/>
      <dgm:spPr/>
      <dgm:t>
        <a:bodyPr/>
        <a:lstStyle/>
        <a:p>
          <a:r>
            <a:rPr lang="ar-IQ" dirty="0" smtClean="0"/>
            <a:t>تغيرات في القوة العضلة</a:t>
          </a:r>
          <a:endParaRPr lang="en-US" dirty="0"/>
        </a:p>
      </dgm:t>
    </dgm:pt>
    <dgm:pt modelId="{7D4B731D-D754-4F46-ABAF-DEC9993CACF4}" type="parTrans" cxnId="{A24AE576-334B-467B-A40A-8BB93E2BB4D5}">
      <dgm:prSet/>
      <dgm:spPr/>
      <dgm:t>
        <a:bodyPr/>
        <a:lstStyle/>
        <a:p>
          <a:endParaRPr lang="en-US"/>
        </a:p>
      </dgm:t>
    </dgm:pt>
    <dgm:pt modelId="{82E0AE33-2935-4124-A14D-55A9748C8828}" type="sibTrans" cxnId="{A24AE576-334B-467B-A40A-8BB93E2BB4D5}">
      <dgm:prSet/>
      <dgm:spPr/>
      <dgm:t>
        <a:bodyPr/>
        <a:lstStyle/>
        <a:p>
          <a:endParaRPr lang="en-US"/>
        </a:p>
      </dgm:t>
    </dgm:pt>
    <dgm:pt modelId="{475ECC2D-5CFE-4929-B798-E57235E82A47}">
      <dgm:prSet phldrT="[Text]"/>
      <dgm:spPr/>
      <dgm:t>
        <a:bodyPr/>
        <a:lstStyle/>
        <a:p>
          <a:r>
            <a:rPr lang="ar-IQ" dirty="0" smtClean="0"/>
            <a:t>تغيرات التحمل العضلي</a:t>
          </a:r>
          <a:endParaRPr lang="en-US" dirty="0"/>
        </a:p>
      </dgm:t>
    </dgm:pt>
    <dgm:pt modelId="{F470E827-2212-462E-B611-82F4D9163A36}" type="parTrans" cxnId="{4119F2EB-06F8-48C2-A368-1C989226C6DB}">
      <dgm:prSet/>
      <dgm:spPr/>
      <dgm:t>
        <a:bodyPr/>
        <a:lstStyle/>
        <a:p>
          <a:endParaRPr lang="en-US"/>
        </a:p>
      </dgm:t>
    </dgm:pt>
    <dgm:pt modelId="{B238C7A9-CA7F-4F59-BB5F-DBE60EC52B99}" type="sibTrans" cxnId="{4119F2EB-06F8-48C2-A368-1C989226C6DB}">
      <dgm:prSet/>
      <dgm:spPr/>
      <dgm:t>
        <a:bodyPr/>
        <a:lstStyle/>
        <a:p>
          <a:endParaRPr lang="en-US"/>
        </a:p>
      </dgm:t>
    </dgm:pt>
    <dgm:pt modelId="{0090A5C9-A5E3-441B-A538-B736753BF25A}">
      <dgm:prSet phldrT="[Text]"/>
      <dgm:spPr/>
      <dgm:t>
        <a:bodyPr/>
        <a:lstStyle/>
        <a:p>
          <a:r>
            <a:rPr lang="ar-IQ" dirty="0" smtClean="0"/>
            <a:t>تغيرات السرعة والرشاقة</a:t>
          </a:r>
          <a:endParaRPr lang="en-US" dirty="0"/>
        </a:p>
      </dgm:t>
    </dgm:pt>
    <dgm:pt modelId="{93731F44-F6A5-4EB7-91FE-BDE36DDABBAF}" type="parTrans" cxnId="{45E42107-4097-4F51-A835-E480CC81685A}">
      <dgm:prSet/>
      <dgm:spPr/>
      <dgm:t>
        <a:bodyPr/>
        <a:lstStyle/>
        <a:p>
          <a:endParaRPr lang="en-US"/>
        </a:p>
      </dgm:t>
    </dgm:pt>
    <dgm:pt modelId="{4B0714F2-BE90-46AD-8D7B-108C9F0241B1}" type="sibTrans" cxnId="{45E42107-4097-4F51-A835-E480CC81685A}">
      <dgm:prSet/>
      <dgm:spPr/>
      <dgm:t>
        <a:bodyPr/>
        <a:lstStyle/>
        <a:p>
          <a:endParaRPr lang="en-US"/>
        </a:p>
      </dgm:t>
    </dgm:pt>
    <dgm:pt modelId="{0D89909C-27E9-40CA-9D0F-A2CB0953BE78}">
      <dgm:prSet phldrT="[Text]"/>
      <dgm:spPr/>
      <dgm:t>
        <a:bodyPr/>
        <a:lstStyle/>
        <a:p>
          <a:r>
            <a:rPr lang="ar-IQ" dirty="0" smtClean="0"/>
            <a:t>تغيرات المرونة</a:t>
          </a:r>
          <a:endParaRPr lang="en-US" dirty="0"/>
        </a:p>
      </dgm:t>
    </dgm:pt>
    <dgm:pt modelId="{7C94CCE7-3650-4FD3-8BCC-2295337EC4D9}" type="parTrans" cxnId="{83BB4A60-AEE8-4457-A61D-F4A6A2F6CA70}">
      <dgm:prSet/>
      <dgm:spPr/>
      <dgm:t>
        <a:bodyPr/>
        <a:lstStyle/>
        <a:p>
          <a:endParaRPr lang="en-US"/>
        </a:p>
      </dgm:t>
    </dgm:pt>
    <dgm:pt modelId="{A2D1A4D3-2AF8-403B-A153-4B3C4BFDBEA6}" type="sibTrans" cxnId="{83BB4A60-AEE8-4457-A61D-F4A6A2F6CA70}">
      <dgm:prSet/>
      <dgm:spPr/>
      <dgm:t>
        <a:bodyPr/>
        <a:lstStyle/>
        <a:p>
          <a:endParaRPr lang="en-US"/>
        </a:p>
      </dgm:t>
    </dgm:pt>
    <dgm:pt modelId="{40082B18-6472-4650-A842-9F510E49A72C}">
      <dgm:prSet phldrT="[Text]"/>
      <dgm:spPr/>
      <dgm:t>
        <a:bodyPr/>
        <a:lstStyle/>
        <a:p>
          <a:r>
            <a:rPr lang="ar-IQ" smtClean="0"/>
            <a:t>تغيرات التحمل الدوري التنفسي</a:t>
          </a:r>
          <a:endParaRPr lang="en-US" dirty="0"/>
        </a:p>
      </dgm:t>
    </dgm:pt>
    <dgm:pt modelId="{54F28A19-0EED-4F8A-8E8B-9DD598DE8681}" type="parTrans" cxnId="{751C6BBF-8682-4B3D-AE0E-DA766BADF5C8}">
      <dgm:prSet/>
      <dgm:spPr/>
      <dgm:t>
        <a:bodyPr/>
        <a:lstStyle/>
        <a:p>
          <a:endParaRPr lang="en-US"/>
        </a:p>
      </dgm:t>
    </dgm:pt>
    <dgm:pt modelId="{BF12DB79-56A6-47E1-8070-4E3694C05635}" type="sibTrans" cxnId="{751C6BBF-8682-4B3D-AE0E-DA766BADF5C8}">
      <dgm:prSet/>
      <dgm:spPr/>
      <dgm:t>
        <a:bodyPr/>
        <a:lstStyle/>
        <a:p>
          <a:endParaRPr lang="en-US"/>
        </a:p>
      </dgm:t>
    </dgm:pt>
    <dgm:pt modelId="{A2AC737D-9CB0-4A86-9DA0-304530EC8AF4}" type="pres">
      <dgm:prSet presAssocID="{3244B4FF-9B5C-4BDB-BC1A-DA86B05F0147}" presName="Name0" presStyleCnt="0">
        <dgm:presLayoutVars>
          <dgm:dir/>
          <dgm:resizeHandles val="exact"/>
        </dgm:presLayoutVars>
      </dgm:prSet>
      <dgm:spPr/>
    </dgm:pt>
    <dgm:pt modelId="{ED1A89DD-88D1-478E-B43C-D1619D420F42}" type="pres">
      <dgm:prSet presAssocID="{3244B4FF-9B5C-4BDB-BC1A-DA86B05F0147}" presName="cycle" presStyleCnt="0"/>
      <dgm:spPr/>
    </dgm:pt>
    <dgm:pt modelId="{D16C35ED-969A-4A5C-9F42-C20FC3FA0988}" type="pres">
      <dgm:prSet presAssocID="{5572BB4A-9A7E-450B-A2D0-76D83660913D}" presName="nodeFirstNode" presStyleLbl="node1" presStyleIdx="0" presStyleCnt="5">
        <dgm:presLayoutVars>
          <dgm:bulletEnabled val="1"/>
        </dgm:presLayoutVars>
      </dgm:prSet>
      <dgm:spPr/>
    </dgm:pt>
    <dgm:pt modelId="{6C3B4D14-166E-49D2-9A75-0B7DA92CA851}" type="pres">
      <dgm:prSet presAssocID="{82E0AE33-2935-4124-A14D-55A9748C8828}" presName="sibTransFirstNode" presStyleLbl="bgShp" presStyleIdx="0" presStyleCnt="1"/>
      <dgm:spPr/>
    </dgm:pt>
    <dgm:pt modelId="{4AFCA28D-3DDC-4CFC-9383-41FAD4E5E5D3}" type="pres">
      <dgm:prSet presAssocID="{475ECC2D-5CFE-4929-B798-E57235E82A47}" presName="nodeFollowingNodes" presStyleLbl="node1" presStyleIdx="1" presStyleCnt="5">
        <dgm:presLayoutVars>
          <dgm:bulletEnabled val="1"/>
        </dgm:presLayoutVars>
      </dgm:prSet>
      <dgm:spPr/>
    </dgm:pt>
    <dgm:pt modelId="{7F2EE269-FDED-4C45-997F-190ACBD05F4E}" type="pres">
      <dgm:prSet presAssocID="{0090A5C9-A5E3-441B-A538-B736753BF25A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22E495-383E-45E9-8698-DBDF9E5C84A0}" type="pres">
      <dgm:prSet presAssocID="{0D89909C-27E9-40CA-9D0F-A2CB0953BE78}" presName="nodeFollowingNodes" presStyleLbl="node1" presStyleIdx="3" presStyleCnt="5">
        <dgm:presLayoutVars>
          <dgm:bulletEnabled val="1"/>
        </dgm:presLayoutVars>
      </dgm:prSet>
      <dgm:spPr/>
    </dgm:pt>
    <dgm:pt modelId="{F2E9778C-7639-4FF4-B354-5F101625C8E7}" type="pres">
      <dgm:prSet presAssocID="{40082B18-6472-4650-A842-9F510E49A72C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5E42107-4097-4F51-A835-E480CC81685A}" srcId="{3244B4FF-9B5C-4BDB-BC1A-DA86B05F0147}" destId="{0090A5C9-A5E3-441B-A538-B736753BF25A}" srcOrd="2" destOrd="0" parTransId="{93731F44-F6A5-4EB7-91FE-BDE36DDABBAF}" sibTransId="{4B0714F2-BE90-46AD-8D7B-108C9F0241B1}"/>
    <dgm:cxn modelId="{751C6BBF-8682-4B3D-AE0E-DA766BADF5C8}" srcId="{3244B4FF-9B5C-4BDB-BC1A-DA86B05F0147}" destId="{40082B18-6472-4650-A842-9F510E49A72C}" srcOrd="4" destOrd="0" parTransId="{54F28A19-0EED-4F8A-8E8B-9DD598DE8681}" sibTransId="{BF12DB79-56A6-47E1-8070-4E3694C05635}"/>
    <dgm:cxn modelId="{778482B6-87C8-411D-AE08-B4F3944B0DED}" type="presOf" srcId="{40082B18-6472-4650-A842-9F510E49A72C}" destId="{F2E9778C-7639-4FF4-B354-5F101625C8E7}" srcOrd="0" destOrd="0" presId="urn:microsoft.com/office/officeart/2005/8/layout/cycle3"/>
    <dgm:cxn modelId="{95546AB6-E693-4A2F-B2CE-8DE4E4782C08}" type="presOf" srcId="{475ECC2D-5CFE-4929-B798-E57235E82A47}" destId="{4AFCA28D-3DDC-4CFC-9383-41FAD4E5E5D3}" srcOrd="0" destOrd="0" presId="urn:microsoft.com/office/officeart/2005/8/layout/cycle3"/>
    <dgm:cxn modelId="{4119F2EB-06F8-48C2-A368-1C989226C6DB}" srcId="{3244B4FF-9B5C-4BDB-BC1A-DA86B05F0147}" destId="{475ECC2D-5CFE-4929-B798-E57235E82A47}" srcOrd="1" destOrd="0" parTransId="{F470E827-2212-462E-B611-82F4D9163A36}" sibTransId="{B238C7A9-CA7F-4F59-BB5F-DBE60EC52B99}"/>
    <dgm:cxn modelId="{C74E8F54-46EA-4F03-B034-5FA7D8F1BFB0}" type="presOf" srcId="{3244B4FF-9B5C-4BDB-BC1A-DA86B05F0147}" destId="{A2AC737D-9CB0-4A86-9DA0-304530EC8AF4}" srcOrd="0" destOrd="0" presId="urn:microsoft.com/office/officeart/2005/8/layout/cycle3"/>
    <dgm:cxn modelId="{25472FDE-B2B0-442F-AC29-6049E4F92D96}" type="presOf" srcId="{82E0AE33-2935-4124-A14D-55A9748C8828}" destId="{6C3B4D14-166E-49D2-9A75-0B7DA92CA851}" srcOrd="0" destOrd="0" presId="urn:microsoft.com/office/officeart/2005/8/layout/cycle3"/>
    <dgm:cxn modelId="{83BB4A60-AEE8-4457-A61D-F4A6A2F6CA70}" srcId="{3244B4FF-9B5C-4BDB-BC1A-DA86B05F0147}" destId="{0D89909C-27E9-40CA-9D0F-A2CB0953BE78}" srcOrd="3" destOrd="0" parTransId="{7C94CCE7-3650-4FD3-8BCC-2295337EC4D9}" sibTransId="{A2D1A4D3-2AF8-403B-A153-4B3C4BFDBEA6}"/>
    <dgm:cxn modelId="{A24AE576-334B-467B-A40A-8BB93E2BB4D5}" srcId="{3244B4FF-9B5C-4BDB-BC1A-DA86B05F0147}" destId="{5572BB4A-9A7E-450B-A2D0-76D83660913D}" srcOrd="0" destOrd="0" parTransId="{7D4B731D-D754-4F46-ABAF-DEC9993CACF4}" sibTransId="{82E0AE33-2935-4124-A14D-55A9748C8828}"/>
    <dgm:cxn modelId="{7CFC6D43-BA94-4178-BFD5-CD3E42CDA85A}" type="presOf" srcId="{0090A5C9-A5E3-441B-A538-B736753BF25A}" destId="{7F2EE269-FDED-4C45-997F-190ACBD05F4E}" srcOrd="0" destOrd="0" presId="urn:microsoft.com/office/officeart/2005/8/layout/cycle3"/>
    <dgm:cxn modelId="{2072A8B0-E70E-46C1-A764-6ACC024B2092}" type="presOf" srcId="{0D89909C-27E9-40CA-9D0F-A2CB0953BE78}" destId="{D222E495-383E-45E9-8698-DBDF9E5C84A0}" srcOrd="0" destOrd="0" presId="urn:microsoft.com/office/officeart/2005/8/layout/cycle3"/>
    <dgm:cxn modelId="{184B15E8-5722-4A68-8451-F57F41997D64}" type="presOf" srcId="{5572BB4A-9A7E-450B-A2D0-76D83660913D}" destId="{D16C35ED-969A-4A5C-9F42-C20FC3FA0988}" srcOrd="0" destOrd="0" presId="urn:microsoft.com/office/officeart/2005/8/layout/cycle3"/>
    <dgm:cxn modelId="{9A102B3A-1B74-482C-8498-7C824DFCA631}" type="presParOf" srcId="{A2AC737D-9CB0-4A86-9DA0-304530EC8AF4}" destId="{ED1A89DD-88D1-478E-B43C-D1619D420F42}" srcOrd="0" destOrd="0" presId="urn:microsoft.com/office/officeart/2005/8/layout/cycle3"/>
    <dgm:cxn modelId="{129A8DB0-9D44-4EA7-87E8-84E746BA7BA7}" type="presParOf" srcId="{ED1A89DD-88D1-478E-B43C-D1619D420F42}" destId="{D16C35ED-969A-4A5C-9F42-C20FC3FA0988}" srcOrd="0" destOrd="0" presId="urn:microsoft.com/office/officeart/2005/8/layout/cycle3"/>
    <dgm:cxn modelId="{2DCBA5BC-4EAD-4469-A109-7E819098FBA4}" type="presParOf" srcId="{ED1A89DD-88D1-478E-B43C-D1619D420F42}" destId="{6C3B4D14-166E-49D2-9A75-0B7DA92CA851}" srcOrd="1" destOrd="0" presId="urn:microsoft.com/office/officeart/2005/8/layout/cycle3"/>
    <dgm:cxn modelId="{86612CB3-A76F-4AF0-A369-1C36CC2DD4EB}" type="presParOf" srcId="{ED1A89DD-88D1-478E-B43C-D1619D420F42}" destId="{4AFCA28D-3DDC-4CFC-9383-41FAD4E5E5D3}" srcOrd="2" destOrd="0" presId="urn:microsoft.com/office/officeart/2005/8/layout/cycle3"/>
    <dgm:cxn modelId="{65CAE766-C58B-4C8D-A261-B0A564591C43}" type="presParOf" srcId="{ED1A89DD-88D1-478E-B43C-D1619D420F42}" destId="{7F2EE269-FDED-4C45-997F-190ACBD05F4E}" srcOrd="3" destOrd="0" presId="urn:microsoft.com/office/officeart/2005/8/layout/cycle3"/>
    <dgm:cxn modelId="{5F56C683-C4B0-40F1-8BA0-5B33B32FE4A5}" type="presParOf" srcId="{ED1A89DD-88D1-478E-B43C-D1619D420F42}" destId="{D222E495-383E-45E9-8698-DBDF9E5C84A0}" srcOrd="4" destOrd="0" presId="urn:microsoft.com/office/officeart/2005/8/layout/cycle3"/>
    <dgm:cxn modelId="{EC8128D7-0B16-4446-9460-3ED1BB8D784B}" type="presParOf" srcId="{ED1A89DD-88D1-478E-B43C-D1619D420F42}" destId="{F2E9778C-7639-4FF4-B354-5F101625C8E7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AB0219-6ECE-4EAA-9306-CCE9F4F558F7}">
      <dsp:nvSpPr>
        <dsp:cNvPr id="0" name=""/>
        <dsp:cNvSpPr/>
      </dsp:nvSpPr>
      <dsp:spPr>
        <a:xfrm>
          <a:off x="4039960" y="2072397"/>
          <a:ext cx="1978479" cy="19784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900" kern="1200" dirty="0" smtClean="0"/>
            <a:t>التاثيرات الفسيولوجية</a:t>
          </a:r>
          <a:endParaRPr lang="en-US" sz="2900" kern="1200" dirty="0"/>
        </a:p>
      </dsp:txBody>
      <dsp:txXfrm>
        <a:off x="4329702" y="2362139"/>
        <a:ext cx="1398995" cy="1398995"/>
      </dsp:txXfrm>
    </dsp:sp>
    <dsp:sp modelId="{6B9CC3C8-9558-4D53-A6DA-642C4BBC06B6}">
      <dsp:nvSpPr>
        <dsp:cNvPr id="0" name=""/>
        <dsp:cNvSpPr/>
      </dsp:nvSpPr>
      <dsp:spPr>
        <a:xfrm rot="11700000">
          <a:off x="2542794" y="2310839"/>
          <a:ext cx="1473153" cy="56386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15C4B5-245C-49F0-A095-BF85D5269ECC}">
      <dsp:nvSpPr>
        <dsp:cNvPr id="0" name=""/>
        <dsp:cNvSpPr/>
      </dsp:nvSpPr>
      <dsp:spPr>
        <a:xfrm>
          <a:off x="1628115" y="1650310"/>
          <a:ext cx="1879555" cy="15036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200" kern="1200" dirty="0" smtClean="0"/>
            <a:t>التغيرات الكيمائية</a:t>
          </a:r>
          <a:endParaRPr lang="en-US" sz="3200" kern="1200" dirty="0"/>
        </a:p>
      </dsp:txBody>
      <dsp:txXfrm>
        <a:off x="1672155" y="1694350"/>
        <a:ext cx="1791475" cy="1415564"/>
      </dsp:txXfrm>
    </dsp:sp>
    <dsp:sp modelId="{A965AABC-34ED-42CD-A683-978325685D39}">
      <dsp:nvSpPr>
        <dsp:cNvPr id="0" name=""/>
        <dsp:cNvSpPr/>
      </dsp:nvSpPr>
      <dsp:spPr>
        <a:xfrm rot="14700000">
          <a:off x="3527026" y="1137877"/>
          <a:ext cx="1473153" cy="56386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C277F1-E418-4B6B-A3F5-F7AEE9AA0754}">
      <dsp:nvSpPr>
        <dsp:cNvPr id="0" name=""/>
        <dsp:cNvSpPr/>
      </dsp:nvSpPr>
      <dsp:spPr>
        <a:xfrm>
          <a:off x="3012534" y="422"/>
          <a:ext cx="1879555" cy="15036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200" kern="1200" dirty="0" smtClean="0"/>
            <a:t>تغيرات الجهاز الدوري</a:t>
          </a:r>
          <a:endParaRPr lang="en-US" sz="3200" kern="1200" dirty="0"/>
        </a:p>
      </dsp:txBody>
      <dsp:txXfrm>
        <a:off x="3056574" y="44462"/>
        <a:ext cx="1791475" cy="1415564"/>
      </dsp:txXfrm>
    </dsp:sp>
    <dsp:sp modelId="{EE6E3C8C-36E6-4A25-B6B1-6CB7BD60733E}">
      <dsp:nvSpPr>
        <dsp:cNvPr id="0" name=""/>
        <dsp:cNvSpPr/>
      </dsp:nvSpPr>
      <dsp:spPr>
        <a:xfrm rot="17700000">
          <a:off x="5058219" y="1137877"/>
          <a:ext cx="1473153" cy="56386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6E9FF1-8308-41F2-9E1C-1A30A4A40B22}">
      <dsp:nvSpPr>
        <dsp:cNvPr id="0" name=""/>
        <dsp:cNvSpPr/>
      </dsp:nvSpPr>
      <dsp:spPr>
        <a:xfrm>
          <a:off x="5166309" y="422"/>
          <a:ext cx="1879555" cy="15036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200" kern="1200" dirty="0" smtClean="0"/>
            <a:t>تغيرات الجهاز التنفسي</a:t>
          </a:r>
          <a:endParaRPr lang="en-US" sz="3200" kern="1200" dirty="0"/>
        </a:p>
      </dsp:txBody>
      <dsp:txXfrm>
        <a:off x="5210349" y="44462"/>
        <a:ext cx="1791475" cy="1415564"/>
      </dsp:txXfrm>
    </dsp:sp>
    <dsp:sp modelId="{7C20E92D-9E97-4461-8006-3B2B55EA83AA}">
      <dsp:nvSpPr>
        <dsp:cNvPr id="0" name=""/>
        <dsp:cNvSpPr/>
      </dsp:nvSpPr>
      <dsp:spPr>
        <a:xfrm rot="20700000">
          <a:off x="6042451" y="2310839"/>
          <a:ext cx="1473153" cy="56386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8B5C71-F5C9-4C4C-82FF-EBF812E82BE6}">
      <dsp:nvSpPr>
        <dsp:cNvPr id="0" name=""/>
        <dsp:cNvSpPr/>
      </dsp:nvSpPr>
      <dsp:spPr>
        <a:xfrm>
          <a:off x="6550729" y="1650310"/>
          <a:ext cx="1879555" cy="15036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200" kern="1200" dirty="0" smtClean="0"/>
            <a:t>تغيرات اخرى</a:t>
          </a:r>
          <a:endParaRPr lang="en-US" sz="3200" kern="1200" dirty="0"/>
        </a:p>
      </dsp:txBody>
      <dsp:txXfrm>
        <a:off x="6594769" y="1694350"/>
        <a:ext cx="1791475" cy="14155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1A2D9C-F09A-4D5C-9CCC-5F6FCD4CE830}">
      <dsp:nvSpPr>
        <dsp:cNvPr id="0" name=""/>
        <dsp:cNvSpPr/>
      </dsp:nvSpPr>
      <dsp:spPr>
        <a:xfrm>
          <a:off x="2426810" y="1568"/>
          <a:ext cx="2313235" cy="11566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485" tIns="46990" rIns="70485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700" kern="1200" dirty="0" smtClean="0"/>
            <a:t>مؤشرات تقدم المستوى</a:t>
          </a:r>
          <a:endParaRPr lang="en-US" sz="3700" kern="1200" dirty="0"/>
        </a:p>
      </dsp:txBody>
      <dsp:txXfrm>
        <a:off x="2460686" y="35444"/>
        <a:ext cx="2245483" cy="1088865"/>
      </dsp:txXfrm>
    </dsp:sp>
    <dsp:sp modelId="{F8AE4353-9978-4229-B099-D1991C02F3B6}">
      <dsp:nvSpPr>
        <dsp:cNvPr id="0" name=""/>
        <dsp:cNvSpPr/>
      </dsp:nvSpPr>
      <dsp:spPr>
        <a:xfrm>
          <a:off x="2658133" y="1158186"/>
          <a:ext cx="231323" cy="8674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7463"/>
              </a:lnTo>
              <a:lnTo>
                <a:pt x="231323" y="86746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4FAFD7-5980-4720-BEB5-726367C40BDF}">
      <dsp:nvSpPr>
        <dsp:cNvPr id="0" name=""/>
        <dsp:cNvSpPr/>
      </dsp:nvSpPr>
      <dsp:spPr>
        <a:xfrm>
          <a:off x="2889457" y="1447341"/>
          <a:ext cx="1850588" cy="11566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1900" kern="1200" dirty="0" smtClean="0"/>
            <a:t>تحسن المستوى 1 – 3% تبعا لنوع النشاط</a:t>
          </a:r>
          <a:endParaRPr lang="en-US" sz="1900" kern="1200" dirty="0"/>
        </a:p>
      </dsp:txBody>
      <dsp:txXfrm>
        <a:off x="2923333" y="1481217"/>
        <a:ext cx="1782836" cy="1088865"/>
      </dsp:txXfrm>
    </dsp:sp>
    <dsp:sp modelId="{BA518D85-4C24-4B8B-A68D-02B9A7325081}">
      <dsp:nvSpPr>
        <dsp:cNvPr id="0" name=""/>
        <dsp:cNvSpPr/>
      </dsp:nvSpPr>
      <dsp:spPr>
        <a:xfrm>
          <a:off x="2658133" y="1158186"/>
          <a:ext cx="231323" cy="23132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13235"/>
              </a:lnTo>
              <a:lnTo>
                <a:pt x="231323" y="23132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FF769F-00C3-48B9-87D5-C305017EB373}">
      <dsp:nvSpPr>
        <dsp:cNvPr id="0" name=""/>
        <dsp:cNvSpPr/>
      </dsp:nvSpPr>
      <dsp:spPr>
        <a:xfrm>
          <a:off x="2889457" y="2893113"/>
          <a:ext cx="1850588" cy="11566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1900" kern="1200" dirty="0" smtClean="0"/>
            <a:t>مقدار الفرق بين نتائج الاختبارات والمنافسات</a:t>
          </a:r>
          <a:endParaRPr lang="en-US" sz="1900" kern="1200" dirty="0"/>
        </a:p>
      </dsp:txBody>
      <dsp:txXfrm>
        <a:off x="2923333" y="2926989"/>
        <a:ext cx="1782836" cy="1088865"/>
      </dsp:txXfrm>
    </dsp:sp>
    <dsp:sp modelId="{2F13847D-2A33-47BE-970E-58EC510F1C7B}">
      <dsp:nvSpPr>
        <dsp:cNvPr id="0" name=""/>
        <dsp:cNvSpPr/>
      </dsp:nvSpPr>
      <dsp:spPr>
        <a:xfrm>
          <a:off x="5318354" y="1568"/>
          <a:ext cx="2313235" cy="11566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485" tIns="46990" rIns="70485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700" kern="1200" dirty="0" smtClean="0"/>
            <a:t>مؤشرات ثبات المستوى</a:t>
          </a:r>
          <a:endParaRPr lang="en-US" sz="3700" kern="1200" dirty="0"/>
        </a:p>
      </dsp:txBody>
      <dsp:txXfrm>
        <a:off x="5352230" y="35444"/>
        <a:ext cx="2245483" cy="1088865"/>
      </dsp:txXfrm>
    </dsp:sp>
    <dsp:sp modelId="{C34FE611-46DB-4903-A065-C74101EE0F52}">
      <dsp:nvSpPr>
        <dsp:cNvPr id="0" name=""/>
        <dsp:cNvSpPr/>
      </dsp:nvSpPr>
      <dsp:spPr>
        <a:xfrm>
          <a:off x="5549677" y="1158186"/>
          <a:ext cx="231323" cy="8674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7463"/>
              </a:lnTo>
              <a:lnTo>
                <a:pt x="231323" y="86746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0BE9EC-4F8F-4F58-98C2-004DEA9C79D1}">
      <dsp:nvSpPr>
        <dsp:cNvPr id="0" name=""/>
        <dsp:cNvSpPr/>
      </dsp:nvSpPr>
      <dsp:spPr>
        <a:xfrm>
          <a:off x="5781001" y="1447341"/>
          <a:ext cx="1850588" cy="11566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1900" kern="1200" dirty="0" smtClean="0"/>
            <a:t>الحد الادنى للنتائج يجب ان لاتقل 95 – 97% من افضل مستوى للرياضي</a:t>
          </a:r>
          <a:endParaRPr lang="en-US" sz="1900" kern="1200" dirty="0"/>
        </a:p>
      </dsp:txBody>
      <dsp:txXfrm>
        <a:off x="5814877" y="1481217"/>
        <a:ext cx="1782836" cy="1088865"/>
      </dsp:txXfrm>
    </dsp:sp>
    <dsp:sp modelId="{BCCF2FF5-93D3-48AE-8CF6-FEE21293ED3B}">
      <dsp:nvSpPr>
        <dsp:cNvPr id="0" name=""/>
        <dsp:cNvSpPr/>
      </dsp:nvSpPr>
      <dsp:spPr>
        <a:xfrm>
          <a:off x="5549677" y="1158186"/>
          <a:ext cx="231323" cy="23132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13235"/>
              </a:lnTo>
              <a:lnTo>
                <a:pt x="231323" y="23132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6A49AA-431E-444B-B047-B82466D2228F}">
      <dsp:nvSpPr>
        <dsp:cNvPr id="0" name=""/>
        <dsp:cNvSpPr/>
      </dsp:nvSpPr>
      <dsp:spPr>
        <a:xfrm>
          <a:off x="5781001" y="2893113"/>
          <a:ext cx="1850588" cy="11566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1900" kern="1200" dirty="0" smtClean="0"/>
            <a:t>كلما كانت النتائج في الحد الادنى وخلال فترات قصيرة كان هنالك ثبات بالمستوى</a:t>
          </a:r>
          <a:endParaRPr lang="en-US" sz="1900" kern="1200" dirty="0"/>
        </a:p>
      </dsp:txBody>
      <dsp:txXfrm>
        <a:off x="5814877" y="2926989"/>
        <a:ext cx="1782836" cy="108886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D4D0F9-2C26-458B-B96E-B40681AEA3DB}">
      <dsp:nvSpPr>
        <dsp:cNvPr id="0" name=""/>
        <dsp:cNvSpPr/>
      </dsp:nvSpPr>
      <dsp:spPr>
        <a:xfrm>
          <a:off x="0" y="912889"/>
          <a:ext cx="10058399" cy="5544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A47F01-599D-43E9-990D-190B53F63A29}">
      <dsp:nvSpPr>
        <dsp:cNvPr id="0" name=""/>
        <dsp:cNvSpPr/>
      </dsp:nvSpPr>
      <dsp:spPr>
        <a:xfrm>
          <a:off x="502920" y="588169"/>
          <a:ext cx="7040880" cy="6494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200" kern="1200" dirty="0" smtClean="0">
              <a:solidFill>
                <a:schemeClr val="tx1"/>
              </a:solidFill>
            </a:rPr>
            <a:t>المرحلة الاولى: هي مرحلة تحسين المكونات الاساسية لظهور الفورمة الرياضية</a:t>
          </a:r>
          <a:endParaRPr lang="en-US" sz="2200" kern="1200" dirty="0">
            <a:solidFill>
              <a:schemeClr val="tx1"/>
            </a:solidFill>
          </a:endParaRPr>
        </a:p>
      </dsp:txBody>
      <dsp:txXfrm>
        <a:off x="534623" y="619872"/>
        <a:ext cx="6977474" cy="586034"/>
      </dsp:txXfrm>
    </dsp:sp>
    <dsp:sp modelId="{16713220-08A8-422D-8EAD-F1F3C0FDED55}">
      <dsp:nvSpPr>
        <dsp:cNvPr id="0" name=""/>
        <dsp:cNvSpPr/>
      </dsp:nvSpPr>
      <dsp:spPr>
        <a:xfrm>
          <a:off x="0" y="1910810"/>
          <a:ext cx="10058399" cy="5544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22849A-C1B3-4389-A81E-60ABCB0787B7}">
      <dsp:nvSpPr>
        <dsp:cNvPr id="0" name=""/>
        <dsp:cNvSpPr/>
      </dsp:nvSpPr>
      <dsp:spPr>
        <a:xfrm>
          <a:off x="502920" y="1586090"/>
          <a:ext cx="7040880" cy="6494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200" kern="1200" dirty="0" smtClean="0">
              <a:solidFill>
                <a:schemeClr val="tx1"/>
              </a:solidFill>
            </a:rPr>
            <a:t>المرحلة الثانية: تتميز بالثبات النسبي للفورمة الرياضية في شكلها التمهيدي، ويلاحظ في هذه المرحلة المحافظة في تحقيق النتائج الرياضية</a:t>
          </a:r>
          <a:endParaRPr lang="en-US" sz="2200" kern="1200" dirty="0">
            <a:solidFill>
              <a:schemeClr val="tx1"/>
            </a:solidFill>
          </a:endParaRPr>
        </a:p>
      </dsp:txBody>
      <dsp:txXfrm>
        <a:off x="534623" y="1617793"/>
        <a:ext cx="6977474" cy="586034"/>
      </dsp:txXfrm>
    </dsp:sp>
    <dsp:sp modelId="{B02D04CD-8DDA-4D19-AE4F-F7F631A66AB1}">
      <dsp:nvSpPr>
        <dsp:cNvPr id="0" name=""/>
        <dsp:cNvSpPr/>
      </dsp:nvSpPr>
      <dsp:spPr>
        <a:xfrm>
          <a:off x="0" y="2908729"/>
          <a:ext cx="10058399" cy="5544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B1B083-ACCB-4C9A-B8B4-92DFFC505A11}">
      <dsp:nvSpPr>
        <dsp:cNvPr id="0" name=""/>
        <dsp:cNvSpPr/>
      </dsp:nvSpPr>
      <dsp:spPr>
        <a:xfrm>
          <a:off x="502920" y="2584009"/>
          <a:ext cx="7040880" cy="6494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200" kern="1200" dirty="0" smtClean="0">
              <a:solidFill>
                <a:schemeClr val="tx1"/>
              </a:solidFill>
            </a:rPr>
            <a:t>المرحلة الثالثة: تتميز هذه المرحلة باتجاهية عمليات التكيف نحو الاستشفائية وبناء على ذلك يتم فقد الفورمة الرياضية تدريجيا.</a:t>
          </a:r>
          <a:endParaRPr lang="en-US" sz="2200" kern="1200" dirty="0">
            <a:solidFill>
              <a:schemeClr val="tx1"/>
            </a:solidFill>
          </a:endParaRPr>
        </a:p>
      </dsp:txBody>
      <dsp:txXfrm>
        <a:off x="534623" y="2615712"/>
        <a:ext cx="6977474" cy="58603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3B4D14-166E-49D2-9A75-0B7DA92CA851}">
      <dsp:nvSpPr>
        <dsp:cNvPr id="0" name=""/>
        <dsp:cNvSpPr/>
      </dsp:nvSpPr>
      <dsp:spPr>
        <a:xfrm>
          <a:off x="3023252" y="-25888"/>
          <a:ext cx="4011895" cy="4011895"/>
        </a:xfrm>
        <a:prstGeom prst="circularArrow">
          <a:avLst>
            <a:gd name="adj1" fmla="val 5544"/>
            <a:gd name="adj2" fmla="val 330680"/>
            <a:gd name="adj3" fmla="val 13739506"/>
            <a:gd name="adj4" fmla="val 17408169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6C35ED-969A-4A5C-9F42-C20FC3FA0988}">
      <dsp:nvSpPr>
        <dsp:cNvPr id="0" name=""/>
        <dsp:cNvSpPr/>
      </dsp:nvSpPr>
      <dsp:spPr>
        <a:xfrm>
          <a:off x="4075174" y="1177"/>
          <a:ext cx="1908050" cy="9540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500" kern="1200" dirty="0" smtClean="0"/>
            <a:t>تغيرات في القوة العضلة</a:t>
          </a:r>
          <a:endParaRPr lang="en-US" sz="2500" kern="1200" dirty="0"/>
        </a:p>
      </dsp:txBody>
      <dsp:txXfrm>
        <a:off x="4121746" y="47749"/>
        <a:ext cx="1814906" cy="860881"/>
      </dsp:txXfrm>
    </dsp:sp>
    <dsp:sp modelId="{4AFCA28D-3DDC-4CFC-9383-41FAD4E5E5D3}">
      <dsp:nvSpPr>
        <dsp:cNvPr id="0" name=""/>
        <dsp:cNvSpPr/>
      </dsp:nvSpPr>
      <dsp:spPr>
        <a:xfrm>
          <a:off x="5702270" y="1183331"/>
          <a:ext cx="1908050" cy="9540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500" kern="1200" dirty="0" smtClean="0"/>
            <a:t>تغيرات التحمل العضلي</a:t>
          </a:r>
          <a:endParaRPr lang="en-US" sz="2500" kern="1200" dirty="0"/>
        </a:p>
      </dsp:txBody>
      <dsp:txXfrm>
        <a:off x="5748842" y="1229903"/>
        <a:ext cx="1814906" cy="860881"/>
      </dsp:txXfrm>
    </dsp:sp>
    <dsp:sp modelId="{7F2EE269-FDED-4C45-997F-190ACBD05F4E}">
      <dsp:nvSpPr>
        <dsp:cNvPr id="0" name=""/>
        <dsp:cNvSpPr/>
      </dsp:nvSpPr>
      <dsp:spPr>
        <a:xfrm>
          <a:off x="5080775" y="3096097"/>
          <a:ext cx="1908050" cy="9540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500" kern="1200" dirty="0" smtClean="0"/>
            <a:t>تغيرات السرعة والرشاقة</a:t>
          </a:r>
          <a:endParaRPr lang="en-US" sz="2500" kern="1200" dirty="0"/>
        </a:p>
      </dsp:txBody>
      <dsp:txXfrm>
        <a:off x="5127347" y="3142669"/>
        <a:ext cx="1814906" cy="860881"/>
      </dsp:txXfrm>
    </dsp:sp>
    <dsp:sp modelId="{D222E495-383E-45E9-8698-DBDF9E5C84A0}">
      <dsp:nvSpPr>
        <dsp:cNvPr id="0" name=""/>
        <dsp:cNvSpPr/>
      </dsp:nvSpPr>
      <dsp:spPr>
        <a:xfrm>
          <a:off x="3069574" y="3096097"/>
          <a:ext cx="1908050" cy="9540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500" kern="1200" dirty="0" smtClean="0"/>
            <a:t>تغيرات المرونة</a:t>
          </a:r>
          <a:endParaRPr lang="en-US" sz="2500" kern="1200" dirty="0"/>
        </a:p>
      </dsp:txBody>
      <dsp:txXfrm>
        <a:off x="3116146" y="3142669"/>
        <a:ext cx="1814906" cy="860881"/>
      </dsp:txXfrm>
    </dsp:sp>
    <dsp:sp modelId="{F2E9778C-7639-4FF4-B354-5F101625C8E7}">
      <dsp:nvSpPr>
        <dsp:cNvPr id="0" name=""/>
        <dsp:cNvSpPr/>
      </dsp:nvSpPr>
      <dsp:spPr>
        <a:xfrm>
          <a:off x="2448078" y="1183331"/>
          <a:ext cx="1908050" cy="9540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500" kern="1200" smtClean="0"/>
            <a:t>تغيرات التحمل الدوري التنفسي</a:t>
          </a:r>
          <a:endParaRPr lang="en-US" sz="2500" kern="1200" dirty="0"/>
        </a:p>
      </dsp:txBody>
      <dsp:txXfrm>
        <a:off x="2494650" y="1229903"/>
        <a:ext cx="1814906" cy="8608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E02AE-7A48-479A-9D71-DCB2C093E088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859DF2-9236-4EC8-A184-3DB133C92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962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859DF2-9236-4EC8-A184-3DB133C920E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006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4A3C1-1C6D-4B62-A0D5-5EE3D2E3D9FF}" type="datetime1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/>
              <a:t>ا.د مصطفى حسن عبد الكريم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27407194-602E-47F6-8626-5C8EB7150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24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CFCD-7CC2-4A4B-9FE1-9851380399AE}" type="datetime1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/>
              <a:t>ا.د مصطفى حسن عبد الكريم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07194-602E-47F6-8626-5C8EB7150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725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CD8E1-2BB7-439F-8677-DF6A451E0C4A}" type="datetime1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/>
              <a:t>ا.د مصطفى حسن عبد الكريم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07194-602E-47F6-8626-5C8EB7150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190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0568-0D37-4717-AD27-FF036F87BBB5}" type="datetime1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/>
              <a:t>ا.د مصطفى حسن عبد الكريم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07194-602E-47F6-8626-5C8EB7150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280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E8546822-C835-437E-8CF7-750F4A6DB87A}" type="datetime1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r>
              <a:rPr lang="ar-IQ" smtClean="0"/>
              <a:t>ا.د مصطفى حسن عبد الكريم</a:t>
            </a:r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27407194-602E-47F6-8626-5C8EB7150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77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50352-115A-48D6-9281-208A3EBE6D96}" type="datetime1">
              <a:rPr lang="en-US" smtClean="0"/>
              <a:t>12/5/2017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/>
              <a:t>ا.د مصطفى حسن عبد الكريم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07194-602E-47F6-8626-5C8EB7150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906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125F0-9575-40E6-8567-CC5E8FA7987F}" type="datetime1">
              <a:rPr lang="en-US" smtClean="0"/>
              <a:t>12/5/2017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/>
              <a:t>ا.د مصطفى حسن عبد الكريم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07194-602E-47F6-8626-5C8EB7150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964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33B0-4709-4293-B549-72C505D80F19}" type="datetime1">
              <a:rPr lang="en-US" smtClean="0"/>
              <a:t>12/5/2017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/>
              <a:t>ا.د مصطفى حسن عبد الكريم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07194-602E-47F6-8626-5C8EB7150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49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55C1D-652D-45CE-A611-EDE10730C976}" type="datetime1">
              <a:rPr lang="en-US" smtClean="0"/>
              <a:t>12/5/2017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/>
              <a:t>ا.د مصطفى حسن عبد الكريم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07194-602E-47F6-8626-5C8EB7150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719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19C26-78CF-42F8-A96D-640E270B01A2}" type="datetime1">
              <a:rPr lang="en-US" smtClean="0"/>
              <a:t>12/5/2017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/>
              <a:t>ا.د مصطفى حسن عبد الكريم</a:t>
            </a:r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07194-602E-47F6-8626-5C8EB7150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133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FA83C-70FC-41FA-8BEF-CA32831ED219}" type="datetime1">
              <a:rPr lang="en-US" smtClean="0"/>
              <a:t>12/5/2017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07194-602E-47F6-8626-5C8EB7150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122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B057A2D0-3CEE-42C8-8CEB-8E1F3BBF54B6}" type="datetime1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ar-IQ" smtClean="0"/>
              <a:t>ا.د مصطفى حسن عبد الكريم</a:t>
            </a:r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27407194-602E-47F6-8626-5C8EB7150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437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rtl="1"/>
            <a:r>
              <a:rPr lang="ar-IQ" dirty="0" smtClean="0"/>
              <a:t>التاثيرات الفسيولوجية للتدريب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IQ" sz="2400" b="1" dirty="0" smtClean="0"/>
              <a:t>ا.د مصطفى حسن عبد الكريم</a:t>
            </a:r>
            <a:endParaRPr lang="en-US" sz="24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/>
              <a:t>ا.د مصطفى حسن عبد الكريم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65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IQ" sz="3200" dirty="0" smtClean="0"/>
              <a:t>ماذا نعني بالتاثيرات الفسيولوجية للتدريب: يؤدي التدريب المنتظم الى التكيف </a:t>
            </a:r>
            <a:r>
              <a:rPr lang="en-US" sz="3200" dirty="0" smtClean="0"/>
              <a:t>Adaptation</a:t>
            </a:r>
            <a:r>
              <a:rPr lang="ar-IQ" sz="3200" dirty="0" smtClean="0"/>
              <a:t> ويعني تحسين </a:t>
            </a:r>
            <a:r>
              <a:rPr lang="ar-IQ" sz="3200" smtClean="0"/>
              <a:t>الاستجابات الفسيولوجية </a:t>
            </a:r>
            <a:r>
              <a:rPr lang="ar-IQ" sz="3200" dirty="0" smtClean="0"/>
              <a:t>لاجهزة الجسم.</a:t>
            </a:r>
            <a:endParaRPr lang="en-US" sz="3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7000551"/>
              </p:ext>
            </p:extLst>
          </p:nvPr>
        </p:nvGraphicFramePr>
        <p:xfrm>
          <a:off x="1069975" y="2120900"/>
          <a:ext cx="10058400" cy="405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/>
              <a:t>ا.د مصطفى حسن عبد الكريم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0843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CAB0219-6ECE-4EAA-9306-CCE9F4F558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CAB0219-6ECE-4EAA-9306-CCE9F4F558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CAB0219-6ECE-4EAA-9306-CCE9F4F558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CAB0219-6ECE-4EAA-9306-CCE9F4F558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graphicEl>
                                              <a:dgm id="{7CAB0219-6ECE-4EAA-9306-CCE9F4F558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CAB0219-6ECE-4EAA-9306-CCE9F4F558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CAB0219-6ECE-4EAA-9306-CCE9F4F558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CAB0219-6ECE-4EAA-9306-CCE9F4F558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CAB0219-6ECE-4EAA-9306-CCE9F4F558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B9CC3C8-9558-4D53-A6DA-642C4BBC06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B9CC3C8-9558-4D53-A6DA-642C4BBC06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B9CC3C8-9558-4D53-A6DA-642C4BBC06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B9CC3C8-9558-4D53-A6DA-642C4BBC06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graphicEl>
                                              <a:dgm id="{6B9CC3C8-9558-4D53-A6DA-642C4BBC06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B9CC3C8-9558-4D53-A6DA-642C4BBC06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B9CC3C8-9558-4D53-A6DA-642C4BBC06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B9CC3C8-9558-4D53-A6DA-642C4BBC06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B9CC3C8-9558-4D53-A6DA-642C4BBC06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A15C4B5-245C-49F0-A095-BF85D5269E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A15C4B5-245C-49F0-A095-BF85D5269E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A15C4B5-245C-49F0-A095-BF85D5269E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A15C4B5-245C-49F0-A095-BF85D5269E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graphicEl>
                                              <a:dgm id="{BA15C4B5-245C-49F0-A095-BF85D5269E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A15C4B5-245C-49F0-A095-BF85D5269E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A15C4B5-245C-49F0-A095-BF85D5269E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A15C4B5-245C-49F0-A095-BF85D5269E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A15C4B5-245C-49F0-A095-BF85D5269E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965AABC-34ED-42CD-A683-978325685D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965AABC-34ED-42CD-A683-978325685D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965AABC-34ED-42CD-A683-978325685D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965AABC-34ED-42CD-A683-978325685D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>
                                            <p:graphicEl>
                                              <a:dgm id="{A965AABC-34ED-42CD-A683-978325685D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965AABC-34ED-42CD-A683-978325685D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965AABC-34ED-42CD-A683-978325685D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965AABC-34ED-42CD-A683-978325685D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965AABC-34ED-42CD-A683-978325685D3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8C277F1-E418-4B6B-A3F5-F7AEE9AA07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8C277F1-E418-4B6B-A3F5-F7AEE9AA07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8C277F1-E418-4B6B-A3F5-F7AEE9AA07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8C277F1-E418-4B6B-A3F5-F7AEE9AA07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">
                                            <p:graphicEl>
                                              <a:dgm id="{78C277F1-E418-4B6B-A3F5-F7AEE9AA07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8C277F1-E418-4B6B-A3F5-F7AEE9AA07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8C277F1-E418-4B6B-A3F5-F7AEE9AA07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8C277F1-E418-4B6B-A3F5-F7AEE9AA07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8C277F1-E418-4B6B-A3F5-F7AEE9AA07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E6E3C8C-36E6-4A25-B6B1-6CB7BD6073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E6E3C8C-36E6-4A25-B6B1-6CB7BD6073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E6E3C8C-36E6-4A25-B6B1-6CB7BD6073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E6E3C8C-36E6-4A25-B6B1-6CB7BD6073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">
                                            <p:graphicEl>
                                              <a:dgm id="{EE6E3C8C-36E6-4A25-B6B1-6CB7BD6073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E6E3C8C-36E6-4A25-B6B1-6CB7BD6073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E6E3C8C-36E6-4A25-B6B1-6CB7BD6073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E6E3C8C-36E6-4A25-B6B1-6CB7BD6073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E6E3C8C-36E6-4A25-B6B1-6CB7BD6073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16E9FF1-8308-41F2-9E1C-1A30A4A40B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16E9FF1-8308-41F2-9E1C-1A30A4A40B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16E9FF1-8308-41F2-9E1C-1A30A4A40B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16E9FF1-8308-41F2-9E1C-1A30A4A40B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">
                                            <p:graphicEl>
                                              <a:dgm id="{F16E9FF1-8308-41F2-9E1C-1A30A4A40B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16E9FF1-8308-41F2-9E1C-1A30A4A40B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16E9FF1-8308-41F2-9E1C-1A30A4A40B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16E9FF1-8308-41F2-9E1C-1A30A4A40B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16E9FF1-8308-41F2-9E1C-1A30A4A40B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C20E92D-9E97-4461-8006-3B2B55EA83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C20E92D-9E97-4461-8006-3B2B55EA83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C20E92D-9E97-4461-8006-3B2B55EA83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C20E92D-9E97-4461-8006-3B2B55EA83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">
                                            <p:graphicEl>
                                              <a:dgm id="{7C20E92D-9E97-4461-8006-3B2B55EA83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C20E92D-9E97-4461-8006-3B2B55EA83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C20E92D-9E97-4461-8006-3B2B55EA83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C20E92D-9E97-4461-8006-3B2B55EA83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C20E92D-9E97-4461-8006-3B2B55EA83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88B5C71-F5C9-4C4C-82FF-EBF812E82B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88B5C71-F5C9-4C4C-82FF-EBF812E82B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88B5C71-F5C9-4C4C-82FF-EBF812E82B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88B5C71-F5C9-4C4C-82FF-EBF812E82B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">
                                            <p:graphicEl>
                                              <a:dgm id="{D88B5C71-F5C9-4C4C-82FF-EBF812E82B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88B5C71-F5C9-4C4C-82FF-EBF812E82B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88B5C71-F5C9-4C4C-82FF-EBF812E82B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88B5C71-F5C9-4C4C-82FF-EBF812E82B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88B5C71-F5C9-4C4C-82FF-EBF812E82B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136" y="145966"/>
            <a:ext cx="10058400" cy="1609344"/>
          </a:xfrm>
        </p:spPr>
        <p:txBody>
          <a:bodyPr/>
          <a:lstStyle/>
          <a:p>
            <a:pPr algn="ctr" rtl="1"/>
            <a:r>
              <a:rPr lang="ar-IQ" dirty="0" smtClean="0"/>
              <a:t>التغيرات الكيميائية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1657237"/>
              </p:ext>
            </p:extLst>
          </p:nvPr>
        </p:nvGraphicFramePr>
        <p:xfrm>
          <a:off x="956959" y="1461178"/>
          <a:ext cx="100584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/>
                <a:gridCol w="502920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IQ" sz="2000" dirty="0" smtClean="0"/>
                        <a:t>التغيرات اللاهوائية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sz="2000" dirty="0" smtClean="0"/>
                        <a:t>التغيرات الهوائية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IQ" sz="2000" dirty="0" smtClean="0"/>
                        <a:t>زيادة سعة</a:t>
                      </a:r>
                      <a:r>
                        <a:rPr lang="ar-IQ" sz="2000" baseline="0" dirty="0" smtClean="0"/>
                        <a:t> النظام الفوسفاجيني </a:t>
                      </a:r>
                      <a:r>
                        <a:rPr lang="en-US" sz="2000" baseline="0" dirty="0" smtClean="0"/>
                        <a:t>ATP – PC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sz="2000" dirty="0" smtClean="0"/>
                        <a:t>زيادة محتوى الهيمكلوبين بالدم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IQ" sz="2000" dirty="0" smtClean="0"/>
                        <a:t>زيادة مخزون العضلات من </a:t>
                      </a:r>
                      <a:r>
                        <a:rPr lang="en-US" sz="2000" dirty="0" smtClean="0"/>
                        <a:t>ATP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ar-IQ" sz="2000" baseline="0" dirty="0" smtClean="0"/>
                        <a:t> و</a:t>
                      </a:r>
                      <a:r>
                        <a:rPr lang="en-US" sz="2000" baseline="0" dirty="0" smtClean="0"/>
                        <a:t> PC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sz="2000" dirty="0" smtClean="0"/>
                        <a:t>زيادة اكسدة الكلايكوجين</a:t>
                      </a:r>
                      <a:r>
                        <a:rPr lang="ar-IQ" sz="2000" baseline="0" dirty="0" smtClean="0"/>
                        <a:t> 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IQ" sz="2000" dirty="0" smtClean="0"/>
                        <a:t>زيادة نشاط انزيمات</a:t>
                      </a:r>
                      <a:r>
                        <a:rPr lang="ar-IQ" sz="2000" baseline="0" dirty="0" smtClean="0"/>
                        <a:t> تحويل </a:t>
                      </a:r>
                      <a:r>
                        <a:rPr lang="en-US" sz="2000" baseline="0" dirty="0" smtClean="0"/>
                        <a:t>ATP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sz="2000" dirty="0" smtClean="0"/>
                        <a:t>زيادة</a:t>
                      </a:r>
                      <a:r>
                        <a:rPr lang="ar-IQ" sz="2000" baseline="0" dirty="0" smtClean="0"/>
                        <a:t> عدد وحجم الميتكوندريا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IQ" sz="2000" dirty="0" smtClean="0"/>
                        <a:t>زيادة</a:t>
                      </a:r>
                      <a:r>
                        <a:rPr lang="ar-IQ" sz="2000" baseline="0" dirty="0" smtClean="0"/>
                        <a:t> سعة تكسير اللايكوجين في غياب الاوكسجين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sz="2000" dirty="0" smtClean="0"/>
                        <a:t>زيادة نشاط دورة كريبس</a:t>
                      </a:r>
                      <a:r>
                        <a:rPr lang="ar-IQ" sz="2000" baseline="0" dirty="0" smtClean="0"/>
                        <a:t> والانزيمات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IQ" sz="2000" dirty="0" smtClean="0"/>
                        <a:t>زيادة نشاط انزيمات</a:t>
                      </a:r>
                      <a:r>
                        <a:rPr lang="ar-IQ" sz="2000" baseline="0" dirty="0" smtClean="0"/>
                        <a:t> الجلكزة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sz="2000" dirty="0" smtClean="0"/>
                        <a:t>زيادة مخزون</a:t>
                      </a:r>
                      <a:r>
                        <a:rPr lang="ar-IQ" sz="2000" baseline="0" dirty="0" smtClean="0"/>
                        <a:t> العضلات من الكلايكوجين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sz="2000" dirty="0" smtClean="0"/>
                        <a:t>زيادة اكسدة الدهون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sz="2000" dirty="0" smtClean="0">
                          <a:solidFill>
                            <a:srgbClr val="C00000"/>
                          </a:solidFill>
                        </a:rPr>
                        <a:t>التغيرات النسبية</a:t>
                      </a:r>
                      <a:r>
                        <a:rPr lang="ar-IQ" sz="2000" baseline="0" dirty="0" smtClean="0">
                          <a:solidFill>
                            <a:srgbClr val="C00000"/>
                          </a:solidFill>
                        </a:rPr>
                        <a:t> في الالياف العضلية السريعة والبطيئة</a:t>
                      </a:r>
                      <a:endParaRPr lang="en-US" sz="2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sz="2000" dirty="0" smtClean="0">
                          <a:solidFill>
                            <a:srgbClr val="C00000"/>
                          </a:solidFill>
                        </a:rPr>
                        <a:t>زيادة</a:t>
                      </a:r>
                      <a:r>
                        <a:rPr lang="ar-IQ" sz="2000" baseline="0" dirty="0" smtClean="0">
                          <a:solidFill>
                            <a:srgbClr val="C00000"/>
                          </a:solidFill>
                        </a:rPr>
                        <a:t> السعة الهوائية لكلا النوعين من الالياف</a:t>
                      </a:r>
                      <a:endParaRPr 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sz="2000" dirty="0" smtClean="0">
                          <a:solidFill>
                            <a:srgbClr val="002060"/>
                          </a:solidFill>
                        </a:rPr>
                        <a:t>زيادة تضخم</a:t>
                      </a:r>
                      <a:r>
                        <a:rPr lang="ar-IQ" sz="2000" baseline="0" dirty="0" smtClean="0">
                          <a:solidFill>
                            <a:srgbClr val="002060"/>
                          </a:solidFill>
                        </a:rPr>
                        <a:t> الالياف البطئية تحت تاثير تدريبات التحمل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sz="2000" dirty="0" smtClean="0">
                          <a:solidFill>
                            <a:schemeClr val="tx1"/>
                          </a:solidFill>
                        </a:rPr>
                        <a:t>زيادة تضخم</a:t>
                      </a:r>
                      <a:r>
                        <a:rPr lang="ar-IQ" sz="2000" baseline="0" dirty="0" smtClean="0">
                          <a:solidFill>
                            <a:schemeClr val="tx1"/>
                          </a:solidFill>
                        </a:rPr>
                        <a:t> الالياف السريعة تحت تاثير تدريبات السرعة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/>
              <a:t>ا.د مصطفى حسن عبد الكريم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37109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IQ" dirty="0" smtClean="0"/>
              <a:t>تغيرات الجهاز الدوري في الراحة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IQ" sz="4400" dirty="0" smtClean="0">
                <a:solidFill>
                  <a:srgbClr val="00B050"/>
                </a:solidFill>
              </a:rPr>
              <a:t>1- زيادة حجم القلب.</a:t>
            </a:r>
          </a:p>
          <a:p>
            <a:pPr algn="r" rtl="1"/>
            <a:r>
              <a:rPr lang="ar-IQ" sz="4400" dirty="0" smtClean="0">
                <a:solidFill>
                  <a:srgbClr val="FF0000"/>
                </a:solidFill>
              </a:rPr>
              <a:t>2- نقص معدل القلب.</a:t>
            </a:r>
          </a:p>
          <a:p>
            <a:pPr algn="r" rtl="1"/>
            <a:r>
              <a:rPr lang="ar-IQ" sz="4400" dirty="0" smtClean="0">
                <a:solidFill>
                  <a:srgbClr val="00B050"/>
                </a:solidFill>
              </a:rPr>
              <a:t>3- زيادة حجم الضربة.</a:t>
            </a:r>
          </a:p>
          <a:p>
            <a:pPr algn="r" rtl="1"/>
            <a:r>
              <a:rPr lang="ar-IQ" sz="4400" dirty="0" smtClean="0">
                <a:solidFill>
                  <a:srgbClr val="00B050"/>
                </a:solidFill>
              </a:rPr>
              <a:t>4- زيادة حجم الدم والهيموكلوبين.</a:t>
            </a:r>
          </a:p>
          <a:p>
            <a:pPr algn="r" rtl="1"/>
            <a:r>
              <a:rPr lang="ar-IQ" sz="4400" dirty="0" smtClean="0">
                <a:solidFill>
                  <a:srgbClr val="00B050"/>
                </a:solidFill>
              </a:rPr>
              <a:t>5- زيادة كثافة الشعيرات الدموية في العضلات الهيكلية.</a:t>
            </a:r>
            <a:endParaRPr lang="en-US" sz="4400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/>
              <a:t>ا.د مصطفى حسن عبد الكريم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56943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IQ" dirty="0" smtClean="0"/>
              <a:t>تغيرات الجهاز التنفسي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r" rtl="1"/>
            <a:r>
              <a:rPr lang="ar-IQ" sz="4800" dirty="0" smtClean="0">
                <a:solidFill>
                  <a:srgbClr val="0070C0"/>
                </a:solidFill>
              </a:rPr>
              <a:t>1- زيادة اقصى تهوية رئوية في الدقيقة.</a:t>
            </a:r>
          </a:p>
          <a:p>
            <a:pPr algn="r" rtl="1"/>
            <a:r>
              <a:rPr lang="ar-IQ" sz="4800" dirty="0" smtClean="0">
                <a:solidFill>
                  <a:srgbClr val="0070C0"/>
                </a:solidFill>
              </a:rPr>
              <a:t>2- زيادة حجم هواء التنفس العادي.</a:t>
            </a:r>
          </a:p>
          <a:p>
            <a:pPr algn="r" rtl="1"/>
            <a:r>
              <a:rPr lang="ar-IQ" sz="4800" dirty="0" smtClean="0">
                <a:solidFill>
                  <a:srgbClr val="0070C0"/>
                </a:solidFill>
              </a:rPr>
              <a:t>3- زيادة فاعلية التهوية الرئوية.</a:t>
            </a:r>
          </a:p>
          <a:p>
            <a:pPr algn="r" rtl="1"/>
            <a:r>
              <a:rPr lang="ar-IQ" sz="4800" dirty="0" smtClean="0">
                <a:solidFill>
                  <a:srgbClr val="0070C0"/>
                </a:solidFill>
              </a:rPr>
              <a:t>4- زيادة الاحجام الرئوية.</a:t>
            </a:r>
          </a:p>
          <a:p>
            <a:pPr marL="0" indent="0" algn="r" rtl="1">
              <a:buNone/>
            </a:pPr>
            <a:r>
              <a:rPr lang="ar-IQ" sz="4800" dirty="0">
                <a:solidFill>
                  <a:srgbClr val="0070C0"/>
                </a:solidFill>
              </a:rPr>
              <a:t> </a:t>
            </a:r>
            <a:endParaRPr lang="ar-IQ" sz="4800" dirty="0" smtClean="0">
              <a:solidFill>
                <a:srgbClr val="0070C0"/>
              </a:solidFill>
            </a:endParaRPr>
          </a:p>
          <a:p>
            <a:pPr algn="r" rtl="1"/>
            <a:endParaRPr lang="en-US" sz="4800" dirty="0">
              <a:solidFill>
                <a:srgbClr val="0070C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/>
              <a:t>ا.د مصطفى حسن عبد الكريم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74743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IQ" dirty="0" smtClean="0"/>
              <a:t>تغيرات اخرى					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r" rtl="1"/>
            <a:r>
              <a:rPr lang="ar-IQ" sz="3200" dirty="0" smtClean="0">
                <a:solidFill>
                  <a:srgbClr val="7030A0"/>
                </a:solidFill>
              </a:rPr>
              <a:t>تغيرات في تركيب الجسم:</a:t>
            </a:r>
          </a:p>
          <a:p>
            <a:pPr algn="r" rtl="1"/>
            <a:r>
              <a:rPr lang="ar-IQ" sz="3200" dirty="0" smtClean="0">
                <a:solidFill>
                  <a:srgbClr val="7030A0"/>
                </a:solidFill>
              </a:rPr>
              <a:t>1- نقص في دهون الجسم الكلية.</a:t>
            </a:r>
          </a:p>
          <a:p>
            <a:pPr algn="r" rtl="1"/>
            <a:r>
              <a:rPr lang="ar-IQ" sz="3200" dirty="0" smtClean="0">
                <a:solidFill>
                  <a:srgbClr val="7030A0"/>
                </a:solidFill>
              </a:rPr>
              <a:t>2- عدم تغير او تغيير قليل في وزن الجسم الخالي من الدهون.</a:t>
            </a:r>
          </a:p>
          <a:p>
            <a:pPr algn="r" rtl="1"/>
            <a:r>
              <a:rPr lang="ar-IQ" sz="3200" dirty="0" smtClean="0">
                <a:solidFill>
                  <a:srgbClr val="7030A0"/>
                </a:solidFill>
              </a:rPr>
              <a:t>3- نقص في الوزن الكلي للجسم.</a:t>
            </a:r>
          </a:p>
          <a:p>
            <a:pPr algn="r" rtl="1"/>
            <a:r>
              <a:rPr lang="ar-IQ" sz="3200" dirty="0" smtClean="0">
                <a:solidFill>
                  <a:srgbClr val="7030A0"/>
                </a:solidFill>
              </a:rPr>
              <a:t>4- نقص في مستويات الكوليسترول في الدم.</a:t>
            </a:r>
          </a:p>
          <a:p>
            <a:pPr algn="r" rtl="1"/>
            <a:r>
              <a:rPr lang="ar-IQ" sz="3200" dirty="0" smtClean="0">
                <a:solidFill>
                  <a:srgbClr val="7030A0"/>
                </a:solidFill>
              </a:rPr>
              <a:t>5- زيادة في التاقلم للتدريب في الجو الحار.</a:t>
            </a:r>
          </a:p>
          <a:p>
            <a:pPr algn="r" rtl="1"/>
            <a:r>
              <a:rPr lang="ar-IQ" sz="3200" dirty="0" smtClean="0">
                <a:solidFill>
                  <a:srgbClr val="7030A0"/>
                </a:solidFill>
              </a:rPr>
              <a:t>6- زيادة في قوة العظام والاربطة والاوتار.</a:t>
            </a:r>
            <a:endParaRPr lang="en-US" sz="3200" dirty="0">
              <a:solidFill>
                <a:srgbClr val="7030A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/>
              <a:t>ا.د مصطفى حسن عبد الكريم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1901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IQ" dirty="0" smtClean="0"/>
              <a:t>الفورمة الرياضية  (تقويم الفورمة الرياضية)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0433533"/>
              </p:ext>
            </p:extLst>
          </p:nvPr>
        </p:nvGraphicFramePr>
        <p:xfrm>
          <a:off x="1069975" y="2120900"/>
          <a:ext cx="10058400" cy="405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/>
              <a:t>ا.د مصطفى حسن عبد الكريم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11538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5E1A2D9C-F09A-4D5C-9CCC-5F6FCD4CE8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graphicEl>
                                              <a:dgm id="{5E1A2D9C-F09A-4D5C-9CCC-5F6FCD4CE83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graphicEl>
                                              <a:dgm id="{5E1A2D9C-F09A-4D5C-9CCC-5F6FCD4CE8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graphicEl>
                                              <a:dgm id="{5E1A2D9C-F09A-4D5C-9CCC-5F6FCD4CE8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F8AE4353-9978-4229-B099-D1991C02F3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graphicEl>
                                              <a:dgm id="{F8AE4353-9978-4229-B099-D1991C02F3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graphicEl>
                                              <a:dgm id="{F8AE4353-9978-4229-B099-D1991C02F3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graphicEl>
                                              <a:dgm id="{F8AE4353-9978-4229-B099-D1991C02F3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F54FAFD7-5980-4720-BEB5-726367C40B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>
                                            <p:graphicEl>
                                              <a:dgm id="{F54FAFD7-5980-4720-BEB5-726367C40B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>
                                            <p:graphicEl>
                                              <a:dgm id="{F54FAFD7-5980-4720-BEB5-726367C40B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graphicEl>
                                              <a:dgm id="{F54FAFD7-5980-4720-BEB5-726367C40B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BA518D85-4C24-4B8B-A68D-02B9A73250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>
                                            <p:graphicEl>
                                              <a:dgm id="{BA518D85-4C24-4B8B-A68D-02B9A73250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graphicEl>
                                              <a:dgm id="{BA518D85-4C24-4B8B-A68D-02B9A73250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graphicEl>
                                              <a:dgm id="{BA518D85-4C24-4B8B-A68D-02B9A73250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9FF769F-00C3-48B9-87D5-C305017EB3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>
                                            <p:graphicEl>
                                              <a:dgm id="{E9FF769F-00C3-48B9-87D5-C305017EB3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>
                                            <p:graphicEl>
                                              <a:dgm id="{E9FF769F-00C3-48B9-87D5-C305017EB3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>
                                            <p:graphicEl>
                                              <a:dgm id="{E9FF769F-00C3-48B9-87D5-C305017EB3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F13847D-2A33-47BE-970E-58EC510F1C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">
                                            <p:graphicEl>
                                              <a:dgm id="{2F13847D-2A33-47BE-970E-58EC510F1C7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>
                                            <p:graphicEl>
                                              <a:dgm id="{2F13847D-2A33-47BE-970E-58EC510F1C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>
                                            <p:graphicEl>
                                              <a:dgm id="{2F13847D-2A33-47BE-970E-58EC510F1C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34FE611-46DB-4903-A065-C74101EE0F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8">
                                            <p:graphicEl>
                                              <a:dgm id="{C34FE611-46DB-4903-A065-C74101EE0F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>
                                            <p:graphicEl>
                                              <a:dgm id="{C34FE611-46DB-4903-A065-C74101EE0F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>
                                            <p:graphicEl>
                                              <a:dgm id="{C34FE611-46DB-4903-A065-C74101EE0F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F90BE9EC-4F8F-4F58-98C2-004DEA9C79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8">
                                            <p:graphicEl>
                                              <a:dgm id="{F90BE9EC-4F8F-4F58-98C2-004DEA9C79D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>
                                            <p:graphicEl>
                                              <a:dgm id="{F90BE9EC-4F8F-4F58-98C2-004DEA9C79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">
                                            <p:graphicEl>
                                              <a:dgm id="{F90BE9EC-4F8F-4F58-98C2-004DEA9C79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BCCF2FF5-93D3-48AE-8CF6-FEE21293ED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8">
                                            <p:graphicEl>
                                              <a:dgm id="{BCCF2FF5-93D3-48AE-8CF6-FEE21293ED3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>
                                            <p:graphicEl>
                                              <a:dgm id="{BCCF2FF5-93D3-48AE-8CF6-FEE21293ED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">
                                            <p:graphicEl>
                                              <a:dgm id="{BCCF2FF5-93D3-48AE-8CF6-FEE21293ED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06A49AA-431E-444B-B047-B82466D222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8">
                                            <p:graphicEl>
                                              <a:dgm id="{E06A49AA-431E-444B-B047-B82466D222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">
                                            <p:graphicEl>
                                              <a:dgm id="{E06A49AA-431E-444B-B047-B82466D222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>
                                            <p:graphicEl>
                                              <a:dgm id="{E06A49AA-431E-444B-B047-B82466D222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8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IQ" dirty="0" smtClean="0"/>
              <a:t>مراحل الفورمة الرياضية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3058277"/>
              </p:ext>
            </p:extLst>
          </p:nvPr>
        </p:nvGraphicFramePr>
        <p:xfrm>
          <a:off x="1069975" y="2120900"/>
          <a:ext cx="10058400" cy="405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/>
              <a:t>ا.د مصطفى حسن عبد الكريم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36367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2A47F01-599D-43E9-990D-190B53F63A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graphicEl>
                                              <a:dgm id="{52A47F01-599D-43E9-990D-190B53F63A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graphicEl>
                                              <a:dgm id="{52A47F01-599D-43E9-990D-190B53F63A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3D4D0F9-2C26-458B-B96E-B40681AEA3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graphicEl>
                                              <a:dgm id="{23D4D0F9-2C26-458B-B96E-B40681AEA3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graphicEl>
                                              <a:dgm id="{23D4D0F9-2C26-458B-B96E-B40681AEA3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122849A-C1B3-4389-A81E-60ABCB0787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graphicEl>
                                              <a:dgm id="{4122849A-C1B3-4389-A81E-60ABCB0787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graphicEl>
                                              <a:dgm id="{4122849A-C1B3-4389-A81E-60ABCB0787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6713220-08A8-422D-8EAD-F1F3C0FDED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graphicEl>
                                              <a:dgm id="{16713220-08A8-422D-8EAD-F1F3C0FDED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>
                                            <p:graphicEl>
                                              <a:dgm id="{16713220-08A8-422D-8EAD-F1F3C0FDED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5B1B083-ACCB-4C9A-B8B4-92DFFC505A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>
                                            <p:graphicEl>
                                              <a:dgm id="{55B1B083-ACCB-4C9A-B8B4-92DFFC505A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>
                                            <p:graphicEl>
                                              <a:dgm id="{55B1B083-ACCB-4C9A-B8B4-92DFFC505A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02D04CD-8DDA-4D19-AE4F-F7F631A66A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>
                                            <p:graphicEl>
                                              <a:dgm id="{B02D04CD-8DDA-4D19-AE4F-F7F631A66A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">
                                            <p:graphicEl>
                                              <a:dgm id="{B02D04CD-8DDA-4D19-AE4F-F7F631A66A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IQ" dirty="0" smtClean="0"/>
              <a:t>الانقطاع عن التدريب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8020850"/>
              </p:ext>
            </p:extLst>
          </p:nvPr>
        </p:nvGraphicFramePr>
        <p:xfrm>
          <a:off x="1069975" y="2120900"/>
          <a:ext cx="10058400" cy="405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/>
              <a:t>ا.د مصطفى حسن عبد الكريم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25522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Single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16C35ED-969A-4A5C-9F42-C20FC3FA09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">
                                            <p:graphicEl>
                                              <a:dgm id="{D16C35ED-969A-4A5C-9F42-C20FC3FA09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C3B4D14-166E-49D2-9A75-0B7DA92CA8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5">
                                            <p:graphicEl>
                                              <a:dgm id="{6C3B4D14-166E-49D2-9A75-0B7DA92CA8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AFCA28D-3DDC-4CFC-9383-41FAD4E5E5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4AFCA28D-3DDC-4CFC-9383-41FAD4E5E5D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F2EE269-FDED-4C45-997F-190ACBD05F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dgm id="{7F2EE269-FDED-4C45-997F-190ACBD05F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222E495-383E-45E9-8698-DBDF9E5C84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graphicEl>
                                              <a:dgm id="{D222E495-383E-45E9-8698-DBDF9E5C84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2E9778C-7639-4FF4-B354-5F101625C8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5">
                                            <p:graphicEl>
                                              <a:dgm id="{F2E9778C-7639-4FF4-B354-5F101625C8E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Sub>
          <a:bldDgm bld="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111</TotalTime>
  <Words>428</Words>
  <Application>Microsoft Office PowerPoint</Application>
  <PresentationFormat>Widescreen</PresentationFormat>
  <Paragraphs>73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Calibri</vt:lpstr>
      <vt:lpstr>Rockwell</vt:lpstr>
      <vt:lpstr>Rockwell Condensed</vt:lpstr>
      <vt:lpstr>Times New Roman</vt:lpstr>
      <vt:lpstr>Wingdings</vt:lpstr>
      <vt:lpstr>Wood Type</vt:lpstr>
      <vt:lpstr>التاثيرات الفسيولوجية للتدريب </vt:lpstr>
      <vt:lpstr>ماذا نعني بالتاثيرات الفسيولوجية للتدريب: يؤدي التدريب المنتظم الى التكيف Adaptation ويعني تحسين الاستجابات الفسيولوجية لاجهزة الجسم.</vt:lpstr>
      <vt:lpstr>التغيرات الكيميائية</vt:lpstr>
      <vt:lpstr>تغيرات الجهاز الدوري في الراحة</vt:lpstr>
      <vt:lpstr>تغيرات الجهاز التنفسي</vt:lpstr>
      <vt:lpstr>تغيرات اخرى       </vt:lpstr>
      <vt:lpstr>الفورمة الرياضية  (تقويم الفورمة الرياضية)</vt:lpstr>
      <vt:lpstr>مراحل الفورمة الرياضية</vt:lpstr>
      <vt:lpstr>الانقطاع عن التدريب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التاثيرات الفسيولوجية للتدريب </dc:title>
  <dc:creator>mustafa</dc:creator>
  <cp:lastModifiedBy>mustafa</cp:lastModifiedBy>
  <cp:revision>13</cp:revision>
  <dcterms:created xsi:type="dcterms:W3CDTF">2017-12-05T17:56:02Z</dcterms:created>
  <dcterms:modified xsi:type="dcterms:W3CDTF">2017-12-05T19:47:47Z</dcterms:modified>
</cp:coreProperties>
</file>