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0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photoAlbum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E97EE8-0BDA-4C62-8139-674F17343799}" type="datetimeFigureOut">
              <a:rPr lang="ar-IQ" smtClean="0"/>
              <a:pPr/>
              <a:t>22/01/1439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36374E-341E-40A2-AF5F-4253E24CB941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chemeClr val="accent6"/>
                </a:solidFill>
              </a:rPr>
              <a:t>ورشة عمل </a:t>
            </a: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كيفية التسجيل </a:t>
            </a:r>
            <a:r>
              <a:rPr lang="ar-IQ" b="1" dirty="0" smtClean="0">
                <a:solidFill>
                  <a:srgbClr val="7030A0"/>
                </a:solidFill>
              </a:rPr>
              <a:t>وعمل حساب </a:t>
            </a:r>
            <a:r>
              <a:rPr lang="ar-IQ" b="1" dirty="0" smtClean="0"/>
              <a:t>في منصة</a:t>
            </a:r>
            <a:r>
              <a:rPr lang="en-US" b="1" dirty="0" err="1" smtClean="0">
                <a:solidFill>
                  <a:srgbClr val="92D050"/>
                </a:solidFill>
              </a:rPr>
              <a:t>orcid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id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ar-IQ" b="1" dirty="0" smtClean="0">
                <a:solidFill>
                  <a:srgbClr val="C00000"/>
                </a:solidFill>
              </a:rPr>
              <a:t>مقدمة من قبل </a:t>
            </a:r>
          </a:p>
          <a:p>
            <a:pPr algn="r"/>
            <a:r>
              <a:rPr lang="ar-IQ" b="1" dirty="0" smtClean="0">
                <a:solidFill>
                  <a:srgbClr val="FFC000"/>
                </a:solidFill>
              </a:rPr>
              <a:t>ا.د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92D050"/>
                </a:solidFill>
              </a:rPr>
              <a:t>ماهر احمد العاصي</a:t>
            </a:r>
            <a:r>
              <a:rPr lang="ar-IQ" b="1" dirty="0" smtClean="0"/>
              <a:t>      </a:t>
            </a:r>
            <a:r>
              <a:rPr lang="ar-IQ" b="1" dirty="0" smtClean="0">
                <a:solidFill>
                  <a:srgbClr val="FF0000"/>
                </a:solidFill>
              </a:rPr>
              <a:t>م.د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00B0F0"/>
                </a:solidFill>
              </a:rPr>
              <a:t>معتز خليل ابراهيم    </a:t>
            </a:r>
            <a:endParaRPr lang="ar-IQ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٨-٢٠٠١٤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creenshot_٢٠١٧٠٩١٨-٢٠٠٢٠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٨-٢٠٠٢٢٤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٨-٢٠٠٧٣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٨-٢٠٠٢٤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٨-٢٠٠٩٠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96536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٠٨٢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٠٨٤٤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٠٩٠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٠٢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١١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١٣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٣٢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١٤٠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٤١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١٩٠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٩٣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١٩٥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٢٠٤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٢٢٥٤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٧-١٧٥٤٥٠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٢٤٤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creenshot_٢٠١٧٠٩١٩-٢١٢٤٤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٢٥٠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٢٩٤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٢٩٥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٠٠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٠٢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٠٣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٠٣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٠٥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٧-١٧٥٥٠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١١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٩١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٣٩١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٣٩٢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٩-٢١٤٠٠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٤٠٥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٤١١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٤١٤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٤١٥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٩-٢١٤٢٢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٧-١٧٥٥٣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creenshot_٢٠١٧٠٩١٧-١٧٥٥٤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Screenshot_٢٠١٧٠٩١٧-١٧٥٧٣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creenshot_٢٠١٧٠٩١٧-١٧٥٧٤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_٢٠١٧٠٩١٧-١٧٥٧٥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</TotalTime>
  <Words>13</Words>
  <Application>Microsoft Office PowerPoint</Application>
  <PresentationFormat>عرض على الشاشة (3:4)‏</PresentationFormat>
  <Paragraphs>3</Paragraphs>
  <Slides>49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تدفق</vt:lpstr>
      <vt:lpstr>ورشة عمل  كيفية التسجيل وعمل حساب في منصةorcid id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ألبوم صور فوتوغرافية</dc:title>
  <dc:creator>motz khleel</dc:creator>
  <cp:lastModifiedBy>motz khleel</cp:lastModifiedBy>
  <cp:revision>51</cp:revision>
  <dcterms:created xsi:type="dcterms:W3CDTF">2017-09-18T15:47:14Z</dcterms:created>
  <dcterms:modified xsi:type="dcterms:W3CDTF">2017-10-12T07:27:37Z</dcterms:modified>
</cp:coreProperties>
</file>