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22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2AFA42-9D17-4940-A3A5-423E85A9950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6E933DB5-BCA1-4E9F-8955-A53F1FA5BEFF}">
      <dgm:prSet phldrT="[Text]"/>
      <dgm:spPr/>
      <dgm:t>
        <a:bodyPr/>
        <a:lstStyle/>
        <a:p>
          <a:r>
            <a:rPr lang="ar-IQ" dirty="0" smtClean="0"/>
            <a:t>انواع الوحدات الحركية</a:t>
          </a:r>
          <a:endParaRPr lang="en-US" dirty="0"/>
        </a:p>
      </dgm:t>
    </dgm:pt>
    <dgm:pt modelId="{B34B397C-03C9-4666-A6C6-72108544C2FF}" type="parTrans" cxnId="{FB8B1538-BC1D-4A60-ABCC-7FC0266C8A64}">
      <dgm:prSet/>
      <dgm:spPr/>
      <dgm:t>
        <a:bodyPr/>
        <a:lstStyle/>
        <a:p>
          <a:endParaRPr lang="en-US"/>
        </a:p>
      </dgm:t>
    </dgm:pt>
    <dgm:pt modelId="{495A46EA-6B3E-4A46-B10E-29ACE3851DC3}" type="sibTrans" cxnId="{FB8B1538-BC1D-4A60-ABCC-7FC0266C8A64}">
      <dgm:prSet/>
      <dgm:spPr/>
      <dgm:t>
        <a:bodyPr/>
        <a:lstStyle/>
        <a:p>
          <a:endParaRPr lang="en-US"/>
        </a:p>
      </dgm:t>
    </dgm:pt>
    <dgm:pt modelId="{73B03E9A-A38B-4D54-A71A-81CA24B72E64}">
      <dgm:prSet phldrT="[Text]"/>
      <dgm:spPr/>
      <dgm:t>
        <a:bodyPr/>
        <a:lstStyle/>
        <a:p>
          <a:r>
            <a:rPr lang="ar-IQ" dirty="0" smtClean="0"/>
            <a:t>وحدات حركية سريعة</a:t>
          </a:r>
          <a:endParaRPr lang="en-US" dirty="0"/>
        </a:p>
      </dgm:t>
    </dgm:pt>
    <dgm:pt modelId="{31F0F399-2808-4A42-8E09-2C3659467310}" type="parTrans" cxnId="{3F269520-4E98-4EAE-8B2F-5617953423D1}">
      <dgm:prSet/>
      <dgm:spPr/>
      <dgm:t>
        <a:bodyPr/>
        <a:lstStyle/>
        <a:p>
          <a:endParaRPr lang="en-US"/>
        </a:p>
      </dgm:t>
    </dgm:pt>
    <dgm:pt modelId="{CA755F98-26C9-4D12-86F4-D88A06F729AD}" type="sibTrans" cxnId="{3F269520-4E98-4EAE-8B2F-5617953423D1}">
      <dgm:prSet/>
      <dgm:spPr/>
      <dgm:t>
        <a:bodyPr/>
        <a:lstStyle/>
        <a:p>
          <a:endParaRPr lang="en-US"/>
        </a:p>
      </dgm:t>
    </dgm:pt>
    <dgm:pt modelId="{E8C39D8E-7D62-42A2-8589-2805CAA54252}">
      <dgm:prSet phldrT="[Text]"/>
      <dgm:spPr/>
      <dgm:t>
        <a:bodyPr/>
        <a:lstStyle/>
        <a:p>
          <a:r>
            <a:rPr lang="ar-IQ" dirty="0" smtClean="0"/>
            <a:t>سريعة مقاومة للتعب</a:t>
          </a:r>
          <a:endParaRPr lang="en-US" dirty="0"/>
        </a:p>
      </dgm:t>
    </dgm:pt>
    <dgm:pt modelId="{4128CD49-D52D-45A9-A332-9FEFAC7F33C1}" type="parTrans" cxnId="{F49F4603-5913-4EAE-A85C-E8069D668385}">
      <dgm:prSet/>
      <dgm:spPr/>
      <dgm:t>
        <a:bodyPr/>
        <a:lstStyle/>
        <a:p>
          <a:endParaRPr lang="en-US"/>
        </a:p>
      </dgm:t>
    </dgm:pt>
    <dgm:pt modelId="{30B4A241-5724-4580-9D6A-205ABEDC803F}" type="sibTrans" cxnId="{F49F4603-5913-4EAE-A85C-E8069D668385}">
      <dgm:prSet/>
      <dgm:spPr/>
      <dgm:t>
        <a:bodyPr/>
        <a:lstStyle/>
        <a:p>
          <a:endParaRPr lang="en-US"/>
        </a:p>
      </dgm:t>
    </dgm:pt>
    <dgm:pt modelId="{494B7F10-C22E-4607-A19D-54260F002457}">
      <dgm:prSet phldrT="[Text]"/>
      <dgm:spPr/>
      <dgm:t>
        <a:bodyPr/>
        <a:lstStyle/>
        <a:p>
          <a:r>
            <a:rPr lang="ar-IQ" dirty="0" smtClean="0"/>
            <a:t>سريعة غير مقاومة للتعب</a:t>
          </a:r>
          <a:endParaRPr lang="en-US" dirty="0"/>
        </a:p>
      </dgm:t>
    </dgm:pt>
    <dgm:pt modelId="{15F32997-7339-4277-82A1-282A5FB93911}" type="parTrans" cxnId="{F6FCC314-6CCC-48A3-9F7F-329CA2ACD56A}">
      <dgm:prSet/>
      <dgm:spPr/>
      <dgm:t>
        <a:bodyPr/>
        <a:lstStyle/>
        <a:p>
          <a:endParaRPr lang="en-US"/>
        </a:p>
      </dgm:t>
    </dgm:pt>
    <dgm:pt modelId="{015C85F4-FDB0-4CED-BB7A-BDB9082FBF2F}" type="sibTrans" cxnId="{F6FCC314-6CCC-48A3-9F7F-329CA2ACD56A}">
      <dgm:prSet/>
      <dgm:spPr/>
      <dgm:t>
        <a:bodyPr/>
        <a:lstStyle/>
        <a:p>
          <a:endParaRPr lang="en-US"/>
        </a:p>
      </dgm:t>
    </dgm:pt>
    <dgm:pt modelId="{B871CDFC-5F72-434C-B379-82431E3EB703}">
      <dgm:prSet phldrT="[Text]"/>
      <dgm:spPr/>
      <dgm:t>
        <a:bodyPr/>
        <a:lstStyle/>
        <a:p>
          <a:r>
            <a:rPr lang="ar-IQ" dirty="0" smtClean="0"/>
            <a:t>وحدات حركية بطيئة</a:t>
          </a:r>
          <a:endParaRPr lang="en-US" dirty="0"/>
        </a:p>
      </dgm:t>
    </dgm:pt>
    <dgm:pt modelId="{555487CF-6027-4E04-9B6B-5D41A090D9A3}" type="parTrans" cxnId="{E487D9BF-6E06-4623-8C7C-7EDB3E7B6C8D}">
      <dgm:prSet/>
      <dgm:spPr/>
      <dgm:t>
        <a:bodyPr/>
        <a:lstStyle/>
        <a:p>
          <a:endParaRPr lang="en-US"/>
        </a:p>
      </dgm:t>
    </dgm:pt>
    <dgm:pt modelId="{B62DBDDB-5BE7-4DAB-BE3C-B7C7595A0465}" type="sibTrans" cxnId="{E487D9BF-6E06-4623-8C7C-7EDB3E7B6C8D}">
      <dgm:prSet/>
      <dgm:spPr/>
      <dgm:t>
        <a:bodyPr/>
        <a:lstStyle/>
        <a:p>
          <a:endParaRPr lang="en-US"/>
        </a:p>
      </dgm:t>
    </dgm:pt>
    <dgm:pt modelId="{597618B3-B824-46DD-AA7D-F1C35EE6DC5E}">
      <dgm:prSet phldrT="[Text]"/>
      <dgm:spPr/>
      <dgm:t>
        <a:bodyPr/>
        <a:lstStyle/>
        <a:p>
          <a:r>
            <a:rPr lang="ar-IQ" dirty="0" smtClean="0"/>
            <a:t>بطيئة مقاومة للتعب</a:t>
          </a:r>
          <a:endParaRPr lang="en-US" dirty="0"/>
        </a:p>
      </dgm:t>
    </dgm:pt>
    <dgm:pt modelId="{52C52622-6412-4E33-BDB4-4B9D790C36A5}" type="parTrans" cxnId="{55D5D470-2E65-4A87-AF86-B2C54760FDB4}">
      <dgm:prSet/>
      <dgm:spPr/>
      <dgm:t>
        <a:bodyPr/>
        <a:lstStyle/>
        <a:p>
          <a:endParaRPr lang="en-US"/>
        </a:p>
      </dgm:t>
    </dgm:pt>
    <dgm:pt modelId="{BB328B15-C226-4959-A66B-4DA5E1FAC604}" type="sibTrans" cxnId="{55D5D470-2E65-4A87-AF86-B2C54760FDB4}">
      <dgm:prSet/>
      <dgm:spPr/>
      <dgm:t>
        <a:bodyPr/>
        <a:lstStyle/>
        <a:p>
          <a:endParaRPr lang="en-US"/>
        </a:p>
      </dgm:t>
    </dgm:pt>
    <dgm:pt modelId="{58B89050-28D8-4093-9B6C-DC422E1E6F65}">
      <dgm:prSet/>
      <dgm:spPr/>
      <dgm:t>
        <a:bodyPr/>
        <a:lstStyle/>
        <a:p>
          <a:r>
            <a:rPr lang="ar-IQ" dirty="0" smtClean="0"/>
            <a:t>سريعة كلايكوجينية تاكسدية حمراء</a:t>
          </a:r>
          <a:endParaRPr lang="en-US" dirty="0"/>
        </a:p>
      </dgm:t>
    </dgm:pt>
    <dgm:pt modelId="{9B01CDB8-29B3-4C5A-85EB-B38D0DD74B80}" type="parTrans" cxnId="{1E3B8D19-424A-40B0-B0BC-65485DBBB10E}">
      <dgm:prSet/>
      <dgm:spPr/>
      <dgm:t>
        <a:bodyPr/>
        <a:lstStyle/>
        <a:p>
          <a:endParaRPr lang="en-US"/>
        </a:p>
      </dgm:t>
    </dgm:pt>
    <dgm:pt modelId="{9DC66AE5-A617-42CE-BFB9-5456BF29DA46}" type="sibTrans" cxnId="{1E3B8D19-424A-40B0-B0BC-65485DBBB10E}">
      <dgm:prSet/>
      <dgm:spPr/>
      <dgm:t>
        <a:bodyPr/>
        <a:lstStyle/>
        <a:p>
          <a:endParaRPr lang="en-US"/>
        </a:p>
      </dgm:t>
    </dgm:pt>
    <dgm:pt modelId="{7F991681-AE50-4793-A517-326CF1EA4351}">
      <dgm:prSet/>
      <dgm:spPr/>
      <dgm:t>
        <a:bodyPr/>
        <a:lstStyle/>
        <a:p>
          <a:r>
            <a:rPr lang="ar-IQ" dirty="0" smtClean="0"/>
            <a:t>سريعة كلايكوجينية بيضاء</a:t>
          </a:r>
          <a:endParaRPr lang="en-US" dirty="0"/>
        </a:p>
      </dgm:t>
    </dgm:pt>
    <dgm:pt modelId="{752A4F56-8839-4C21-9554-E6AFC75E1687}" type="parTrans" cxnId="{7AE9EBC3-2573-42B6-B047-061F0F6ABE4F}">
      <dgm:prSet/>
      <dgm:spPr/>
      <dgm:t>
        <a:bodyPr/>
        <a:lstStyle/>
        <a:p>
          <a:endParaRPr lang="en-US"/>
        </a:p>
      </dgm:t>
    </dgm:pt>
    <dgm:pt modelId="{2C71E5D6-3616-4832-ACC9-7B749179B4ED}" type="sibTrans" cxnId="{7AE9EBC3-2573-42B6-B047-061F0F6ABE4F}">
      <dgm:prSet/>
      <dgm:spPr/>
      <dgm:t>
        <a:bodyPr/>
        <a:lstStyle/>
        <a:p>
          <a:endParaRPr lang="en-US"/>
        </a:p>
      </dgm:t>
    </dgm:pt>
    <dgm:pt modelId="{4C52B9DD-BE49-4A0B-81DA-EBD74ED9F1DF}">
      <dgm:prSet/>
      <dgm:spPr/>
      <dgm:t>
        <a:bodyPr/>
        <a:lstStyle/>
        <a:p>
          <a:r>
            <a:rPr lang="ar-IQ" dirty="0" smtClean="0"/>
            <a:t>بطيئة تاكسدية حمراء (وردي)</a:t>
          </a:r>
          <a:endParaRPr lang="en-US" dirty="0"/>
        </a:p>
      </dgm:t>
    </dgm:pt>
    <dgm:pt modelId="{0A7E8F20-6773-4BDE-AB7A-C7FFBC453F7E}" type="parTrans" cxnId="{3D976257-03B9-4498-9C3F-D093493755EB}">
      <dgm:prSet/>
      <dgm:spPr/>
      <dgm:t>
        <a:bodyPr/>
        <a:lstStyle/>
        <a:p>
          <a:endParaRPr lang="en-US"/>
        </a:p>
      </dgm:t>
    </dgm:pt>
    <dgm:pt modelId="{7280D763-913C-4A8F-8659-F76C804C793C}" type="sibTrans" cxnId="{3D976257-03B9-4498-9C3F-D093493755EB}">
      <dgm:prSet/>
      <dgm:spPr/>
      <dgm:t>
        <a:bodyPr/>
        <a:lstStyle/>
        <a:p>
          <a:endParaRPr lang="en-US"/>
        </a:p>
      </dgm:t>
    </dgm:pt>
    <dgm:pt modelId="{A3EDD674-7256-4F23-86B7-4C2CD36017D3}" type="pres">
      <dgm:prSet presAssocID="{972AFA42-9D17-4940-A3A5-423E85A99502}" presName="hierChild1" presStyleCnt="0">
        <dgm:presLayoutVars>
          <dgm:chPref val="1"/>
          <dgm:dir/>
          <dgm:animOne val="branch"/>
          <dgm:animLvl val="lvl"/>
          <dgm:resizeHandles/>
        </dgm:presLayoutVars>
      </dgm:prSet>
      <dgm:spPr/>
      <dgm:t>
        <a:bodyPr/>
        <a:lstStyle/>
        <a:p>
          <a:endParaRPr lang="en-US"/>
        </a:p>
      </dgm:t>
    </dgm:pt>
    <dgm:pt modelId="{2B7F041D-5E10-460C-B45C-F858B6B709BE}" type="pres">
      <dgm:prSet presAssocID="{6E933DB5-BCA1-4E9F-8955-A53F1FA5BEFF}" presName="hierRoot1" presStyleCnt="0"/>
      <dgm:spPr/>
    </dgm:pt>
    <dgm:pt modelId="{B81BC972-340F-49B0-A231-5DDD1D948539}" type="pres">
      <dgm:prSet presAssocID="{6E933DB5-BCA1-4E9F-8955-A53F1FA5BEFF}" presName="composite" presStyleCnt="0"/>
      <dgm:spPr/>
    </dgm:pt>
    <dgm:pt modelId="{0D573CD7-67FA-4573-8BC0-2C4D3EE41317}" type="pres">
      <dgm:prSet presAssocID="{6E933DB5-BCA1-4E9F-8955-A53F1FA5BEFF}" presName="background" presStyleLbl="node0" presStyleIdx="0" presStyleCnt="1"/>
      <dgm:spPr/>
    </dgm:pt>
    <dgm:pt modelId="{CF165B75-A061-41BE-B3A0-097E9217D879}" type="pres">
      <dgm:prSet presAssocID="{6E933DB5-BCA1-4E9F-8955-A53F1FA5BEFF}" presName="text" presStyleLbl="fgAcc0" presStyleIdx="0" presStyleCnt="1">
        <dgm:presLayoutVars>
          <dgm:chPref val="3"/>
        </dgm:presLayoutVars>
      </dgm:prSet>
      <dgm:spPr/>
      <dgm:t>
        <a:bodyPr/>
        <a:lstStyle/>
        <a:p>
          <a:endParaRPr lang="en-US"/>
        </a:p>
      </dgm:t>
    </dgm:pt>
    <dgm:pt modelId="{8A5E987B-4D1C-4238-AA11-8096031DB4B1}" type="pres">
      <dgm:prSet presAssocID="{6E933DB5-BCA1-4E9F-8955-A53F1FA5BEFF}" presName="hierChild2" presStyleCnt="0"/>
      <dgm:spPr/>
    </dgm:pt>
    <dgm:pt modelId="{C6404814-9F3E-48AF-8BC9-A52D4006094F}" type="pres">
      <dgm:prSet presAssocID="{31F0F399-2808-4A42-8E09-2C3659467310}" presName="Name10" presStyleLbl="parChTrans1D2" presStyleIdx="0" presStyleCnt="2"/>
      <dgm:spPr/>
      <dgm:t>
        <a:bodyPr/>
        <a:lstStyle/>
        <a:p>
          <a:endParaRPr lang="en-US"/>
        </a:p>
      </dgm:t>
    </dgm:pt>
    <dgm:pt modelId="{069D452D-F2A2-4E1B-8645-EA26187F20B9}" type="pres">
      <dgm:prSet presAssocID="{73B03E9A-A38B-4D54-A71A-81CA24B72E64}" presName="hierRoot2" presStyleCnt="0"/>
      <dgm:spPr/>
    </dgm:pt>
    <dgm:pt modelId="{CD513678-5DB2-4794-A102-C0B867F9C806}" type="pres">
      <dgm:prSet presAssocID="{73B03E9A-A38B-4D54-A71A-81CA24B72E64}" presName="composite2" presStyleCnt="0"/>
      <dgm:spPr/>
    </dgm:pt>
    <dgm:pt modelId="{442FE42D-83D1-4EE9-A936-2BA57BE69508}" type="pres">
      <dgm:prSet presAssocID="{73B03E9A-A38B-4D54-A71A-81CA24B72E64}" presName="background2" presStyleLbl="node2" presStyleIdx="0" presStyleCnt="2"/>
      <dgm:spPr/>
    </dgm:pt>
    <dgm:pt modelId="{BAA798E2-52FC-4DC7-B4E9-E67068D5303E}" type="pres">
      <dgm:prSet presAssocID="{73B03E9A-A38B-4D54-A71A-81CA24B72E64}" presName="text2" presStyleLbl="fgAcc2" presStyleIdx="0" presStyleCnt="2">
        <dgm:presLayoutVars>
          <dgm:chPref val="3"/>
        </dgm:presLayoutVars>
      </dgm:prSet>
      <dgm:spPr/>
      <dgm:t>
        <a:bodyPr/>
        <a:lstStyle/>
        <a:p>
          <a:endParaRPr lang="en-US"/>
        </a:p>
      </dgm:t>
    </dgm:pt>
    <dgm:pt modelId="{6B0E0147-D490-422A-8C4D-1DFCDF659AEC}" type="pres">
      <dgm:prSet presAssocID="{73B03E9A-A38B-4D54-A71A-81CA24B72E64}" presName="hierChild3" presStyleCnt="0"/>
      <dgm:spPr/>
    </dgm:pt>
    <dgm:pt modelId="{696F112D-0B5E-4098-AD7E-ADD7F16BBF44}" type="pres">
      <dgm:prSet presAssocID="{4128CD49-D52D-45A9-A332-9FEFAC7F33C1}" presName="Name17" presStyleLbl="parChTrans1D3" presStyleIdx="0" presStyleCnt="3"/>
      <dgm:spPr/>
      <dgm:t>
        <a:bodyPr/>
        <a:lstStyle/>
        <a:p>
          <a:endParaRPr lang="en-US"/>
        </a:p>
      </dgm:t>
    </dgm:pt>
    <dgm:pt modelId="{875714BE-7619-4EC7-BCCA-31910B597C9C}" type="pres">
      <dgm:prSet presAssocID="{E8C39D8E-7D62-42A2-8589-2805CAA54252}" presName="hierRoot3" presStyleCnt="0"/>
      <dgm:spPr/>
    </dgm:pt>
    <dgm:pt modelId="{074EA3C9-FC94-4C4B-93A9-0B34961EBC57}" type="pres">
      <dgm:prSet presAssocID="{E8C39D8E-7D62-42A2-8589-2805CAA54252}" presName="composite3" presStyleCnt="0"/>
      <dgm:spPr/>
    </dgm:pt>
    <dgm:pt modelId="{9DDA1142-6BFB-4A20-83CD-0C926E419398}" type="pres">
      <dgm:prSet presAssocID="{E8C39D8E-7D62-42A2-8589-2805CAA54252}" presName="background3" presStyleLbl="node3" presStyleIdx="0" presStyleCnt="3"/>
      <dgm:spPr/>
    </dgm:pt>
    <dgm:pt modelId="{A11E372F-56DD-42F0-8A52-45387A4EDC6F}" type="pres">
      <dgm:prSet presAssocID="{E8C39D8E-7D62-42A2-8589-2805CAA54252}" presName="text3" presStyleLbl="fgAcc3" presStyleIdx="0" presStyleCnt="3">
        <dgm:presLayoutVars>
          <dgm:chPref val="3"/>
        </dgm:presLayoutVars>
      </dgm:prSet>
      <dgm:spPr/>
      <dgm:t>
        <a:bodyPr/>
        <a:lstStyle/>
        <a:p>
          <a:endParaRPr lang="en-US"/>
        </a:p>
      </dgm:t>
    </dgm:pt>
    <dgm:pt modelId="{3890A3CE-85D6-4BAE-B078-8AB13B6E372F}" type="pres">
      <dgm:prSet presAssocID="{E8C39D8E-7D62-42A2-8589-2805CAA54252}" presName="hierChild4" presStyleCnt="0"/>
      <dgm:spPr/>
    </dgm:pt>
    <dgm:pt modelId="{5591B26F-B887-4FBB-855E-D40D4D5FEB88}" type="pres">
      <dgm:prSet presAssocID="{9B01CDB8-29B3-4C5A-85EB-B38D0DD74B80}" presName="Name23" presStyleLbl="parChTrans1D4" presStyleIdx="0" presStyleCnt="3"/>
      <dgm:spPr/>
      <dgm:t>
        <a:bodyPr/>
        <a:lstStyle/>
        <a:p>
          <a:endParaRPr lang="en-US"/>
        </a:p>
      </dgm:t>
    </dgm:pt>
    <dgm:pt modelId="{CC3CC8E0-198E-4A08-9AAE-24DA1ABEA5E2}" type="pres">
      <dgm:prSet presAssocID="{58B89050-28D8-4093-9B6C-DC422E1E6F65}" presName="hierRoot4" presStyleCnt="0"/>
      <dgm:spPr/>
    </dgm:pt>
    <dgm:pt modelId="{508ABB5D-C769-4BA4-8790-1A7444DF58BC}" type="pres">
      <dgm:prSet presAssocID="{58B89050-28D8-4093-9B6C-DC422E1E6F65}" presName="composite4" presStyleCnt="0"/>
      <dgm:spPr/>
    </dgm:pt>
    <dgm:pt modelId="{51387F45-EE74-4C45-A87D-481317ABBCAA}" type="pres">
      <dgm:prSet presAssocID="{58B89050-28D8-4093-9B6C-DC422E1E6F65}" presName="background4" presStyleLbl="node4" presStyleIdx="0" presStyleCnt="3"/>
      <dgm:spPr/>
    </dgm:pt>
    <dgm:pt modelId="{D2558900-A000-45B4-803C-46BBB2163E1A}" type="pres">
      <dgm:prSet presAssocID="{58B89050-28D8-4093-9B6C-DC422E1E6F65}" presName="text4" presStyleLbl="fgAcc4" presStyleIdx="0" presStyleCnt="3">
        <dgm:presLayoutVars>
          <dgm:chPref val="3"/>
        </dgm:presLayoutVars>
      </dgm:prSet>
      <dgm:spPr/>
      <dgm:t>
        <a:bodyPr/>
        <a:lstStyle/>
        <a:p>
          <a:endParaRPr lang="en-US"/>
        </a:p>
      </dgm:t>
    </dgm:pt>
    <dgm:pt modelId="{2B46D1D0-4FF8-475E-BD0F-1B80DDE26A50}" type="pres">
      <dgm:prSet presAssocID="{58B89050-28D8-4093-9B6C-DC422E1E6F65}" presName="hierChild5" presStyleCnt="0"/>
      <dgm:spPr/>
    </dgm:pt>
    <dgm:pt modelId="{F22DCB51-0FFA-482F-A89A-D62B52C1C602}" type="pres">
      <dgm:prSet presAssocID="{15F32997-7339-4277-82A1-282A5FB93911}" presName="Name17" presStyleLbl="parChTrans1D3" presStyleIdx="1" presStyleCnt="3"/>
      <dgm:spPr/>
      <dgm:t>
        <a:bodyPr/>
        <a:lstStyle/>
        <a:p>
          <a:endParaRPr lang="en-US"/>
        </a:p>
      </dgm:t>
    </dgm:pt>
    <dgm:pt modelId="{355AEF35-3634-4E6C-BE4D-4E21F1139D3F}" type="pres">
      <dgm:prSet presAssocID="{494B7F10-C22E-4607-A19D-54260F002457}" presName="hierRoot3" presStyleCnt="0"/>
      <dgm:spPr/>
    </dgm:pt>
    <dgm:pt modelId="{3DCC2FED-608E-443B-BF27-F658387431C5}" type="pres">
      <dgm:prSet presAssocID="{494B7F10-C22E-4607-A19D-54260F002457}" presName="composite3" presStyleCnt="0"/>
      <dgm:spPr/>
    </dgm:pt>
    <dgm:pt modelId="{905CF471-A3B3-478E-9C55-1583078300C0}" type="pres">
      <dgm:prSet presAssocID="{494B7F10-C22E-4607-A19D-54260F002457}" presName="background3" presStyleLbl="node3" presStyleIdx="1" presStyleCnt="3"/>
      <dgm:spPr/>
    </dgm:pt>
    <dgm:pt modelId="{9587D53B-7B1A-44D2-8238-312F2CFC3106}" type="pres">
      <dgm:prSet presAssocID="{494B7F10-C22E-4607-A19D-54260F002457}" presName="text3" presStyleLbl="fgAcc3" presStyleIdx="1" presStyleCnt="3">
        <dgm:presLayoutVars>
          <dgm:chPref val="3"/>
        </dgm:presLayoutVars>
      </dgm:prSet>
      <dgm:spPr/>
      <dgm:t>
        <a:bodyPr/>
        <a:lstStyle/>
        <a:p>
          <a:endParaRPr lang="en-US"/>
        </a:p>
      </dgm:t>
    </dgm:pt>
    <dgm:pt modelId="{4ED87AC3-AA89-4C71-8504-95600A8EC9EF}" type="pres">
      <dgm:prSet presAssocID="{494B7F10-C22E-4607-A19D-54260F002457}" presName="hierChild4" presStyleCnt="0"/>
      <dgm:spPr/>
    </dgm:pt>
    <dgm:pt modelId="{46E4B997-A9EB-4BA4-8A39-DBA60E7F3BF8}" type="pres">
      <dgm:prSet presAssocID="{752A4F56-8839-4C21-9554-E6AFC75E1687}" presName="Name23" presStyleLbl="parChTrans1D4" presStyleIdx="1" presStyleCnt="3"/>
      <dgm:spPr/>
      <dgm:t>
        <a:bodyPr/>
        <a:lstStyle/>
        <a:p>
          <a:endParaRPr lang="en-US"/>
        </a:p>
      </dgm:t>
    </dgm:pt>
    <dgm:pt modelId="{3BBCA009-4BA9-47CD-89EC-C6B0CA679740}" type="pres">
      <dgm:prSet presAssocID="{7F991681-AE50-4793-A517-326CF1EA4351}" presName="hierRoot4" presStyleCnt="0"/>
      <dgm:spPr/>
    </dgm:pt>
    <dgm:pt modelId="{CF937999-3CF5-42C5-AE03-D58F7081D92E}" type="pres">
      <dgm:prSet presAssocID="{7F991681-AE50-4793-A517-326CF1EA4351}" presName="composite4" presStyleCnt="0"/>
      <dgm:spPr/>
    </dgm:pt>
    <dgm:pt modelId="{5A4B14BB-F6D5-4CF6-8444-60A71C5432B0}" type="pres">
      <dgm:prSet presAssocID="{7F991681-AE50-4793-A517-326CF1EA4351}" presName="background4" presStyleLbl="node4" presStyleIdx="1" presStyleCnt="3"/>
      <dgm:spPr/>
    </dgm:pt>
    <dgm:pt modelId="{EFD46AD0-08CF-4823-A8EE-5698D8172A48}" type="pres">
      <dgm:prSet presAssocID="{7F991681-AE50-4793-A517-326CF1EA4351}" presName="text4" presStyleLbl="fgAcc4" presStyleIdx="1" presStyleCnt="3">
        <dgm:presLayoutVars>
          <dgm:chPref val="3"/>
        </dgm:presLayoutVars>
      </dgm:prSet>
      <dgm:spPr/>
      <dgm:t>
        <a:bodyPr/>
        <a:lstStyle/>
        <a:p>
          <a:endParaRPr lang="en-US"/>
        </a:p>
      </dgm:t>
    </dgm:pt>
    <dgm:pt modelId="{490AD266-F467-4713-A3C8-A04EFAC82FBC}" type="pres">
      <dgm:prSet presAssocID="{7F991681-AE50-4793-A517-326CF1EA4351}" presName="hierChild5" presStyleCnt="0"/>
      <dgm:spPr/>
    </dgm:pt>
    <dgm:pt modelId="{7C69EB0B-80A8-4136-AFBB-8A3D795451E8}" type="pres">
      <dgm:prSet presAssocID="{555487CF-6027-4E04-9B6B-5D41A090D9A3}" presName="Name10" presStyleLbl="parChTrans1D2" presStyleIdx="1" presStyleCnt="2"/>
      <dgm:spPr/>
      <dgm:t>
        <a:bodyPr/>
        <a:lstStyle/>
        <a:p>
          <a:endParaRPr lang="en-US"/>
        </a:p>
      </dgm:t>
    </dgm:pt>
    <dgm:pt modelId="{C1687A45-EDE3-4FEB-B491-68ABB60A2BE4}" type="pres">
      <dgm:prSet presAssocID="{B871CDFC-5F72-434C-B379-82431E3EB703}" presName="hierRoot2" presStyleCnt="0"/>
      <dgm:spPr/>
    </dgm:pt>
    <dgm:pt modelId="{12FD73E3-C4FE-497A-B66E-948E84EC505E}" type="pres">
      <dgm:prSet presAssocID="{B871CDFC-5F72-434C-B379-82431E3EB703}" presName="composite2" presStyleCnt="0"/>
      <dgm:spPr/>
    </dgm:pt>
    <dgm:pt modelId="{B84AEFF3-6E5E-4D6C-94CC-BFA576972292}" type="pres">
      <dgm:prSet presAssocID="{B871CDFC-5F72-434C-B379-82431E3EB703}" presName="background2" presStyleLbl="node2" presStyleIdx="1" presStyleCnt="2"/>
      <dgm:spPr/>
    </dgm:pt>
    <dgm:pt modelId="{7C1F3D2F-8F26-4324-942C-1DAE2BD87AC4}" type="pres">
      <dgm:prSet presAssocID="{B871CDFC-5F72-434C-B379-82431E3EB703}" presName="text2" presStyleLbl="fgAcc2" presStyleIdx="1" presStyleCnt="2">
        <dgm:presLayoutVars>
          <dgm:chPref val="3"/>
        </dgm:presLayoutVars>
      </dgm:prSet>
      <dgm:spPr/>
      <dgm:t>
        <a:bodyPr/>
        <a:lstStyle/>
        <a:p>
          <a:endParaRPr lang="en-US"/>
        </a:p>
      </dgm:t>
    </dgm:pt>
    <dgm:pt modelId="{F3524C3D-E0CA-4299-8510-027DD5640CA7}" type="pres">
      <dgm:prSet presAssocID="{B871CDFC-5F72-434C-B379-82431E3EB703}" presName="hierChild3" presStyleCnt="0"/>
      <dgm:spPr/>
    </dgm:pt>
    <dgm:pt modelId="{FEA992C4-FFB0-47E0-AC7D-C37FEB25318C}" type="pres">
      <dgm:prSet presAssocID="{52C52622-6412-4E33-BDB4-4B9D790C36A5}" presName="Name17" presStyleLbl="parChTrans1D3" presStyleIdx="2" presStyleCnt="3"/>
      <dgm:spPr/>
      <dgm:t>
        <a:bodyPr/>
        <a:lstStyle/>
        <a:p>
          <a:endParaRPr lang="en-US"/>
        </a:p>
      </dgm:t>
    </dgm:pt>
    <dgm:pt modelId="{96747B2B-66BE-4143-9E11-2AA9834F18C3}" type="pres">
      <dgm:prSet presAssocID="{597618B3-B824-46DD-AA7D-F1C35EE6DC5E}" presName="hierRoot3" presStyleCnt="0"/>
      <dgm:spPr/>
    </dgm:pt>
    <dgm:pt modelId="{2F08CFC9-27C9-4B9C-8802-17822F762DD6}" type="pres">
      <dgm:prSet presAssocID="{597618B3-B824-46DD-AA7D-F1C35EE6DC5E}" presName="composite3" presStyleCnt="0"/>
      <dgm:spPr/>
    </dgm:pt>
    <dgm:pt modelId="{0E9B37FB-99BF-4BFD-AFC5-1372CE21C1AB}" type="pres">
      <dgm:prSet presAssocID="{597618B3-B824-46DD-AA7D-F1C35EE6DC5E}" presName="background3" presStyleLbl="node3" presStyleIdx="2" presStyleCnt="3"/>
      <dgm:spPr/>
    </dgm:pt>
    <dgm:pt modelId="{7376DEAF-91AE-45B1-909A-8EEF5E62B457}" type="pres">
      <dgm:prSet presAssocID="{597618B3-B824-46DD-AA7D-F1C35EE6DC5E}" presName="text3" presStyleLbl="fgAcc3" presStyleIdx="2" presStyleCnt="3">
        <dgm:presLayoutVars>
          <dgm:chPref val="3"/>
        </dgm:presLayoutVars>
      </dgm:prSet>
      <dgm:spPr/>
      <dgm:t>
        <a:bodyPr/>
        <a:lstStyle/>
        <a:p>
          <a:endParaRPr lang="en-US"/>
        </a:p>
      </dgm:t>
    </dgm:pt>
    <dgm:pt modelId="{B77A1614-238B-4910-A111-61DA95DDEA9A}" type="pres">
      <dgm:prSet presAssocID="{597618B3-B824-46DD-AA7D-F1C35EE6DC5E}" presName="hierChild4" presStyleCnt="0"/>
      <dgm:spPr/>
    </dgm:pt>
    <dgm:pt modelId="{8EC4CCB2-E765-4B0A-BD07-3097C75FBB29}" type="pres">
      <dgm:prSet presAssocID="{0A7E8F20-6773-4BDE-AB7A-C7FFBC453F7E}" presName="Name23" presStyleLbl="parChTrans1D4" presStyleIdx="2" presStyleCnt="3"/>
      <dgm:spPr/>
      <dgm:t>
        <a:bodyPr/>
        <a:lstStyle/>
        <a:p>
          <a:endParaRPr lang="en-US"/>
        </a:p>
      </dgm:t>
    </dgm:pt>
    <dgm:pt modelId="{D6F35105-2400-45E9-83D9-140DF5B755C1}" type="pres">
      <dgm:prSet presAssocID="{4C52B9DD-BE49-4A0B-81DA-EBD74ED9F1DF}" presName="hierRoot4" presStyleCnt="0"/>
      <dgm:spPr/>
    </dgm:pt>
    <dgm:pt modelId="{0E17A029-796B-45BE-9932-71A4E32775D4}" type="pres">
      <dgm:prSet presAssocID="{4C52B9DD-BE49-4A0B-81DA-EBD74ED9F1DF}" presName="composite4" presStyleCnt="0"/>
      <dgm:spPr/>
    </dgm:pt>
    <dgm:pt modelId="{804E471F-FC98-404C-B892-2B73F19E7418}" type="pres">
      <dgm:prSet presAssocID="{4C52B9DD-BE49-4A0B-81DA-EBD74ED9F1DF}" presName="background4" presStyleLbl="node4" presStyleIdx="2" presStyleCnt="3"/>
      <dgm:spPr/>
    </dgm:pt>
    <dgm:pt modelId="{61B702B5-4D72-46C6-9294-8B3EF946082A}" type="pres">
      <dgm:prSet presAssocID="{4C52B9DD-BE49-4A0B-81DA-EBD74ED9F1DF}" presName="text4" presStyleLbl="fgAcc4" presStyleIdx="2" presStyleCnt="3">
        <dgm:presLayoutVars>
          <dgm:chPref val="3"/>
        </dgm:presLayoutVars>
      </dgm:prSet>
      <dgm:spPr/>
      <dgm:t>
        <a:bodyPr/>
        <a:lstStyle/>
        <a:p>
          <a:endParaRPr lang="en-US"/>
        </a:p>
      </dgm:t>
    </dgm:pt>
    <dgm:pt modelId="{429FEDD2-EDCD-4267-A139-2EBE0DBF2EF8}" type="pres">
      <dgm:prSet presAssocID="{4C52B9DD-BE49-4A0B-81DA-EBD74ED9F1DF}" presName="hierChild5" presStyleCnt="0"/>
      <dgm:spPr/>
    </dgm:pt>
  </dgm:ptLst>
  <dgm:cxnLst>
    <dgm:cxn modelId="{C5FDB1AD-DA49-46BE-AF5E-FBFAC7B50329}" type="presOf" srcId="{9B01CDB8-29B3-4C5A-85EB-B38D0DD74B80}" destId="{5591B26F-B887-4FBB-855E-D40D4D5FEB88}" srcOrd="0" destOrd="0" presId="urn:microsoft.com/office/officeart/2005/8/layout/hierarchy1"/>
    <dgm:cxn modelId="{F49F4603-5913-4EAE-A85C-E8069D668385}" srcId="{73B03E9A-A38B-4D54-A71A-81CA24B72E64}" destId="{E8C39D8E-7D62-42A2-8589-2805CAA54252}" srcOrd="0" destOrd="0" parTransId="{4128CD49-D52D-45A9-A332-9FEFAC7F33C1}" sibTransId="{30B4A241-5724-4580-9D6A-205ABEDC803F}"/>
    <dgm:cxn modelId="{13466CCB-1A8C-4243-978E-3FEA70C50FAD}" type="presOf" srcId="{752A4F56-8839-4C21-9554-E6AFC75E1687}" destId="{46E4B997-A9EB-4BA4-8A39-DBA60E7F3BF8}" srcOrd="0" destOrd="0" presId="urn:microsoft.com/office/officeart/2005/8/layout/hierarchy1"/>
    <dgm:cxn modelId="{3F269520-4E98-4EAE-8B2F-5617953423D1}" srcId="{6E933DB5-BCA1-4E9F-8955-A53F1FA5BEFF}" destId="{73B03E9A-A38B-4D54-A71A-81CA24B72E64}" srcOrd="0" destOrd="0" parTransId="{31F0F399-2808-4A42-8E09-2C3659467310}" sibTransId="{CA755F98-26C9-4D12-86F4-D88A06F729AD}"/>
    <dgm:cxn modelId="{3F281112-619B-42CC-8D94-70BE3ECD0D7D}" type="presOf" srcId="{73B03E9A-A38B-4D54-A71A-81CA24B72E64}" destId="{BAA798E2-52FC-4DC7-B4E9-E67068D5303E}" srcOrd="0" destOrd="0" presId="urn:microsoft.com/office/officeart/2005/8/layout/hierarchy1"/>
    <dgm:cxn modelId="{723C9E11-2DF4-4CC4-9708-C84E955045C8}" type="presOf" srcId="{4128CD49-D52D-45A9-A332-9FEFAC7F33C1}" destId="{696F112D-0B5E-4098-AD7E-ADD7F16BBF44}" srcOrd="0" destOrd="0" presId="urn:microsoft.com/office/officeart/2005/8/layout/hierarchy1"/>
    <dgm:cxn modelId="{4FC300DB-682C-4A54-BD90-53157DE40442}" type="presOf" srcId="{555487CF-6027-4E04-9B6B-5D41A090D9A3}" destId="{7C69EB0B-80A8-4136-AFBB-8A3D795451E8}" srcOrd="0" destOrd="0" presId="urn:microsoft.com/office/officeart/2005/8/layout/hierarchy1"/>
    <dgm:cxn modelId="{9082D44B-7565-448B-86F5-3A595FB073DA}" type="presOf" srcId="{E8C39D8E-7D62-42A2-8589-2805CAA54252}" destId="{A11E372F-56DD-42F0-8A52-45387A4EDC6F}" srcOrd="0" destOrd="0" presId="urn:microsoft.com/office/officeart/2005/8/layout/hierarchy1"/>
    <dgm:cxn modelId="{E487D9BF-6E06-4623-8C7C-7EDB3E7B6C8D}" srcId="{6E933DB5-BCA1-4E9F-8955-A53F1FA5BEFF}" destId="{B871CDFC-5F72-434C-B379-82431E3EB703}" srcOrd="1" destOrd="0" parTransId="{555487CF-6027-4E04-9B6B-5D41A090D9A3}" sibTransId="{B62DBDDB-5BE7-4DAB-BE3C-B7C7595A0465}"/>
    <dgm:cxn modelId="{F6FCC314-6CCC-48A3-9F7F-329CA2ACD56A}" srcId="{73B03E9A-A38B-4D54-A71A-81CA24B72E64}" destId="{494B7F10-C22E-4607-A19D-54260F002457}" srcOrd="1" destOrd="0" parTransId="{15F32997-7339-4277-82A1-282A5FB93911}" sibTransId="{015C85F4-FDB0-4CED-BB7A-BDB9082FBF2F}"/>
    <dgm:cxn modelId="{0BDAEBB1-615C-4D45-B59B-269443C34DEA}" type="presOf" srcId="{58B89050-28D8-4093-9B6C-DC422E1E6F65}" destId="{D2558900-A000-45B4-803C-46BBB2163E1A}" srcOrd="0" destOrd="0" presId="urn:microsoft.com/office/officeart/2005/8/layout/hierarchy1"/>
    <dgm:cxn modelId="{7AE9EBC3-2573-42B6-B047-061F0F6ABE4F}" srcId="{494B7F10-C22E-4607-A19D-54260F002457}" destId="{7F991681-AE50-4793-A517-326CF1EA4351}" srcOrd="0" destOrd="0" parTransId="{752A4F56-8839-4C21-9554-E6AFC75E1687}" sibTransId="{2C71E5D6-3616-4832-ACC9-7B749179B4ED}"/>
    <dgm:cxn modelId="{8877C1D4-FF37-456A-A66A-1357CFF12EE2}" type="presOf" srcId="{B871CDFC-5F72-434C-B379-82431E3EB703}" destId="{7C1F3D2F-8F26-4324-942C-1DAE2BD87AC4}" srcOrd="0" destOrd="0" presId="urn:microsoft.com/office/officeart/2005/8/layout/hierarchy1"/>
    <dgm:cxn modelId="{BF97C4B2-3E5A-4BCC-B150-1DBEA09BFEF4}" type="presOf" srcId="{597618B3-B824-46DD-AA7D-F1C35EE6DC5E}" destId="{7376DEAF-91AE-45B1-909A-8EEF5E62B457}" srcOrd="0" destOrd="0" presId="urn:microsoft.com/office/officeart/2005/8/layout/hierarchy1"/>
    <dgm:cxn modelId="{FB8B1538-BC1D-4A60-ABCC-7FC0266C8A64}" srcId="{972AFA42-9D17-4940-A3A5-423E85A99502}" destId="{6E933DB5-BCA1-4E9F-8955-A53F1FA5BEFF}" srcOrd="0" destOrd="0" parTransId="{B34B397C-03C9-4666-A6C6-72108544C2FF}" sibTransId="{495A46EA-6B3E-4A46-B10E-29ACE3851DC3}"/>
    <dgm:cxn modelId="{1E3B8D19-424A-40B0-B0BC-65485DBBB10E}" srcId="{E8C39D8E-7D62-42A2-8589-2805CAA54252}" destId="{58B89050-28D8-4093-9B6C-DC422E1E6F65}" srcOrd="0" destOrd="0" parTransId="{9B01CDB8-29B3-4C5A-85EB-B38D0DD74B80}" sibTransId="{9DC66AE5-A617-42CE-BFB9-5456BF29DA46}"/>
    <dgm:cxn modelId="{E0475AB1-4F75-4586-B2CB-21ED25860536}" type="presOf" srcId="{972AFA42-9D17-4940-A3A5-423E85A99502}" destId="{A3EDD674-7256-4F23-86B7-4C2CD36017D3}" srcOrd="0" destOrd="0" presId="urn:microsoft.com/office/officeart/2005/8/layout/hierarchy1"/>
    <dgm:cxn modelId="{53FE89FD-9C01-431E-AC36-DF33D8F29877}" type="presOf" srcId="{0A7E8F20-6773-4BDE-AB7A-C7FFBC453F7E}" destId="{8EC4CCB2-E765-4B0A-BD07-3097C75FBB29}" srcOrd="0" destOrd="0" presId="urn:microsoft.com/office/officeart/2005/8/layout/hierarchy1"/>
    <dgm:cxn modelId="{0BA19C4D-810B-4AF6-9335-29F046C70ACA}" type="presOf" srcId="{4C52B9DD-BE49-4A0B-81DA-EBD74ED9F1DF}" destId="{61B702B5-4D72-46C6-9294-8B3EF946082A}" srcOrd="0" destOrd="0" presId="urn:microsoft.com/office/officeart/2005/8/layout/hierarchy1"/>
    <dgm:cxn modelId="{55D5D470-2E65-4A87-AF86-B2C54760FDB4}" srcId="{B871CDFC-5F72-434C-B379-82431E3EB703}" destId="{597618B3-B824-46DD-AA7D-F1C35EE6DC5E}" srcOrd="0" destOrd="0" parTransId="{52C52622-6412-4E33-BDB4-4B9D790C36A5}" sibTransId="{BB328B15-C226-4959-A66B-4DA5E1FAC604}"/>
    <dgm:cxn modelId="{3D976257-03B9-4498-9C3F-D093493755EB}" srcId="{597618B3-B824-46DD-AA7D-F1C35EE6DC5E}" destId="{4C52B9DD-BE49-4A0B-81DA-EBD74ED9F1DF}" srcOrd="0" destOrd="0" parTransId="{0A7E8F20-6773-4BDE-AB7A-C7FFBC453F7E}" sibTransId="{7280D763-913C-4A8F-8659-F76C804C793C}"/>
    <dgm:cxn modelId="{B90BA9DB-EB93-4AB7-AB39-BDEEDAE69B03}" type="presOf" srcId="{31F0F399-2808-4A42-8E09-2C3659467310}" destId="{C6404814-9F3E-48AF-8BC9-A52D4006094F}" srcOrd="0" destOrd="0" presId="urn:microsoft.com/office/officeart/2005/8/layout/hierarchy1"/>
    <dgm:cxn modelId="{AF05D269-6A49-4F00-8E45-09E6C794A754}" type="presOf" srcId="{15F32997-7339-4277-82A1-282A5FB93911}" destId="{F22DCB51-0FFA-482F-A89A-D62B52C1C602}" srcOrd="0" destOrd="0" presId="urn:microsoft.com/office/officeart/2005/8/layout/hierarchy1"/>
    <dgm:cxn modelId="{E76C1439-8CF4-407B-AEF1-E11F644E99AC}" type="presOf" srcId="{7F991681-AE50-4793-A517-326CF1EA4351}" destId="{EFD46AD0-08CF-4823-A8EE-5698D8172A48}" srcOrd="0" destOrd="0" presId="urn:microsoft.com/office/officeart/2005/8/layout/hierarchy1"/>
    <dgm:cxn modelId="{227DD5A6-D26F-42FE-8DB4-89B391DBF4C1}" type="presOf" srcId="{6E933DB5-BCA1-4E9F-8955-A53F1FA5BEFF}" destId="{CF165B75-A061-41BE-B3A0-097E9217D879}" srcOrd="0" destOrd="0" presId="urn:microsoft.com/office/officeart/2005/8/layout/hierarchy1"/>
    <dgm:cxn modelId="{A6EEF3AB-A69C-49F4-86B8-AA601E90C21E}" type="presOf" srcId="{52C52622-6412-4E33-BDB4-4B9D790C36A5}" destId="{FEA992C4-FFB0-47E0-AC7D-C37FEB25318C}" srcOrd="0" destOrd="0" presId="urn:microsoft.com/office/officeart/2005/8/layout/hierarchy1"/>
    <dgm:cxn modelId="{FE012536-4178-4A86-9676-1382B068B4E2}" type="presOf" srcId="{494B7F10-C22E-4607-A19D-54260F002457}" destId="{9587D53B-7B1A-44D2-8238-312F2CFC3106}" srcOrd="0" destOrd="0" presId="urn:microsoft.com/office/officeart/2005/8/layout/hierarchy1"/>
    <dgm:cxn modelId="{9E30DC4C-8406-4BEA-B30A-669CA1CAC6F2}" type="presParOf" srcId="{A3EDD674-7256-4F23-86B7-4C2CD36017D3}" destId="{2B7F041D-5E10-460C-B45C-F858B6B709BE}" srcOrd="0" destOrd="0" presId="urn:microsoft.com/office/officeart/2005/8/layout/hierarchy1"/>
    <dgm:cxn modelId="{69E9BCA4-2056-444C-844D-5970F22646C4}" type="presParOf" srcId="{2B7F041D-5E10-460C-B45C-F858B6B709BE}" destId="{B81BC972-340F-49B0-A231-5DDD1D948539}" srcOrd="0" destOrd="0" presId="urn:microsoft.com/office/officeart/2005/8/layout/hierarchy1"/>
    <dgm:cxn modelId="{B2B8C9E8-A5DB-46F3-BD1D-0D1FCE2ADC6C}" type="presParOf" srcId="{B81BC972-340F-49B0-A231-5DDD1D948539}" destId="{0D573CD7-67FA-4573-8BC0-2C4D3EE41317}" srcOrd="0" destOrd="0" presId="urn:microsoft.com/office/officeart/2005/8/layout/hierarchy1"/>
    <dgm:cxn modelId="{13C471AC-82B6-4A76-8766-6F4B558613E9}" type="presParOf" srcId="{B81BC972-340F-49B0-A231-5DDD1D948539}" destId="{CF165B75-A061-41BE-B3A0-097E9217D879}" srcOrd="1" destOrd="0" presId="urn:microsoft.com/office/officeart/2005/8/layout/hierarchy1"/>
    <dgm:cxn modelId="{C874083D-FDBB-427A-86F1-33458B0FB930}" type="presParOf" srcId="{2B7F041D-5E10-460C-B45C-F858B6B709BE}" destId="{8A5E987B-4D1C-4238-AA11-8096031DB4B1}" srcOrd="1" destOrd="0" presId="urn:microsoft.com/office/officeart/2005/8/layout/hierarchy1"/>
    <dgm:cxn modelId="{88E3ADBA-E84F-49D9-BD63-41BA75F054B6}" type="presParOf" srcId="{8A5E987B-4D1C-4238-AA11-8096031DB4B1}" destId="{C6404814-9F3E-48AF-8BC9-A52D4006094F}" srcOrd="0" destOrd="0" presId="urn:microsoft.com/office/officeart/2005/8/layout/hierarchy1"/>
    <dgm:cxn modelId="{2074E4DD-14D2-439B-B8C1-A4FCFA0BA3A3}" type="presParOf" srcId="{8A5E987B-4D1C-4238-AA11-8096031DB4B1}" destId="{069D452D-F2A2-4E1B-8645-EA26187F20B9}" srcOrd="1" destOrd="0" presId="urn:microsoft.com/office/officeart/2005/8/layout/hierarchy1"/>
    <dgm:cxn modelId="{846612A5-26AB-4C74-9BF4-E3F9A3C2EA2C}" type="presParOf" srcId="{069D452D-F2A2-4E1B-8645-EA26187F20B9}" destId="{CD513678-5DB2-4794-A102-C0B867F9C806}" srcOrd="0" destOrd="0" presId="urn:microsoft.com/office/officeart/2005/8/layout/hierarchy1"/>
    <dgm:cxn modelId="{CF1155E4-BAD6-4917-A6D1-4F548F830AE6}" type="presParOf" srcId="{CD513678-5DB2-4794-A102-C0B867F9C806}" destId="{442FE42D-83D1-4EE9-A936-2BA57BE69508}" srcOrd="0" destOrd="0" presId="urn:microsoft.com/office/officeart/2005/8/layout/hierarchy1"/>
    <dgm:cxn modelId="{5CD74935-9947-40AD-83BC-D1247E1F03D8}" type="presParOf" srcId="{CD513678-5DB2-4794-A102-C0B867F9C806}" destId="{BAA798E2-52FC-4DC7-B4E9-E67068D5303E}" srcOrd="1" destOrd="0" presId="urn:microsoft.com/office/officeart/2005/8/layout/hierarchy1"/>
    <dgm:cxn modelId="{8A12C93F-7C5F-4EB7-8FF0-226820CC2BC6}" type="presParOf" srcId="{069D452D-F2A2-4E1B-8645-EA26187F20B9}" destId="{6B0E0147-D490-422A-8C4D-1DFCDF659AEC}" srcOrd="1" destOrd="0" presId="urn:microsoft.com/office/officeart/2005/8/layout/hierarchy1"/>
    <dgm:cxn modelId="{97EB6FCA-F89A-4E14-9755-6F8D03AE2441}" type="presParOf" srcId="{6B0E0147-D490-422A-8C4D-1DFCDF659AEC}" destId="{696F112D-0B5E-4098-AD7E-ADD7F16BBF44}" srcOrd="0" destOrd="0" presId="urn:microsoft.com/office/officeart/2005/8/layout/hierarchy1"/>
    <dgm:cxn modelId="{C50B12B4-6503-470B-9800-A2E7EC77E06B}" type="presParOf" srcId="{6B0E0147-D490-422A-8C4D-1DFCDF659AEC}" destId="{875714BE-7619-4EC7-BCCA-31910B597C9C}" srcOrd="1" destOrd="0" presId="urn:microsoft.com/office/officeart/2005/8/layout/hierarchy1"/>
    <dgm:cxn modelId="{C68D719B-BB77-4217-9F96-4B6E0BA1B011}" type="presParOf" srcId="{875714BE-7619-4EC7-BCCA-31910B597C9C}" destId="{074EA3C9-FC94-4C4B-93A9-0B34961EBC57}" srcOrd="0" destOrd="0" presId="urn:microsoft.com/office/officeart/2005/8/layout/hierarchy1"/>
    <dgm:cxn modelId="{0C94F2D6-F482-41DA-A567-691F3136DD42}" type="presParOf" srcId="{074EA3C9-FC94-4C4B-93A9-0B34961EBC57}" destId="{9DDA1142-6BFB-4A20-83CD-0C926E419398}" srcOrd="0" destOrd="0" presId="urn:microsoft.com/office/officeart/2005/8/layout/hierarchy1"/>
    <dgm:cxn modelId="{43FC421A-7AB0-411F-AA6F-39BC4AB4025A}" type="presParOf" srcId="{074EA3C9-FC94-4C4B-93A9-0B34961EBC57}" destId="{A11E372F-56DD-42F0-8A52-45387A4EDC6F}" srcOrd="1" destOrd="0" presId="urn:microsoft.com/office/officeart/2005/8/layout/hierarchy1"/>
    <dgm:cxn modelId="{F4BF5165-3FC0-4B81-B1F4-DCEC6D75FD0A}" type="presParOf" srcId="{875714BE-7619-4EC7-BCCA-31910B597C9C}" destId="{3890A3CE-85D6-4BAE-B078-8AB13B6E372F}" srcOrd="1" destOrd="0" presId="urn:microsoft.com/office/officeart/2005/8/layout/hierarchy1"/>
    <dgm:cxn modelId="{0F0716E7-97A2-4DA0-8DAF-AA9B5B0B4E77}" type="presParOf" srcId="{3890A3CE-85D6-4BAE-B078-8AB13B6E372F}" destId="{5591B26F-B887-4FBB-855E-D40D4D5FEB88}" srcOrd="0" destOrd="0" presId="urn:microsoft.com/office/officeart/2005/8/layout/hierarchy1"/>
    <dgm:cxn modelId="{17F064E6-BCC7-444E-AAD8-DDACCD657C4D}" type="presParOf" srcId="{3890A3CE-85D6-4BAE-B078-8AB13B6E372F}" destId="{CC3CC8E0-198E-4A08-9AAE-24DA1ABEA5E2}" srcOrd="1" destOrd="0" presId="urn:microsoft.com/office/officeart/2005/8/layout/hierarchy1"/>
    <dgm:cxn modelId="{06E097C2-F7D2-4FED-94EA-05F41730E12D}" type="presParOf" srcId="{CC3CC8E0-198E-4A08-9AAE-24DA1ABEA5E2}" destId="{508ABB5D-C769-4BA4-8790-1A7444DF58BC}" srcOrd="0" destOrd="0" presId="urn:microsoft.com/office/officeart/2005/8/layout/hierarchy1"/>
    <dgm:cxn modelId="{6CF78909-F048-466B-958A-1CF800FA0640}" type="presParOf" srcId="{508ABB5D-C769-4BA4-8790-1A7444DF58BC}" destId="{51387F45-EE74-4C45-A87D-481317ABBCAA}" srcOrd="0" destOrd="0" presId="urn:microsoft.com/office/officeart/2005/8/layout/hierarchy1"/>
    <dgm:cxn modelId="{6A895C6E-1C6F-4B1E-BDF8-1913661D5D90}" type="presParOf" srcId="{508ABB5D-C769-4BA4-8790-1A7444DF58BC}" destId="{D2558900-A000-45B4-803C-46BBB2163E1A}" srcOrd="1" destOrd="0" presId="urn:microsoft.com/office/officeart/2005/8/layout/hierarchy1"/>
    <dgm:cxn modelId="{91DE4370-DE2C-4245-A769-93B3FD12B539}" type="presParOf" srcId="{CC3CC8E0-198E-4A08-9AAE-24DA1ABEA5E2}" destId="{2B46D1D0-4FF8-475E-BD0F-1B80DDE26A50}" srcOrd="1" destOrd="0" presId="urn:microsoft.com/office/officeart/2005/8/layout/hierarchy1"/>
    <dgm:cxn modelId="{A66A3A20-AAC8-4C53-88C2-57FA92B0046B}" type="presParOf" srcId="{6B0E0147-D490-422A-8C4D-1DFCDF659AEC}" destId="{F22DCB51-0FFA-482F-A89A-D62B52C1C602}" srcOrd="2" destOrd="0" presId="urn:microsoft.com/office/officeart/2005/8/layout/hierarchy1"/>
    <dgm:cxn modelId="{6E9EECD9-C68B-4F82-A739-6D089AEF9234}" type="presParOf" srcId="{6B0E0147-D490-422A-8C4D-1DFCDF659AEC}" destId="{355AEF35-3634-4E6C-BE4D-4E21F1139D3F}" srcOrd="3" destOrd="0" presId="urn:microsoft.com/office/officeart/2005/8/layout/hierarchy1"/>
    <dgm:cxn modelId="{EB84C6EB-96EC-482D-957F-07F8274684AB}" type="presParOf" srcId="{355AEF35-3634-4E6C-BE4D-4E21F1139D3F}" destId="{3DCC2FED-608E-443B-BF27-F658387431C5}" srcOrd="0" destOrd="0" presId="urn:microsoft.com/office/officeart/2005/8/layout/hierarchy1"/>
    <dgm:cxn modelId="{BDAF2973-9B63-42FC-A7D3-68CB51B2B616}" type="presParOf" srcId="{3DCC2FED-608E-443B-BF27-F658387431C5}" destId="{905CF471-A3B3-478E-9C55-1583078300C0}" srcOrd="0" destOrd="0" presId="urn:microsoft.com/office/officeart/2005/8/layout/hierarchy1"/>
    <dgm:cxn modelId="{20161055-D59A-419E-97BC-FA5C11A710CD}" type="presParOf" srcId="{3DCC2FED-608E-443B-BF27-F658387431C5}" destId="{9587D53B-7B1A-44D2-8238-312F2CFC3106}" srcOrd="1" destOrd="0" presId="urn:microsoft.com/office/officeart/2005/8/layout/hierarchy1"/>
    <dgm:cxn modelId="{EEA46FB8-C561-43BE-B009-D034E6209E6C}" type="presParOf" srcId="{355AEF35-3634-4E6C-BE4D-4E21F1139D3F}" destId="{4ED87AC3-AA89-4C71-8504-95600A8EC9EF}" srcOrd="1" destOrd="0" presId="urn:microsoft.com/office/officeart/2005/8/layout/hierarchy1"/>
    <dgm:cxn modelId="{8111DF0D-E02C-4892-8D82-66A454CFFF0B}" type="presParOf" srcId="{4ED87AC3-AA89-4C71-8504-95600A8EC9EF}" destId="{46E4B997-A9EB-4BA4-8A39-DBA60E7F3BF8}" srcOrd="0" destOrd="0" presId="urn:microsoft.com/office/officeart/2005/8/layout/hierarchy1"/>
    <dgm:cxn modelId="{2635AEB0-8721-4588-BF0E-E39C1EC173C8}" type="presParOf" srcId="{4ED87AC3-AA89-4C71-8504-95600A8EC9EF}" destId="{3BBCA009-4BA9-47CD-89EC-C6B0CA679740}" srcOrd="1" destOrd="0" presId="urn:microsoft.com/office/officeart/2005/8/layout/hierarchy1"/>
    <dgm:cxn modelId="{375102E5-985C-4737-AEAE-38FA5DA9CC47}" type="presParOf" srcId="{3BBCA009-4BA9-47CD-89EC-C6B0CA679740}" destId="{CF937999-3CF5-42C5-AE03-D58F7081D92E}" srcOrd="0" destOrd="0" presId="urn:microsoft.com/office/officeart/2005/8/layout/hierarchy1"/>
    <dgm:cxn modelId="{C0D46921-93F1-49F8-8FCA-86400C4636C6}" type="presParOf" srcId="{CF937999-3CF5-42C5-AE03-D58F7081D92E}" destId="{5A4B14BB-F6D5-4CF6-8444-60A71C5432B0}" srcOrd="0" destOrd="0" presId="urn:microsoft.com/office/officeart/2005/8/layout/hierarchy1"/>
    <dgm:cxn modelId="{41ABD4DF-345E-48D7-B8F5-92214FF49A85}" type="presParOf" srcId="{CF937999-3CF5-42C5-AE03-D58F7081D92E}" destId="{EFD46AD0-08CF-4823-A8EE-5698D8172A48}" srcOrd="1" destOrd="0" presId="urn:microsoft.com/office/officeart/2005/8/layout/hierarchy1"/>
    <dgm:cxn modelId="{FCF7EDF7-5E67-4B08-8C2F-8BF2918F9829}" type="presParOf" srcId="{3BBCA009-4BA9-47CD-89EC-C6B0CA679740}" destId="{490AD266-F467-4713-A3C8-A04EFAC82FBC}" srcOrd="1" destOrd="0" presId="urn:microsoft.com/office/officeart/2005/8/layout/hierarchy1"/>
    <dgm:cxn modelId="{D5F4A2EE-E767-45E9-B469-3DA3DD58359D}" type="presParOf" srcId="{8A5E987B-4D1C-4238-AA11-8096031DB4B1}" destId="{7C69EB0B-80A8-4136-AFBB-8A3D795451E8}" srcOrd="2" destOrd="0" presId="urn:microsoft.com/office/officeart/2005/8/layout/hierarchy1"/>
    <dgm:cxn modelId="{27616CB4-7F2D-4D0A-80C6-610E2066FCF5}" type="presParOf" srcId="{8A5E987B-4D1C-4238-AA11-8096031DB4B1}" destId="{C1687A45-EDE3-4FEB-B491-68ABB60A2BE4}" srcOrd="3" destOrd="0" presId="urn:microsoft.com/office/officeart/2005/8/layout/hierarchy1"/>
    <dgm:cxn modelId="{9E8C5045-70B4-4E6D-8517-FB0F35D50544}" type="presParOf" srcId="{C1687A45-EDE3-4FEB-B491-68ABB60A2BE4}" destId="{12FD73E3-C4FE-497A-B66E-948E84EC505E}" srcOrd="0" destOrd="0" presId="urn:microsoft.com/office/officeart/2005/8/layout/hierarchy1"/>
    <dgm:cxn modelId="{05EB2D4E-71D8-4D17-BADE-F3587076C056}" type="presParOf" srcId="{12FD73E3-C4FE-497A-B66E-948E84EC505E}" destId="{B84AEFF3-6E5E-4D6C-94CC-BFA576972292}" srcOrd="0" destOrd="0" presId="urn:microsoft.com/office/officeart/2005/8/layout/hierarchy1"/>
    <dgm:cxn modelId="{34D860A7-F940-4E14-91B3-99A815901D5D}" type="presParOf" srcId="{12FD73E3-C4FE-497A-B66E-948E84EC505E}" destId="{7C1F3D2F-8F26-4324-942C-1DAE2BD87AC4}" srcOrd="1" destOrd="0" presId="urn:microsoft.com/office/officeart/2005/8/layout/hierarchy1"/>
    <dgm:cxn modelId="{8DB356B7-5750-4379-8E00-9A0D5CAF0D42}" type="presParOf" srcId="{C1687A45-EDE3-4FEB-B491-68ABB60A2BE4}" destId="{F3524C3D-E0CA-4299-8510-027DD5640CA7}" srcOrd="1" destOrd="0" presId="urn:microsoft.com/office/officeart/2005/8/layout/hierarchy1"/>
    <dgm:cxn modelId="{63F019BE-E237-4D3D-B6FD-5DB0F823D550}" type="presParOf" srcId="{F3524C3D-E0CA-4299-8510-027DD5640CA7}" destId="{FEA992C4-FFB0-47E0-AC7D-C37FEB25318C}" srcOrd="0" destOrd="0" presId="urn:microsoft.com/office/officeart/2005/8/layout/hierarchy1"/>
    <dgm:cxn modelId="{1CB7D5FD-9EAE-454C-99D8-5C2796269C00}" type="presParOf" srcId="{F3524C3D-E0CA-4299-8510-027DD5640CA7}" destId="{96747B2B-66BE-4143-9E11-2AA9834F18C3}" srcOrd="1" destOrd="0" presId="urn:microsoft.com/office/officeart/2005/8/layout/hierarchy1"/>
    <dgm:cxn modelId="{C9CD3559-6A4B-45D3-9FA7-68E164478BE9}" type="presParOf" srcId="{96747B2B-66BE-4143-9E11-2AA9834F18C3}" destId="{2F08CFC9-27C9-4B9C-8802-17822F762DD6}" srcOrd="0" destOrd="0" presId="urn:microsoft.com/office/officeart/2005/8/layout/hierarchy1"/>
    <dgm:cxn modelId="{5FE6E937-F82B-475D-9450-1204593C4E64}" type="presParOf" srcId="{2F08CFC9-27C9-4B9C-8802-17822F762DD6}" destId="{0E9B37FB-99BF-4BFD-AFC5-1372CE21C1AB}" srcOrd="0" destOrd="0" presId="urn:microsoft.com/office/officeart/2005/8/layout/hierarchy1"/>
    <dgm:cxn modelId="{67901927-97E2-49B1-952E-284C3C605838}" type="presParOf" srcId="{2F08CFC9-27C9-4B9C-8802-17822F762DD6}" destId="{7376DEAF-91AE-45B1-909A-8EEF5E62B457}" srcOrd="1" destOrd="0" presId="urn:microsoft.com/office/officeart/2005/8/layout/hierarchy1"/>
    <dgm:cxn modelId="{CECF5524-D854-489A-9418-85705664D7DF}" type="presParOf" srcId="{96747B2B-66BE-4143-9E11-2AA9834F18C3}" destId="{B77A1614-238B-4910-A111-61DA95DDEA9A}" srcOrd="1" destOrd="0" presId="urn:microsoft.com/office/officeart/2005/8/layout/hierarchy1"/>
    <dgm:cxn modelId="{891931F2-A6D2-4B36-A1CA-50A47B51E327}" type="presParOf" srcId="{B77A1614-238B-4910-A111-61DA95DDEA9A}" destId="{8EC4CCB2-E765-4B0A-BD07-3097C75FBB29}" srcOrd="0" destOrd="0" presId="urn:microsoft.com/office/officeart/2005/8/layout/hierarchy1"/>
    <dgm:cxn modelId="{CEA93E8A-18AF-45E6-9242-2096FA637AAA}" type="presParOf" srcId="{B77A1614-238B-4910-A111-61DA95DDEA9A}" destId="{D6F35105-2400-45E9-83D9-140DF5B755C1}" srcOrd="1" destOrd="0" presId="urn:microsoft.com/office/officeart/2005/8/layout/hierarchy1"/>
    <dgm:cxn modelId="{8BCD74A5-49C1-4E65-9BC7-C98FCDFB40FC}" type="presParOf" srcId="{D6F35105-2400-45E9-83D9-140DF5B755C1}" destId="{0E17A029-796B-45BE-9932-71A4E32775D4}" srcOrd="0" destOrd="0" presId="urn:microsoft.com/office/officeart/2005/8/layout/hierarchy1"/>
    <dgm:cxn modelId="{1B54B64F-1900-43C1-A381-09CF6ABF5363}" type="presParOf" srcId="{0E17A029-796B-45BE-9932-71A4E32775D4}" destId="{804E471F-FC98-404C-B892-2B73F19E7418}" srcOrd="0" destOrd="0" presId="urn:microsoft.com/office/officeart/2005/8/layout/hierarchy1"/>
    <dgm:cxn modelId="{A5E43291-F499-49D2-9BAA-E5B022E6994A}" type="presParOf" srcId="{0E17A029-796B-45BE-9932-71A4E32775D4}" destId="{61B702B5-4D72-46C6-9294-8B3EF946082A}" srcOrd="1" destOrd="0" presId="urn:microsoft.com/office/officeart/2005/8/layout/hierarchy1"/>
    <dgm:cxn modelId="{2DF71564-6AB8-464C-92F9-03EFE8D394F6}" type="presParOf" srcId="{D6F35105-2400-45E9-83D9-140DF5B755C1}" destId="{429FEDD2-EDCD-4267-A139-2EBE0DBF2EF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8EA57E0-42B2-44A7-A9F7-EAA2003FFFD8}" type="datetimeFigureOut">
              <a:rPr lang="en-US" smtClean="0"/>
              <a:t>11/28/2017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9491B-FB2F-49E9-A776-7ACDE2AD5E20}"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67244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68EA57E0-42B2-44A7-A9F7-EAA2003FFFD8}" type="datetimeFigureOut">
              <a:rPr lang="en-US" smtClean="0"/>
              <a:t>11/28/2017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1363347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EA57E0-42B2-44A7-A9F7-EAA2003FFFD8}" type="datetimeFigureOut">
              <a:rPr lang="en-US" smtClean="0"/>
              <a:t>11/28/2017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32219232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EA57E0-42B2-44A7-A9F7-EAA2003FFFD8}" type="datetimeFigureOut">
              <a:rPr lang="en-US" smtClean="0"/>
              <a:t>11/28/2017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9491B-FB2F-49E9-A776-7ACDE2AD5E20}"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1025404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EA57E0-42B2-44A7-A9F7-EAA2003FFFD8}" type="datetimeFigureOut">
              <a:rPr lang="en-US" smtClean="0"/>
              <a:t>11/28/2017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1377088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EA57E0-42B2-44A7-A9F7-EAA2003FFFD8}" type="datetimeFigureOut">
              <a:rPr lang="en-US" smtClean="0"/>
              <a:t>11/28/2017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9491B-FB2F-49E9-A776-7ACDE2AD5E20}"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01140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EA57E0-42B2-44A7-A9F7-EAA2003FFFD8}" type="datetimeFigureOut">
              <a:rPr lang="en-US" smtClean="0"/>
              <a:t>11/28/2017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15557097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EA57E0-42B2-44A7-A9F7-EAA2003FFFD8}" type="datetimeFigureOut">
              <a:rPr lang="en-US" smtClean="0"/>
              <a:t>11/28/2017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494269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EA57E0-42B2-44A7-A9F7-EAA2003FFFD8}" type="datetimeFigureOut">
              <a:rPr lang="en-US" smtClean="0"/>
              <a:t>11/28/2017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3064230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EA57E0-42B2-44A7-A9F7-EAA2003FFFD8}" type="datetimeFigureOut">
              <a:rPr lang="en-US" smtClean="0"/>
              <a:t>11/28/2017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455132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EA57E0-42B2-44A7-A9F7-EAA2003FFFD8}" type="datetimeFigureOut">
              <a:rPr lang="en-US" smtClean="0"/>
              <a:t>11/28/2017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46524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8EA57E0-42B2-44A7-A9F7-EAA2003FFFD8}" type="datetimeFigureOut">
              <a:rPr lang="en-US" smtClean="0"/>
              <a:t>11/28/2017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2326241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8EA57E0-42B2-44A7-A9F7-EAA2003FFFD8}" type="datetimeFigureOut">
              <a:rPr lang="en-US" smtClean="0"/>
              <a:t>11/28/2017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3222082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EA57E0-42B2-44A7-A9F7-EAA2003FFFD8}" type="datetimeFigureOut">
              <a:rPr lang="en-US" smtClean="0"/>
              <a:t>11/28/2017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1428590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EA57E0-42B2-44A7-A9F7-EAA2003FFFD8}" type="datetimeFigureOut">
              <a:rPr lang="en-US" smtClean="0"/>
              <a:t>11/28/2017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40133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EA57E0-42B2-44A7-A9F7-EAA2003FFFD8}" type="datetimeFigureOut">
              <a:rPr lang="en-US" smtClean="0"/>
              <a:t>11/28/2017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3524476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EA57E0-42B2-44A7-A9F7-EAA2003FFFD8}" type="datetimeFigureOut">
              <a:rPr lang="en-US" smtClean="0"/>
              <a:t>11/28/2017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543406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68EA57E0-42B2-44A7-A9F7-EAA2003FFFD8}" type="datetimeFigureOut">
              <a:rPr lang="en-US" smtClean="0"/>
              <a:t>11/28/2017</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0939491B-FB2F-49E9-A776-7ACDE2AD5E20}" type="slidenum">
              <a:rPr lang="en-US" smtClean="0"/>
              <a:t>‹#›</a:t>
            </a:fld>
            <a:endParaRPr lang="en-US"/>
          </a:p>
        </p:txBody>
      </p:sp>
    </p:spTree>
    <p:extLst>
      <p:ext uri="{BB962C8B-B14F-4D97-AF65-F5344CB8AC3E}">
        <p14:creationId xmlns:p14="http://schemas.microsoft.com/office/powerpoint/2010/main" val="160070290"/>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7097" y="729342"/>
            <a:ext cx="8035245" cy="1611086"/>
          </a:xfrm>
        </p:spPr>
        <p:txBody>
          <a:bodyPr/>
          <a:lstStyle/>
          <a:p>
            <a:pPr algn="r" rtl="1"/>
            <a:r>
              <a:rPr lang="ar-IQ" dirty="0" smtClean="0"/>
              <a:t>الجهاز العصبي الطرفي</a:t>
            </a:r>
            <a:endParaRPr lang="en-US" dirty="0"/>
          </a:p>
        </p:txBody>
      </p:sp>
      <p:sp>
        <p:nvSpPr>
          <p:cNvPr id="3" name="Subtitle 2"/>
          <p:cNvSpPr>
            <a:spLocks noGrp="1"/>
          </p:cNvSpPr>
          <p:nvPr>
            <p:ph type="subTitle" idx="1"/>
          </p:nvPr>
        </p:nvSpPr>
        <p:spPr>
          <a:xfrm>
            <a:off x="3483428" y="3843868"/>
            <a:ext cx="3601583" cy="673704"/>
          </a:xfrm>
        </p:spPr>
        <p:txBody>
          <a:bodyPr/>
          <a:lstStyle/>
          <a:p>
            <a:pPr algn="r" rtl="1"/>
            <a:r>
              <a:rPr lang="ar-IQ" dirty="0"/>
              <a:t>أ</a:t>
            </a:r>
            <a:r>
              <a:rPr lang="ar-IQ" dirty="0" smtClean="0"/>
              <a:t>.د </a:t>
            </a:r>
            <a:r>
              <a:rPr lang="ar-IQ" dirty="0" smtClean="0"/>
              <a:t>مصطفى حسن عبد الكريم</a:t>
            </a:r>
            <a:endParaRPr lang="en-US" dirty="0"/>
          </a:p>
        </p:txBody>
      </p:sp>
    </p:spTree>
    <p:extLst>
      <p:ext uri="{BB962C8B-B14F-4D97-AF65-F5344CB8AC3E}">
        <p14:creationId xmlns:p14="http://schemas.microsoft.com/office/powerpoint/2010/main" val="1484586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الوحدة الحركية</a:t>
            </a:r>
            <a:endParaRPr lang="en-US" dirty="0"/>
          </a:p>
        </p:txBody>
      </p:sp>
      <p:sp>
        <p:nvSpPr>
          <p:cNvPr id="3" name="Content Placeholder 2"/>
          <p:cNvSpPr>
            <a:spLocks noGrp="1"/>
          </p:cNvSpPr>
          <p:nvPr>
            <p:ph idx="1"/>
          </p:nvPr>
        </p:nvSpPr>
        <p:spPr/>
        <p:txBody>
          <a:bodyPr/>
          <a:lstStyle/>
          <a:p>
            <a:pPr algn="r" rtl="1"/>
            <a:r>
              <a:rPr lang="ar-IQ" dirty="0" smtClean="0"/>
              <a:t>يدعى العصب الذي يعصب الليف العضلي الهيكلي بالعصب الحركي الفا </a:t>
            </a:r>
            <a:r>
              <a:rPr lang="ar-IQ" sz="2400" dirty="0" smtClean="0">
                <a:sym typeface="Symbol" panose="05050102010706020507" pitchFamily="18" charset="2"/>
              </a:rPr>
              <a:t>.</a:t>
            </a:r>
          </a:p>
          <a:p>
            <a:pPr algn="r" rtl="1"/>
            <a:r>
              <a:rPr lang="ar-IQ" dirty="0" smtClean="0">
                <a:sym typeface="Symbol" panose="05050102010706020507" pitchFamily="18" charset="2"/>
              </a:rPr>
              <a:t>يمتد محور العصب من القرن الامامي للحبل الشوكي تاركا اياه باتجاه الالياف العضلية المحيطية.</a:t>
            </a:r>
          </a:p>
          <a:p>
            <a:pPr algn="r" rtl="1"/>
            <a:r>
              <a:rPr lang="ar-IQ" dirty="0" smtClean="0">
                <a:sym typeface="Symbol" panose="05050102010706020507" pitchFamily="18" charset="2"/>
              </a:rPr>
              <a:t>يتفرع المحور داخل العضلة الهيكلية ليعصب عدد من الالياف العضلية.</a:t>
            </a:r>
          </a:p>
          <a:p>
            <a:pPr algn="r" rtl="1"/>
            <a:r>
              <a:rPr lang="ar-IQ" dirty="0" smtClean="0">
                <a:sym typeface="Symbol" panose="05050102010706020507" pitchFamily="18" charset="2"/>
              </a:rPr>
              <a:t>يسمى العصب الحركي وتفرعاته والالياف التي يعصبها بالوحدة الحركية.</a:t>
            </a:r>
          </a:p>
          <a:p>
            <a:pPr algn="r" rtl="1"/>
            <a:r>
              <a:rPr lang="ar-IQ" dirty="0" smtClean="0">
                <a:sym typeface="Symbol" panose="05050102010706020507" pitchFamily="18" charset="2"/>
              </a:rPr>
              <a:t>كل ليف عضلي له تفرع عصبي خاص به.</a:t>
            </a:r>
          </a:p>
          <a:p>
            <a:pPr algn="r" rtl="1"/>
            <a:r>
              <a:rPr lang="ar-IQ" dirty="0" smtClean="0">
                <a:sym typeface="Symbol" panose="05050102010706020507" pitchFamily="18" charset="2"/>
              </a:rPr>
              <a:t>الوحدة الحركية: هي الوحدة الوظيفية للانقباض العضلي وتتكون من عصب حركي رئيسي من النوع الفا وتفرعاته العصبية والالياف العضليةالتي تعصبن من قبل الفرع.</a:t>
            </a:r>
            <a:endParaRPr lang="en-US" dirty="0"/>
          </a:p>
        </p:txBody>
      </p:sp>
    </p:spTree>
    <p:extLst>
      <p:ext uri="{BB962C8B-B14F-4D97-AF65-F5344CB8AC3E}">
        <p14:creationId xmlns:p14="http://schemas.microsoft.com/office/powerpoint/2010/main" val="3562342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800" decel="100000"/>
                                        <p:tgtEl>
                                          <p:spTgt spid="3">
                                            <p:txEl>
                                              <p:pRg st="0" end="0"/>
                                            </p:txEl>
                                          </p:spTgt>
                                        </p:tgtEl>
                                      </p:cBhvr>
                                    </p:animEffect>
                                    <p:anim calcmode="lin" valueType="num">
                                      <p:cBhvr>
                                        <p:cTn id="13"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4"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5"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800" decel="100000"/>
                                        <p:tgtEl>
                                          <p:spTgt spid="3">
                                            <p:txEl>
                                              <p:pRg st="1" end="1"/>
                                            </p:txEl>
                                          </p:spTgt>
                                        </p:tgtEl>
                                      </p:cBhvr>
                                    </p:animEffect>
                                    <p:anim calcmode="lin" valueType="num">
                                      <p:cBhvr>
                                        <p:cTn id="23"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24"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5"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0" presetClass="entr" presetSubtype="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800" decel="100000"/>
                                        <p:tgtEl>
                                          <p:spTgt spid="3">
                                            <p:txEl>
                                              <p:pRg st="2" end="2"/>
                                            </p:txEl>
                                          </p:spTgt>
                                        </p:tgtEl>
                                      </p:cBhvr>
                                    </p:animEffect>
                                    <p:anim calcmode="lin" valueType="num">
                                      <p:cBhvr>
                                        <p:cTn id="33"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34"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5"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6"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7"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30"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800" decel="100000"/>
                                        <p:tgtEl>
                                          <p:spTgt spid="3">
                                            <p:txEl>
                                              <p:pRg st="3" end="3"/>
                                            </p:txEl>
                                          </p:spTgt>
                                        </p:tgtEl>
                                      </p:cBhvr>
                                    </p:animEffect>
                                    <p:anim calcmode="lin" valueType="num">
                                      <p:cBhvr>
                                        <p:cTn id="43"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44"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45"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46"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47"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30" presetClass="entr" presetSubtype="0" fill="hold" grpId="0" nodeType="clickEffect">
                                  <p:stCondLst>
                                    <p:cond delay="0"/>
                                  </p:stCondLst>
                                  <p:childTnLst>
                                    <p:set>
                                      <p:cBhvr>
                                        <p:cTn id="51" dur="1" fill="hold">
                                          <p:stCondLst>
                                            <p:cond delay="0"/>
                                          </p:stCondLst>
                                        </p:cTn>
                                        <p:tgtEl>
                                          <p:spTgt spid="3">
                                            <p:txEl>
                                              <p:pRg st="4" end="4"/>
                                            </p:txEl>
                                          </p:spTgt>
                                        </p:tgtEl>
                                        <p:attrNameLst>
                                          <p:attrName>style.visibility</p:attrName>
                                        </p:attrNameLst>
                                      </p:cBhvr>
                                      <p:to>
                                        <p:strVal val="visible"/>
                                      </p:to>
                                    </p:set>
                                    <p:animEffect transition="in" filter="fade">
                                      <p:cBhvr>
                                        <p:cTn id="52" dur="800" decel="100000"/>
                                        <p:tgtEl>
                                          <p:spTgt spid="3">
                                            <p:txEl>
                                              <p:pRg st="4" end="4"/>
                                            </p:txEl>
                                          </p:spTgt>
                                        </p:tgtEl>
                                      </p:cBhvr>
                                    </p:animEffect>
                                    <p:anim calcmode="lin" valueType="num">
                                      <p:cBhvr>
                                        <p:cTn id="53"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54"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55"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30" presetClass="entr" presetSubtype="0" fill="hold" grpId="0" nodeType="clickEffect">
                                  <p:stCondLst>
                                    <p:cond delay="0"/>
                                  </p:stCondLst>
                                  <p:childTnLst>
                                    <p:set>
                                      <p:cBhvr>
                                        <p:cTn id="61" dur="1" fill="hold">
                                          <p:stCondLst>
                                            <p:cond delay="0"/>
                                          </p:stCondLst>
                                        </p:cTn>
                                        <p:tgtEl>
                                          <p:spTgt spid="3">
                                            <p:txEl>
                                              <p:pRg st="5" end="5"/>
                                            </p:txEl>
                                          </p:spTgt>
                                        </p:tgtEl>
                                        <p:attrNameLst>
                                          <p:attrName>style.visibility</p:attrName>
                                        </p:attrNameLst>
                                      </p:cBhvr>
                                      <p:to>
                                        <p:strVal val="visible"/>
                                      </p:to>
                                    </p:set>
                                    <p:animEffect transition="in" filter="fade">
                                      <p:cBhvr>
                                        <p:cTn id="62" dur="800" decel="100000"/>
                                        <p:tgtEl>
                                          <p:spTgt spid="3">
                                            <p:txEl>
                                              <p:pRg st="5" end="5"/>
                                            </p:txEl>
                                          </p:spTgt>
                                        </p:tgtEl>
                                      </p:cBhvr>
                                    </p:animEffect>
                                    <p:anim calcmode="lin" valueType="num">
                                      <p:cBhvr>
                                        <p:cTn id="63" dur="800" decel="100000" fill="hold"/>
                                        <p:tgtEl>
                                          <p:spTgt spid="3">
                                            <p:txEl>
                                              <p:pRg st="5" end="5"/>
                                            </p:txEl>
                                          </p:spTgt>
                                        </p:tgtEl>
                                        <p:attrNameLst>
                                          <p:attrName>style.rotation</p:attrName>
                                        </p:attrNameLst>
                                      </p:cBhvr>
                                      <p:tavLst>
                                        <p:tav tm="0">
                                          <p:val>
                                            <p:fltVal val="-90"/>
                                          </p:val>
                                        </p:tav>
                                        <p:tav tm="100000">
                                          <p:val>
                                            <p:fltVal val="0"/>
                                          </p:val>
                                        </p:tav>
                                      </p:tavLst>
                                    </p:anim>
                                    <p:anim calcmode="lin" valueType="num">
                                      <p:cBhvr>
                                        <p:cTn id="64" dur="800" decel="100000" fill="hold"/>
                                        <p:tgtEl>
                                          <p:spTgt spid="3">
                                            <p:txEl>
                                              <p:pRg st="5" end="5"/>
                                            </p:txEl>
                                          </p:spTgt>
                                        </p:tgtEl>
                                        <p:attrNameLst>
                                          <p:attrName>ppt_x</p:attrName>
                                        </p:attrNameLst>
                                      </p:cBhvr>
                                      <p:tavLst>
                                        <p:tav tm="0">
                                          <p:val>
                                            <p:strVal val="#ppt_x+0.4"/>
                                          </p:val>
                                        </p:tav>
                                        <p:tav tm="100000">
                                          <p:val>
                                            <p:strVal val="#ppt_x-0.05"/>
                                          </p:val>
                                        </p:tav>
                                      </p:tavLst>
                                    </p:anim>
                                    <p:anim calcmode="lin" valueType="num">
                                      <p:cBhvr>
                                        <p:cTn id="65" dur="800" decel="100000" fill="hold"/>
                                        <p:tgtEl>
                                          <p:spTgt spid="3">
                                            <p:txEl>
                                              <p:pRg st="5" end="5"/>
                                            </p:txEl>
                                          </p:spTgt>
                                        </p:tgtEl>
                                        <p:attrNameLst>
                                          <p:attrName>ppt_y</p:attrName>
                                        </p:attrNameLst>
                                      </p:cBhvr>
                                      <p:tavLst>
                                        <p:tav tm="0">
                                          <p:val>
                                            <p:strVal val="#ppt_y-0.4"/>
                                          </p:val>
                                        </p:tav>
                                        <p:tav tm="100000">
                                          <p:val>
                                            <p:strVal val="#ppt_y+0.1"/>
                                          </p:val>
                                        </p:tav>
                                      </p:tavLst>
                                    </p:anim>
                                    <p:anim calcmode="lin" valueType="num">
                                      <p:cBhvr>
                                        <p:cTn id="66" dur="200" accel="100000" fill="hold">
                                          <p:stCondLst>
                                            <p:cond delay="800"/>
                                          </p:stCondLst>
                                        </p:cTn>
                                        <p:tgtEl>
                                          <p:spTgt spid="3">
                                            <p:txEl>
                                              <p:pRg st="5" end="5"/>
                                            </p:txEl>
                                          </p:spTgt>
                                        </p:tgtEl>
                                        <p:attrNameLst>
                                          <p:attrName>ppt_x</p:attrName>
                                        </p:attrNameLst>
                                      </p:cBhvr>
                                      <p:tavLst>
                                        <p:tav tm="0">
                                          <p:val>
                                            <p:strVal val="#ppt_x-0.05"/>
                                          </p:val>
                                        </p:tav>
                                        <p:tav tm="100000">
                                          <p:val>
                                            <p:strVal val="#ppt_x"/>
                                          </p:val>
                                        </p:tav>
                                      </p:tavLst>
                                    </p:anim>
                                    <p:anim calcmode="lin" valueType="num">
                                      <p:cBhvr>
                                        <p:cTn id="67" dur="200" accel="100000" fill="hold">
                                          <p:stCondLst>
                                            <p:cond delay="800"/>
                                          </p:stCondLst>
                                        </p:cTn>
                                        <p:tgtEl>
                                          <p:spTgt spid="3">
                                            <p:txEl>
                                              <p:pRg st="5" end="5"/>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8321" y="5834742"/>
            <a:ext cx="4929641" cy="595085"/>
          </a:xfrm>
        </p:spPr>
        <p:txBody>
          <a:bodyPr>
            <a:normAutofit/>
          </a:bodyPr>
          <a:lstStyle/>
          <a:p>
            <a:pPr algn="r" rtl="1"/>
            <a:r>
              <a:rPr lang="ar-IQ" sz="2800" dirty="0" smtClean="0"/>
              <a:t>شكل توضيحي للوحدة الحركية</a:t>
            </a:r>
            <a:endParaRPr lang="en-US" sz="2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01486" y="146370"/>
            <a:ext cx="8085907" cy="5724124"/>
          </a:xfrm>
        </p:spPr>
      </p:pic>
    </p:spTree>
    <p:extLst>
      <p:ext uri="{BB962C8B-B14F-4D97-AF65-F5344CB8AC3E}">
        <p14:creationId xmlns:p14="http://schemas.microsoft.com/office/powerpoint/2010/main" val="427716165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حجم الوحدة الحركية</a:t>
            </a:r>
            <a:endParaRPr lang="en-US" dirty="0"/>
          </a:p>
        </p:txBody>
      </p:sp>
      <p:sp>
        <p:nvSpPr>
          <p:cNvPr id="3" name="Content Placeholder 2"/>
          <p:cNvSpPr>
            <a:spLocks noGrp="1"/>
          </p:cNvSpPr>
          <p:nvPr>
            <p:ph idx="1"/>
          </p:nvPr>
        </p:nvSpPr>
        <p:spPr>
          <a:xfrm>
            <a:off x="684212" y="685800"/>
            <a:ext cx="9080274" cy="3615267"/>
          </a:xfrm>
        </p:spPr>
        <p:txBody>
          <a:bodyPr/>
          <a:lstStyle/>
          <a:p>
            <a:pPr algn="r" rtl="1"/>
            <a:r>
              <a:rPr lang="ar-IQ" dirty="0" smtClean="0"/>
              <a:t>يعتمد حجم الوحدة الحركية على نسبة التعصب او عدد الالياف العضلية الى العصب الرئيسي متباين.</a:t>
            </a:r>
          </a:p>
          <a:p>
            <a:pPr algn="r" rtl="1"/>
            <a:r>
              <a:rPr lang="ar-IQ" dirty="0" smtClean="0"/>
              <a:t>بعض العضلات الهيكلية التي تقوم باعمال دقيقة كعضلات العين مثلا تتكون من وحدات حركية صغيرة كثيرة العدد حتى يؤمن تلك الوحدات تدرج دقيق في توليد القوة ومعها سيطرة دقيقة (بعض عضلات العين تصل نسبة التعصب الى 1:2).</a:t>
            </a:r>
          </a:p>
          <a:p>
            <a:pPr algn="r" rtl="1"/>
            <a:r>
              <a:rPr lang="ar-IQ" dirty="0" smtClean="0"/>
              <a:t>بعض العضلات الهيكلية تحتوي على محدات حركية كبيرة كذات الرأسين  التوأمية مثلات تحتوى محدات حركية ذات نسبة تعصيب 1: 1000.</a:t>
            </a:r>
          </a:p>
          <a:p>
            <a:pPr algn="r" rtl="1"/>
            <a:r>
              <a:rPr lang="ar-IQ" dirty="0" smtClean="0"/>
              <a:t>عدد وحجم الوحدات الحركية متباين بين عضلة واخرى وحتى في العضلة الواحدة.</a:t>
            </a:r>
          </a:p>
          <a:p>
            <a:pPr algn="r" rtl="1"/>
            <a:r>
              <a:rPr lang="ar-IQ" dirty="0" smtClean="0"/>
              <a:t>عند تحفيز الوحدة الحركية فان جميع اليافها تنقبض.</a:t>
            </a:r>
            <a:endParaRPr lang="en-US" dirty="0"/>
          </a:p>
        </p:txBody>
      </p:sp>
    </p:spTree>
    <p:extLst>
      <p:ext uri="{BB962C8B-B14F-4D97-AF65-F5344CB8AC3E}">
        <p14:creationId xmlns:p14="http://schemas.microsoft.com/office/powerpoint/2010/main" val="41098162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5"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2000"/>
                                        <p:tgtEl>
                                          <p:spTgt spid="3">
                                            <p:txEl>
                                              <p:pRg st="0" end="0"/>
                                            </p:txEl>
                                          </p:spTgt>
                                        </p:tgtEl>
                                      </p:cBhvr>
                                    </p:animEffect>
                                    <p:anim calcmode="lin" valueType="num">
                                      <p:cBhvr>
                                        <p:cTn id="1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45"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2000"/>
                                        <p:tgtEl>
                                          <p:spTgt spid="3">
                                            <p:txEl>
                                              <p:pRg st="1" end="1"/>
                                            </p:txEl>
                                          </p:spTgt>
                                        </p:tgtEl>
                                      </p:cBhvr>
                                    </p:animEffect>
                                    <p:anim calcmode="lin" valueType="num">
                                      <p:cBhvr>
                                        <p:cTn id="2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2000"/>
                                        <p:tgtEl>
                                          <p:spTgt spid="3">
                                            <p:txEl>
                                              <p:pRg st="2" end="2"/>
                                            </p:txEl>
                                          </p:spTgt>
                                        </p:tgtEl>
                                      </p:cBhvr>
                                    </p:animEffect>
                                    <p:anim calcmode="lin" valueType="num">
                                      <p:cBhvr>
                                        <p:cTn id="3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45" presetClass="entr" presetSubtype="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Effect transition="in" filter="fade">
                                      <p:cBhvr>
                                        <p:cTn id="38" dur="2000"/>
                                        <p:tgtEl>
                                          <p:spTgt spid="3">
                                            <p:txEl>
                                              <p:pRg st="3" end="3"/>
                                            </p:txEl>
                                          </p:spTgt>
                                        </p:tgtEl>
                                      </p:cBhvr>
                                    </p:animEffect>
                                    <p:anim calcmode="lin" valueType="num">
                                      <p:cBhvr>
                                        <p:cTn id="39"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40"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45" presetClass="entr" presetSubtype="0" fill="hold" grpId="0"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fade">
                                      <p:cBhvr>
                                        <p:cTn id="45" dur="2000"/>
                                        <p:tgtEl>
                                          <p:spTgt spid="3">
                                            <p:txEl>
                                              <p:pRg st="4" end="4"/>
                                            </p:txEl>
                                          </p:spTgt>
                                        </p:tgtEl>
                                      </p:cBhvr>
                                    </p:animEffect>
                                    <p:anim calcmode="lin" valueType="num">
                                      <p:cBhvr>
                                        <p:cTn id="46"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47"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6171" y="5878286"/>
            <a:ext cx="4624840" cy="682170"/>
          </a:xfrm>
        </p:spPr>
        <p:txBody>
          <a:bodyPr/>
          <a:lstStyle/>
          <a:p>
            <a:pPr algn="r" rtl="1"/>
            <a:r>
              <a:rPr lang="ar-IQ" dirty="0" smtClean="0"/>
              <a:t>انواع الوحدات الحركية</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3264320"/>
              </p:ext>
            </p:extLst>
          </p:nvPr>
        </p:nvGraphicFramePr>
        <p:xfrm>
          <a:off x="684213" y="402771"/>
          <a:ext cx="10571616" cy="50400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385013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graphicEl>
                                              <a:dgm id="{0D573CD7-67FA-4573-8BC0-2C4D3EE41317}"/>
                                            </p:graphicEl>
                                          </p:spTgt>
                                        </p:tgtEl>
                                        <p:attrNameLst>
                                          <p:attrName>style.visibility</p:attrName>
                                        </p:attrNameLst>
                                      </p:cBhvr>
                                      <p:to>
                                        <p:strVal val="visible"/>
                                      </p:to>
                                    </p:set>
                                    <p:anim calcmode="lin" valueType="num">
                                      <p:cBhvr additive="base">
                                        <p:cTn id="19" dur="500" fill="hold"/>
                                        <p:tgtEl>
                                          <p:spTgt spid="6">
                                            <p:graphicEl>
                                              <a:dgm id="{0D573CD7-67FA-4573-8BC0-2C4D3EE41317}"/>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graphicEl>
                                              <a:dgm id="{0D573CD7-67FA-4573-8BC0-2C4D3EE41317}"/>
                                            </p:graphic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
                                            <p:graphicEl>
                                              <a:dgm id="{CF165B75-A061-41BE-B3A0-097E9217D879}"/>
                                            </p:graphicEl>
                                          </p:spTgt>
                                        </p:tgtEl>
                                        <p:attrNameLst>
                                          <p:attrName>style.visibility</p:attrName>
                                        </p:attrNameLst>
                                      </p:cBhvr>
                                      <p:to>
                                        <p:strVal val="visible"/>
                                      </p:to>
                                    </p:set>
                                    <p:anim calcmode="lin" valueType="num">
                                      <p:cBhvr additive="base">
                                        <p:cTn id="23" dur="500" fill="hold"/>
                                        <p:tgtEl>
                                          <p:spTgt spid="6">
                                            <p:graphicEl>
                                              <a:dgm id="{CF165B75-A061-41BE-B3A0-097E9217D879}"/>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graphicEl>
                                              <a:dgm id="{CF165B75-A061-41BE-B3A0-097E9217D879}"/>
                                            </p:graphic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6">
                                            <p:graphicEl>
                                              <a:dgm id="{C6404814-9F3E-48AF-8BC9-A52D4006094F}"/>
                                            </p:graphicEl>
                                          </p:spTgt>
                                        </p:tgtEl>
                                        <p:attrNameLst>
                                          <p:attrName>style.visibility</p:attrName>
                                        </p:attrNameLst>
                                      </p:cBhvr>
                                      <p:to>
                                        <p:strVal val="visible"/>
                                      </p:to>
                                    </p:set>
                                    <p:anim calcmode="lin" valueType="num">
                                      <p:cBhvr additive="base">
                                        <p:cTn id="29" dur="500" fill="hold"/>
                                        <p:tgtEl>
                                          <p:spTgt spid="6">
                                            <p:graphicEl>
                                              <a:dgm id="{C6404814-9F3E-48AF-8BC9-A52D4006094F}"/>
                                            </p:graphic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graphicEl>
                                              <a:dgm id="{C6404814-9F3E-48AF-8BC9-A52D4006094F}"/>
                                            </p:graphic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6">
                                            <p:graphicEl>
                                              <a:dgm id="{442FE42D-83D1-4EE9-A936-2BA57BE69508}"/>
                                            </p:graphicEl>
                                          </p:spTgt>
                                        </p:tgtEl>
                                        <p:attrNameLst>
                                          <p:attrName>style.visibility</p:attrName>
                                        </p:attrNameLst>
                                      </p:cBhvr>
                                      <p:to>
                                        <p:strVal val="visible"/>
                                      </p:to>
                                    </p:set>
                                    <p:anim calcmode="lin" valueType="num">
                                      <p:cBhvr additive="base">
                                        <p:cTn id="33" dur="500" fill="hold"/>
                                        <p:tgtEl>
                                          <p:spTgt spid="6">
                                            <p:graphicEl>
                                              <a:dgm id="{442FE42D-83D1-4EE9-A936-2BA57BE69508}"/>
                                            </p:graphicEl>
                                          </p:spTgt>
                                        </p:tgtEl>
                                        <p:attrNameLst>
                                          <p:attrName>ppt_x</p:attrName>
                                        </p:attrNameLst>
                                      </p:cBhvr>
                                      <p:tavLst>
                                        <p:tav tm="0">
                                          <p:val>
                                            <p:strVal val="#ppt_x"/>
                                          </p:val>
                                        </p:tav>
                                        <p:tav tm="100000">
                                          <p:val>
                                            <p:strVal val="#ppt_x"/>
                                          </p:val>
                                        </p:tav>
                                      </p:tavLst>
                                    </p:anim>
                                    <p:anim calcmode="lin" valueType="num">
                                      <p:cBhvr additive="base">
                                        <p:cTn id="34" dur="500" fill="hold"/>
                                        <p:tgtEl>
                                          <p:spTgt spid="6">
                                            <p:graphicEl>
                                              <a:dgm id="{442FE42D-83D1-4EE9-A936-2BA57BE69508}"/>
                                            </p:graphic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6">
                                            <p:graphicEl>
                                              <a:dgm id="{BAA798E2-52FC-4DC7-B4E9-E67068D5303E}"/>
                                            </p:graphicEl>
                                          </p:spTgt>
                                        </p:tgtEl>
                                        <p:attrNameLst>
                                          <p:attrName>style.visibility</p:attrName>
                                        </p:attrNameLst>
                                      </p:cBhvr>
                                      <p:to>
                                        <p:strVal val="visible"/>
                                      </p:to>
                                    </p:set>
                                    <p:anim calcmode="lin" valueType="num">
                                      <p:cBhvr additive="base">
                                        <p:cTn id="37" dur="500" fill="hold"/>
                                        <p:tgtEl>
                                          <p:spTgt spid="6">
                                            <p:graphicEl>
                                              <a:dgm id="{BAA798E2-52FC-4DC7-B4E9-E67068D5303E}"/>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graphicEl>
                                              <a:dgm id="{BAA798E2-52FC-4DC7-B4E9-E67068D5303E}"/>
                                            </p:graphic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graphicEl>
                                              <a:dgm id="{696F112D-0B5E-4098-AD7E-ADD7F16BBF44}"/>
                                            </p:graphicEl>
                                          </p:spTgt>
                                        </p:tgtEl>
                                        <p:attrNameLst>
                                          <p:attrName>style.visibility</p:attrName>
                                        </p:attrNameLst>
                                      </p:cBhvr>
                                      <p:to>
                                        <p:strVal val="visible"/>
                                      </p:to>
                                    </p:set>
                                    <p:anim calcmode="lin" valueType="num">
                                      <p:cBhvr additive="base">
                                        <p:cTn id="43" dur="500" fill="hold"/>
                                        <p:tgtEl>
                                          <p:spTgt spid="6">
                                            <p:graphicEl>
                                              <a:dgm id="{696F112D-0B5E-4098-AD7E-ADD7F16BBF44}"/>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graphicEl>
                                              <a:dgm id="{696F112D-0B5E-4098-AD7E-ADD7F16BBF44}"/>
                                            </p:graphic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6">
                                            <p:graphicEl>
                                              <a:dgm id="{9DDA1142-6BFB-4A20-83CD-0C926E419398}"/>
                                            </p:graphicEl>
                                          </p:spTgt>
                                        </p:tgtEl>
                                        <p:attrNameLst>
                                          <p:attrName>style.visibility</p:attrName>
                                        </p:attrNameLst>
                                      </p:cBhvr>
                                      <p:to>
                                        <p:strVal val="visible"/>
                                      </p:to>
                                    </p:set>
                                    <p:anim calcmode="lin" valueType="num">
                                      <p:cBhvr additive="base">
                                        <p:cTn id="47" dur="500" fill="hold"/>
                                        <p:tgtEl>
                                          <p:spTgt spid="6">
                                            <p:graphicEl>
                                              <a:dgm id="{9DDA1142-6BFB-4A20-83CD-0C926E419398}"/>
                                            </p:graphicEl>
                                          </p:spTgt>
                                        </p:tgtEl>
                                        <p:attrNameLst>
                                          <p:attrName>ppt_x</p:attrName>
                                        </p:attrNameLst>
                                      </p:cBhvr>
                                      <p:tavLst>
                                        <p:tav tm="0">
                                          <p:val>
                                            <p:strVal val="#ppt_x"/>
                                          </p:val>
                                        </p:tav>
                                        <p:tav tm="100000">
                                          <p:val>
                                            <p:strVal val="#ppt_x"/>
                                          </p:val>
                                        </p:tav>
                                      </p:tavLst>
                                    </p:anim>
                                    <p:anim calcmode="lin" valueType="num">
                                      <p:cBhvr additive="base">
                                        <p:cTn id="48" dur="500" fill="hold"/>
                                        <p:tgtEl>
                                          <p:spTgt spid="6">
                                            <p:graphicEl>
                                              <a:dgm id="{9DDA1142-6BFB-4A20-83CD-0C926E419398}"/>
                                            </p:graphic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6">
                                            <p:graphicEl>
                                              <a:dgm id="{A11E372F-56DD-42F0-8A52-45387A4EDC6F}"/>
                                            </p:graphicEl>
                                          </p:spTgt>
                                        </p:tgtEl>
                                        <p:attrNameLst>
                                          <p:attrName>style.visibility</p:attrName>
                                        </p:attrNameLst>
                                      </p:cBhvr>
                                      <p:to>
                                        <p:strVal val="visible"/>
                                      </p:to>
                                    </p:set>
                                    <p:anim calcmode="lin" valueType="num">
                                      <p:cBhvr additive="base">
                                        <p:cTn id="51" dur="500" fill="hold"/>
                                        <p:tgtEl>
                                          <p:spTgt spid="6">
                                            <p:graphicEl>
                                              <a:dgm id="{A11E372F-56DD-42F0-8A52-45387A4EDC6F}"/>
                                            </p:graphicEl>
                                          </p:spTgt>
                                        </p:tgtEl>
                                        <p:attrNameLst>
                                          <p:attrName>ppt_x</p:attrName>
                                        </p:attrNameLst>
                                      </p:cBhvr>
                                      <p:tavLst>
                                        <p:tav tm="0">
                                          <p:val>
                                            <p:strVal val="#ppt_x"/>
                                          </p:val>
                                        </p:tav>
                                        <p:tav tm="100000">
                                          <p:val>
                                            <p:strVal val="#ppt_x"/>
                                          </p:val>
                                        </p:tav>
                                      </p:tavLst>
                                    </p:anim>
                                    <p:anim calcmode="lin" valueType="num">
                                      <p:cBhvr additive="base">
                                        <p:cTn id="52" dur="500" fill="hold"/>
                                        <p:tgtEl>
                                          <p:spTgt spid="6">
                                            <p:graphicEl>
                                              <a:dgm id="{A11E372F-56DD-42F0-8A52-45387A4EDC6F}"/>
                                            </p:graphic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6">
                                            <p:graphicEl>
                                              <a:dgm id="{5591B26F-B887-4FBB-855E-D40D4D5FEB88}"/>
                                            </p:graphicEl>
                                          </p:spTgt>
                                        </p:tgtEl>
                                        <p:attrNameLst>
                                          <p:attrName>style.visibility</p:attrName>
                                        </p:attrNameLst>
                                      </p:cBhvr>
                                      <p:to>
                                        <p:strVal val="visible"/>
                                      </p:to>
                                    </p:set>
                                    <p:anim calcmode="lin" valueType="num">
                                      <p:cBhvr additive="base">
                                        <p:cTn id="57" dur="500" fill="hold"/>
                                        <p:tgtEl>
                                          <p:spTgt spid="6">
                                            <p:graphicEl>
                                              <a:dgm id="{5591B26F-B887-4FBB-855E-D40D4D5FEB88}"/>
                                            </p:graphicEl>
                                          </p:spTgt>
                                        </p:tgtEl>
                                        <p:attrNameLst>
                                          <p:attrName>ppt_x</p:attrName>
                                        </p:attrNameLst>
                                      </p:cBhvr>
                                      <p:tavLst>
                                        <p:tav tm="0">
                                          <p:val>
                                            <p:strVal val="#ppt_x"/>
                                          </p:val>
                                        </p:tav>
                                        <p:tav tm="100000">
                                          <p:val>
                                            <p:strVal val="#ppt_x"/>
                                          </p:val>
                                        </p:tav>
                                      </p:tavLst>
                                    </p:anim>
                                    <p:anim calcmode="lin" valueType="num">
                                      <p:cBhvr additive="base">
                                        <p:cTn id="58" dur="500" fill="hold"/>
                                        <p:tgtEl>
                                          <p:spTgt spid="6">
                                            <p:graphicEl>
                                              <a:dgm id="{5591B26F-B887-4FBB-855E-D40D4D5FEB88}"/>
                                            </p:graphic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6">
                                            <p:graphicEl>
                                              <a:dgm id="{51387F45-EE74-4C45-A87D-481317ABBCAA}"/>
                                            </p:graphicEl>
                                          </p:spTgt>
                                        </p:tgtEl>
                                        <p:attrNameLst>
                                          <p:attrName>style.visibility</p:attrName>
                                        </p:attrNameLst>
                                      </p:cBhvr>
                                      <p:to>
                                        <p:strVal val="visible"/>
                                      </p:to>
                                    </p:set>
                                    <p:anim calcmode="lin" valueType="num">
                                      <p:cBhvr additive="base">
                                        <p:cTn id="61" dur="500" fill="hold"/>
                                        <p:tgtEl>
                                          <p:spTgt spid="6">
                                            <p:graphicEl>
                                              <a:dgm id="{51387F45-EE74-4C45-A87D-481317ABBCAA}"/>
                                            </p:graphic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graphicEl>
                                              <a:dgm id="{51387F45-EE74-4C45-A87D-481317ABBCAA}"/>
                                            </p:graphicEl>
                                          </p:spTgt>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6">
                                            <p:graphicEl>
                                              <a:dgm id="{D2558900-A000-45B4-803C-46BBB2163E1A}"/>
                                            </p:graphicEl>
                                          </p:spTgt>
                                        </p:tgtEl>
                                        <p:attrNameLst>
                                          <p:attrName>style.visibility</p:attrName>
                                        </p:attrNameLst>
                                      </p:cBhvr>
                                      <p:to>
                                        <p:strVal val="visible"/>
                                      </p:to>
                                    </p:set>
                                    <p:anim calcmode="lin" valueType="num">
                                      <p:cBhvr additive="base">
                                        <p:cTn id="65" dur="500" fill="hold"/>
                                        <p:tgtEl>
                                          <p:spTgt spid="6">
                                            <p:graphicEl>
                                              <a:dgm id="{D2558900-A000-45B4-803C-46BBB2163E1A}"/>
                                            </p:graphicEl>
                                          </p:spTgt>
                                        </p:tgtEl>
                                        <p:attrNameLst>
                                          <p:attrName>ppt_x</p:attrName>
                                        </p:attrNameLst>
                                      </p:cBhvr>
                                      <p:tavLst>
                                        <p:tav tm="0">
                                          <p:val>
                                            <p:strVal val="#ppt_x"/>
                                          </p:val>
                                        </p:tav>
                                        <p:tav tm="100000">
                                          <p:val>
                                            <p:strVal val="#ppt_x"/>
                                          </p:val>
                                        </p:tav>
                                      </p:tavLst>
                                    </p:anim>
                                    <p:anim calcmode="lin" valueType="num">
                                      <p:cBhvr additive="base">
                                        <p:cTn id="66" dur="500" fill="hold"/>
                                        <p:tgtEl>
                                          <p:spTgt spid="6">
                                            <p:graphicEl>
                                              <a:dgm id="{D2558900-A000-45B4-803C-46BBB2163E1A}"/>
                                            </p:graphic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6">
                                            <p:graphicEl>
                                              <a:dgm id="{F22DCB51-0FFA-482F-A89A-D62B52C1C602}"/>
                                            </p:graphicEl>
                                          </p:spTgt>
                                        </p:tgtEl>
                                        <p:attrNameLst>
                                          <p:attrName>style.visibility</p:attrName>
                                        </p:attrNameLst>
                                      </p:cBhvr>
                                      <p:to>
                                        <p:strVal val="visible"/>
                                      </p:to>
                                    </p:set>
                                    <p:anim calcmode="lin" valueType="num">
                                      <p:cBhvr additive="base">
                                        <p:cTn id="71" dur="500" fill="hold"/>
                                        <p:tgtEl>
                                          <p:spTgt spid="6">
                                            <p:graphicEl>
                                              <a:dgm id="{F22DCB51-0FFA-482F-A89A-D62B52C1C602}"/>
                                            </p:graphicEl>
                                          </p:spTgt>
                                        </p:tgtEl>
                                        <p:attrNameLst>
                                          <p:attrName>ppt_x</p:attrName>
                                        </p:attrNameLst>
                                      </p:cBhvr>
                                      <p:tavLst>
                                        <p:tav tm="0">
                                          <p:val>
                                            <p:strVal val="#ppt_x"/>
                                          </p:val>
                                        </p:tav>
                                        <p:tav tm="100000">
                                          <p:val>
                                            <p:strVal val="#ppt_x"/>
                                          </p:val>
                                        </p:tav>
                                      </p:tavLst>
                                    </p:anim>
                                    <p:anim calcmode="lin" valueType="num">
                                      <p:cBhvr additive="base">
                                        <p:cTn id="72" dur="500" fill="hold"/>
                                        <p:tgtEl>
                                          <p:spTgt spid="6">
                                            <p:graphicEl>
                                              <a:dgm id="{F22DCB51-0FFA-482F-A89A-D62B52C1C602}"/>
                                            </p:graphicEl>
                                          </p:spTgt>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6">
                                            <p:graphicEl>
                                              <a:dgm id="{905CF471-A3B3-478E-9C55-1583078300C0}"/>
                                            </p:graphicEl>
                                          </p:spTgt>
                                        </p:tgtEl>
                                        <p:attrNameLst>
                                          <p:attrName>style.visibility</p:attrName>
                                        </p:attrNameLst>
                                      </p:cBhvr>
                                      <p:to>
                                        <p:strVal val="visible"/>
                                      </p:to>
                                    </p:set>
                                    <p:anim calcmode="lin" valueType="num">
                                      <p:cBhvr additive="base">
                                        <p:cTn id="75" dur="500" fill="hold"/>
                                        <p:tgtEl>
                                          <p:spTgt spid="6">
                                            <p:graphicEl>
                                              <a:dgm id="{905CF471-A3B3-478E-9C55-1583078300C0}"/>
                                            </p:graphicEl>
                                          </p:spTgt>
                                        </p:tgtEl>
                                        <p:attrNameLst>
                                          <p:attrName>ppt_x</p:attrName>
                                        </p:attrNameLst>
                                      </p:cBhvr>
                                      <p:tavLst>
                                        <p:tav tm="0">
                                          <p:val>
                                            <p:strVal val="#ppt_x"/>
                                          </p:val>
                                        </p:tav>
                                        <p:tav tm="100000">
                                          <p:val>
                                            <p:strVal val="#ppt_x"/>
                                          </p:val>
                                        </p:tav>
                                      </p:tavLst>
                                    </p:anim>
                                    <p:anim calcmode="lin" valueType="num">
                                      <p:cBhvr additive="base">
                                        <p:cTn id="76" dur="500" fill="hold"/>
                                        <p:tgtEl>
                                          <p:spTgt spid="6">
                                            <p:graphicEl>
                                              <a:dgm id="{905CF471-A3B3-478E-9C55-1583078300C0}"/>
                                            </p:graphicEl>
                                          </p:spTgt>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6">
                                            <p:graphicEl>
                                              <a:dgm id="{9587D53B-7B1A-44D2-8238-312F2CFC3106}"/>
                                            </p:graphicEl>
                                          </p:spTgt>
                                        </p:tgtEl>
                                        <p:attrNameLst>
                                          <p:attrName>style.visibility</p:attrName>
                                        </p:attrNameLst>
                                      </p:cBhvr>
                                      <p:to>
                                        <p:strVal val="visible"/>
                                      </p:to>
                                    </p:set>
                                    <p:anim calcmode="lin" valueType="num">
                                      <p:cBhvr additive="base">
                                        <p:cTn id="79" dur="500" fill="hold"/>
                                        <p:tgtEl>
                                          <p:spTgt spid="6">
                                            <p:graphicEl>
                                              <a:dgm id="{9587D53B-7B1A-44D2-8238-312F2CFC3106}"/>
                                            </p:graphicEl>
                                          </p:spTgt>
                                        </p:tgtEl>
                                        <p:attrNameLst>
                                          <p:attrName>ppt_x</p:attrName>
                                        </p:attrNameLst>
                                      </p:cBhvr>
                                      <p:tavLst>
                                        <p:tav tm="0">
                                          <p:val>
                                            <p:strVal val="#ppt_x"/>
                                          </p:val>
                                        </p:tav>
                                        <p:tav tm="100000">
                                          <p:val>
                                            <p:strVal val="#ppt_x"/>
                                          </p:val>
                                        </p:tav>
                                      </p:tavLst>
                                    </p:anim>
                                    <p:anim calcmode="lin" valueType="num">
                                      <p:cBhvr additive="base">
                                        <p:cTn id="80" dur="500" fill="hold"/>
                                        <p:tgtEl>
                                          <p:spTgt spid="6">
                                            <p:graphicEl>
                                              <a:dgm id="{9587D53B-7B1A-44D2-8238-312F2CFC3106}"/>
                                            </p:graphic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6">
                                            <p:graphicEl>
                                              <a:dgm id="{46E4B997-A9EB-4BA4-8A39-DBA60E7F3BF8}"/>
                                            </p:graphicEl>
                                          </p:spTgt>
                                        </p:tgtEl>
                                        <p:attrNameLst>
                                          <p:attrName>style.visibility</p:attrName>
                                        </p:attrNameLst>
                                      </p:cBhvr>
                                      <p:to>
                                        <p:strVal val="visible"/>
                                      </p:to>
                                    </p:set>
                                    <p:anim calcmode="lin" valueType="num">
                                      <p:cBhvr additive="base">
                                        <p:cTn id="85" dur="500" fill="hold"/>
                                        <p:tgtEl>
                                          <p:spTgt spid="6">
                                            <p:graphicEl>
                                              <a:dgm id="{46E4B997-A9EB-4BA4-8A39-DBA60E7F3BF8}"/>
                                            </p:graphicEl>
                                          </p:spTgt>
                                        </p:tgtEl>
                                        <p:attrNameLst>
                                          <p:attrName>ppt_x</p:attrName>
                                        </p:attrNameLst>
                                      </p:cBhvr>
                                      <p:tavLst>
                                        <p:tav tm="0">
                                          <p:val>
                                            <p:strVal val="#ppt_x"/>
                                          </p:val>
                                        </p:tav>
                                        <p:tav tm="100000">
                                          <p:val>
                                            <p:strVal val="#ppt_x"/>
                                          </p:val>
                                        </p:tav>
                                      </p:tavLst>
                                    </p:anim>
                                    <p:anim calcmode="lin" valueType="num">
                                      <p:cBhvr additive="base">
                                        <p:cTn id="86" dur="500" fill="hold"/>
                                        <p:tgtEl>
                                          <p:spTgt spid="6">
                                            <p:graphicEl>
                                              <a:dgm id="{46E4B997-A9EB-4BA4-8A39-DBA60E7F3BF8}"/>
                                            </p:graphicEl>
                                          </p:spTgt>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6">
                                            <p:graphicEl>
                                              <a:dgm id="{5A4B14BB-F6D5-4CF6-8444-60A71C5432B0}"/>
                                            </p:graphicEl>
                                          </p:spTgt>
                                        </p:tgtEl>
                                        <p:attrNameLst>
                                          <p:attrName>style.visibility</p:attrName>
                                        </p:attrNameLst>
                                      </p:cBhvr>
                                      <p:to>
                                        <p:strVal val="visible"/>
                                      </p:to>
                                    </p:set>
                                    <p:anim calcmode="lin" valueType="num">
                                      <p:cBhvr additive="base">
                                        <p:cTn id="89" dur="500" fill="hold"/>
                                        <p:tgtEl>
                                          <p:spTgt spid="6">
                                            <p:graphicEl>
                                              <a:dgm id="{5A4B14BB-F6D5-4CF6-8444-60A71C5432B0}"/>
                                            </p:graphicEl>
                                          </p:spTgt>
                                        </p:tgtEl>
                                        <p:attrNameLst>
                                          <p:attrName>ppt_x</p:attrName>
                                        </p:attrNameLst>
                                      </p:cBhvr>
                                      <p:tavLst>
                                        <p:tav tm="0">
                                          <p:val>
                                            <p:strVal val="#ppt_x"/>
                                          </p:val>
                                        </p:tav>
                                        <p:tav tm="100000">
                                          <p:val>
                                            <p:strVal val="#ppt_x"/>
                                          </p:val>
                                        </p:tav>
                                      </p:tavLst>
                                    </p:anim>
                                    <p:anim calcmode="lin" valueType="num">
                                      <p:cBhvr additive="base">
                                        <p:cTn id="90" dur="500" fill="hold"/>
                                        <p:tgtEl>
                                          <p:spTgt spid="6">
                                            <p:graphicEl>
                                              <a:dgm id="{5A4B14BB-F6D5-4CF6-8444-60A71C5432B0}"/>
                                            </p:graphicEl>
                                          </p:spTgt>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6">
                                            <p:graphicEl>
                                              <a:dgm id="{EFD46AD0-08CF-4823-A8EE-5698D8172A48}"/>
                                            </p:graphicEl>
                                          </p:spTgt>
                                        </p:tgtEl>
                                        <p:attrNameLst>
                                          <p:attrName>style.visibility</p:attrName>
                                        </p:attrNameLst>
                                      </p:cBhvr>
                                      <p:to>
                                        <p:strVal val="visible"/>
                                      </p:to>
                                    </p:set>
                                    <p:anim calcmode="lin" valueType="num">
                                      <p:cBhvr additive="base">
                                        <p:cTn id="93" dur="500" fill="hold"/>
                                        <p:tgtEl>
                                          <p:spTgt spid="6">
                                            <p:graphicEl>
                                              <a:dgm id="{EFD46AD0-08CF-4823-A8EE-5698D8172A48}"/>
                                            </p:graphicEl>
                                          </p:spTgt>
                                        </p:tgtEl>
                                        <p:attrNameLst>
                                          <p:attrName>ppt_x</p:attrName>
                                        </p:attrNameLst>
                                      </p:cBhvr>
                                      <p:tavLst>
                                        <p:tav tm="0">
                                          <p:val>
                                            <p:strVal val="#ppt_x"/>
                                          </p:val>
                                        </p:tav>
                                        <p:tav tm="100000">
                                          <p:val>
                                            <p:strVal val="#ppt_x"/>
                                          </p:val>
                                        </p:tav>
                                      </p:tavLst>
                                    </p:anim>
                                    <p:anim calcmode="lin" valueType="num">
                                      <p:cBhvr additive="base">
                                        <p:cTn id="94" dur="500" fill="hold"/>
                                        <p:tgtEl>
                                          <p:spTgt spid="6">
                                            <p:graphicEl>
                                              <a:dgm id="{EFD46AD0-08CF-4823-A8EE-5698D8172A48}"/>
                                            </p:graphicEl>
                                          </p:spTgt>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grpId="0" nodeType="clickEffect">
                                  <p:stCondLst>
                                    <p:cond delay="0"/>
                                  </p:stCondLst>
                                  <p:childTnLst>
                                    <p:set>
                                      <p:cBhvr>
                                        <p:cTn id="98" dur="1" fill="hold">
                                          <p:stCondLst>
                                            <p:cond delay="0"/>
                                          </p:stCondLst>
                                        </p:cTn>
                                        <p:tgtEl>
                                          <p:spTgt spid="6">
                                            <p:graphicEl>
                                              <a:dgm id="{7C69EB0B-80A8-4136-AFBB-8A3D795451E8}"/>
                                            </p:graphicEl>
                                          </p:spTgt>
                                        </p:tgtEl>
                                        <p:attrNameLst>
                                          <p:attrName>style.visibility</p:attrName>
                                        </p:attrNameLst>
                                      </p:cBhvr>
                                      <p:to>
                                        <p:strVal val="visible"/>
                                      </p:to>
                                    </p:set>
                                    <p:anim calcmode="lin" valueType="num">
                                      <p:cBhvr additive="base">
                                        <p:cTn id="99" dur="500" fill="hold"/>
                                        <p:tgtEl>
                                          <p:spTgt spid="6">
                                            <p:graphicEl>
                                              <a:dgm id="{7C69EB0B-80A8-4136-AFBB-8A3D795451E8}"/>
                                            </p:graphicEl>
                                          </p:spTgt>
                                        </p:tgtEl>
                                        <p:attrNameLst>
                                          <p:attrName>ppt_x</p:attrName>
                                        </p:attrNameLst>
                                      </p:cBhvr>
                                      <p:tavLst>
                                        <p:tav tm="0">
                                          <p:val>
                                            <p:strVal val="#ppt_x"/>
                                          </p:val>
                                        </p:tav>
                                        <p:tav tm="100000">
                                          <p:val>
                                            <p:strVal val="#ppt_x"/>
                                          </p:val>
                                        </p:tav>
                                      </p:tavLst>
                                    </p:anim>
                                    <p:anim calcmode="lin" valueType="num">
                                      <p:cBhvr additive="base">
                                        <p:cTn id="100" dur="500" fill="hold"/>
                                        <p:tgtEl>
                                          <p:spTgt spid="6">
                                            <p:graphicEl>
                                              <a:dgm id="{7C69EB0B-80A8-4136-AFBB-8A3D795451E8}"/>
                                            </p:graphicEl>
                                          </p:spTgt>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6">
                                            <p:graphicEl>
                                              <a:dgm id="{B84AEFF3-6E5E-4D6C-94CC-BFA576972292}"/>
                                            </p:graphicEl>
                                          </p:spTgt>
                                        </p:tgtEl>
                                        <p:attrNameLst>
                                          <p:attrName>style.visibility</p:attrName>
                                        </p:attrNameLst>
                                      </p:cBhvr>
                                      <p:to>
                                        <p:strVal val="visible"/>
                                      </p:to>
                                    </p:set>
                                    <p:anim calcmode="lin" valueType="num">
                                      <p:cBhvr additive="base">
                                        <p:cTn id="103" dur="500" fill="hold"/>
                                        <p:tgtEl>
                                          <p:spTgt spid="6">
                                            <p:graphicEl>
                                              <a:dgm id="{B84AEFF3-6E5E-4D6C-94CC-BFA576972292}"/>
                                            </p:graphicEl>
                                          </p:spTgt>
                                        </p:tgtEl>
                                        <p:attrNameLst>
                                          <p:attrName>ppt_x</p:attrName>
                                        </p:attrNameLst>
                                      </p:cBhvr>
                                      <p:tavLst>
                                        <p:tav tm="0">
                                          <p:val>
                                            <p:strVal val="#ppt_x"/>
                                          </p:val>
                                        </p:tav>
                                        <p:tav tm="100000">
                                          <p:val>
                                            <p:strVal val="#ppt_x"/>
                                          </p:val>
                                        </p:tav>
                                      </p:tavLst>
                                    </p:anim>
                                    <p:anim calcmode="lin" valueType="num">
                                      <p:cBhvr additive="base">
                                        <p:cTn id="104" dur="500" fill="hold"/>
                                        <p:tgtEl>
                                          <p:spTgt spid="6">
                                            <p:graphicEl>
                                              <a:dgm id="{B84AEFF3-6E5E-4D6C-94CC-BFA576972292}"/>
                                            </p:graphicEl>
                                          </p:spTgt>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6">
                                            <p:graphicEl>
                                              <a:dgm id="{7C1F3D2F-8F26-4324-942C-1DAE2BD87AC4}"/>
                                            </p:graphicEl>
                                          </p:spTgt>
                                        </p:tgtEl>
                                        <p:attrNameLst>
                                          <p:attrName>style.visibility</p:attrName>
                                        </p:attrNameLst>
                                      </p:cBhvr>
                                      <p:to>
                                        <p:strVal val="visible"/>
                                      </p:to>
                                    </p:set>
                                    <p:anim calcmode="lin" valueType="num">
                                      <p:cBhvr additive="base">
                                        <p:cTn id="107" dur="500" fill="hold"/>
                                        <p:tgtEl>
                                          <p:spTgt spid="6">
                                            <p:graphicEl>
                                              <a:dgm id="{7C1F3D2F-8F26-4324-942C-1DAE2BD87AC4}"/>
                                            </p:graphicEl>
                                          </p:spTgt>
                                        </p:tgtEl>
                                        <p:attrNameLst>
                                          <p:attrName>ppt_x</p:attrName>
                                        </p:attrNameLst>
                                      </p:cBhvr>
                                      <p:tavLst>
                                        <p:tav tm="0">
                                          <p:val>
                                            <p:strVal val="#ppt_x"/>
                                          </p:val>
                                        </p:tav>
                                        <p:tav tm="100000">
                                          <p:val>
                                            <p:strVal val="#ppt_x"/>
                                          </p:val>
                                        </p:tav>
                                      </p:tavLst>
                                    </p:anim>
                                    <p:anim calcmode="lin" valueType="num">
                                      <p:cBhvr additive="base">
                                        <p:cTn id="108" dur="500" fill="hold"/>
                                        <p:tgtEl>
                                          <p:spTgt spid="6">
                                            <p:graphicEl>
                                              <a:dgm id="{7C1F3D2F-8F26-4324-942C-1DAE2BD87AC4}"/>
                                            </p:graphicEl>
                                          </p:spTgt>
                                        </p:tgtEl>
                                        <p:attrNameLst>
                                          <p:attrName>ppt_y</p:attrName>
                                        </p:attrNameLst>
                                      </p:cBhvr>
                                      <p:tavLst>
                                        <p:tav tm="0">
                                          <p:val>
                                            <p:strVal val="1+#ppt_h/2"/>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4" fill="hold" grpId="0" nodeType="clickEffect">
                                  <p:stCondLst>
                                    <p:cond delay="0"/>
                                  </p:stCondLst>
                                  <p:childTnLst>
                                    <p:set>
                                      <p:cBhvr>
                                        <p:cTn id="112" dur="1" fill="hold">
                                          <p:stCondLst>
                                            <p:cond delay="0"/>
                                          </p:stCondLst>
                                        </p:cTn>
                                        <p:tgtEl>
                                          <p:spTgt spid="6">
                                            <p:graphicEl>
                                              <a:dgm id="{FEA992C4-FFB0-47E0-AC7D-C37FEB25318C}"/>
                                            </p:graphicEl>
                                          </p:spTgt>
                                        </p:tgtEl>
                                        <p:attrNameLst>
                                          <p:attrName>style.visibility</p:attrName>
                                        </p:attrNameLst>
                                      </p:cBhvr>
                                      <p:to>
                                        <p:strVal val="visible"/>
                                      </p:to>
                                    </p:set>
                                    <p:anim calcmode="lin" valueType="num">
                                      <p:cBhvr additive="base">
                                        <p:cTn id="113" dur="500" fill="hold"/>
                                        <p:tgtEl>
                                          <p:spTgt spid="6">
                                            <p:graphicEl>
                                              <a:dgm id="{FEA992C4-FFB0-47E0-AC7D-C37FEB25318C}"/>
                                            </p:graphicEl>
                                          </p:spTgt>
                                        </p:tgtEl>
                                        <p:attrNameLst>
                                          <p:attrName>ppt_x</p:attrName>
                                        </p:attrNameLst>
                                      </p:cBhvr>
                                      <p:tavLst>
                                        <p:tav tm="0">
                                          <p:val>
                                            <p:strVal val="#ppt_x"/>
                                          </p:val>
                                        </p:tav>
                                        <p:tav tm="100000">
                                          <p:val>
                                            <p:strVal val="#ppt_x"/>
                                          </p:val>
                                        </p:tav>
                                      </p:tavLst>
                                    </p:anim>
                                    <p:anim calcmode="lin" valueType="num">
                                      <p:cBhvr additive="base">
                                        <p:cTn id="114" dur="500" fill="hold"/>
                                        <p:tgtEl>
                                          <p:spTgt spid="6">
                                            <p:graphicEl>
                                              <a:dgm id="{FEA992C4-FFB0-47E0-AC7D-C37FEB25318C}"/>
                                            </p:graphicEl>
                                          </p:spTgt>
                                        </p:tgtEl>
                                        <p:attrNameLst>
                                          <p:attrName>ppt_y</p:attrName>
                                        </p:attrNameLst>
                                      </p:cBhvr>
                                      <p:tavLst>
                                        <p:tav tm="0">
                                          <p:val>
                                            <p:strVal val="1+#ppt_h/2"/>
                                          </p:val>
                                        </p:tav>
                                        <p:tav tm="100000">
                                          <p:val>
                                            <p:strVal val="#ppt_y"/>
                                          </p:val>
                                        </p:tav>
                                      </p:tavLst>
                                    </p:anim>
                                  </p:childTnLst>
                                </p:cTn>
                              </p:par>
                              <p:par>
                                <p:cTn id="115" presetID="2" presetClass="entr" presetSubtype="4" fill="hold" grpId="0" nodeType="withEffect">
                                  <p:stCondLst>
                                    <p:cond delay="0"/>
                                  </p:stCondLst>
                                  <p:childTnLst>
                                    <p:set>
                                      <p:cBhvr>
                                        <p:cTn id="116" dur="1" fill="hold">
                                          <p:stCondLst>
                                            <p:cond delay="0"/>
                                          </p:stCondLst>
                                        </p:cTn>
                                        <p:tgtEl>
                                          <p:spTgt spid="6">
                                            <p:graphicEl>
                                              <a:dgm id="{0E9B37FB-99BF-4BFD-AFC5-1372CE21C1AB}"/>
                                            </p:graphicEl>
                                          </p:spTgt>
                                        </p:tgtEl>
                                        <p:attrNameLst>
                                          <p:attrName>style.visibility</p:attrName>
                                        </p:attrNameLst>
                                      </p:cBhvr>
                                      <p:to>
                                        <p:strVal val="visible"/>
                                      </p:to>
                                    </p:set>
                                    <p:anim calcmode="lin" valueType="num">
                                      <p:cBhvr additive="base">
                                        <p:cTn id="117" dur="500" fill="hold"/>
                                        <p:tgtEl>
                                          <p:spTgt spid="6">
                                            <p:graphicEl>
                                              <a:dgm id="{0E9B37FB-99BF-4BFD-AFC5-1372CE21C1AB}"/>
                                            </p:graphicEl>
                                          </p:spTgt>
                                        </p:tgtEl>
                                        <p:attrNameLst>
                                          <p:attrName>ppt_x</p:attrName>
                                        </p:attrNameLst>
                                      </p:cBhvr>
                                      <p:tavLst>
                                        <p:tav tm="0">
                                          <p:val>
                                            <p:strVal val="#ppt_x"/>
                                          </p:val>
                                        </p:tav>
                                        <p:tav tm="100000">
                                          <p:val>
                                            <p:strVal val="#ppt_x"/>
                                          </p:val>
                                        </p:tav>
                                      </p:tavLst>
                                    </p:anim>
                                    <p:anim calcmode="lin" valueType="num">
                                      <p:cBhvr additive="base">
                                        <p:cTn id="118" dur="500" fill="hold"/>
                                        <p:tgtEl>
                                          <p:spTgt spid="6">
                                            <p:graphicEl>
                                              <a:dgm id="{0E9B37FB-99BF-4BFD-AFC5-1372CE21C1AB}"/>
                                            </p:graphicEl>
                                          </p:spTgt>
                                        </p:tgtEl>
                                        <p:attrNameLst>
                                          <p:attrName>ppt_y</p:attrName>
                                        </p:attrNameLst>
                                      </p:cBhvr>
                                      <p:tavLst>
                                        <p:tav tm="0">
                                          <p:val>
                                            <p:strVal val="1+#ppt_h/2"/>
                                          </p:val>
                                        </p:tav>
                                        <p:tav tm="100000">
                                          <p:val>
                                            <p:strVal val="#ppt_y"/>
                                          </p:val>
                                        </p:tav>
                                      </p:tavLst>
                                    </p:anim>
                                  </p:childTnLst>
                                </p:cTn>
                              </p:par>
                              <p:par>
                                <p:cTn id="119" presetID="2" presetClass="entr" presetSubtype="4" fill="hold" grpId="0" nodeType="withEffect">
                                  <p:stCondLst>
                                    <p:cond delay="0"/>
                                  </p:stCondLst>
                                  <p:childTnLst>
                                    <p:set>
                                      <p:cBhvr>
                                        <p:cTn id="120" dur="1" fill="hold">
                                          <p:stCondLst>
                                            <p:cond delay="0"/>
                                          </p:stCondLst>
                                        </p:cTn>
                                        <p:tgtEl>
                                          <p:spTgt spid="6">
                                            <p:graphicEl>
                                              <a:dgm id="{7376DEAF-91AE-45B1-909A-8EEF5E62B457}"/>
                                            </p:graphicEl>
                                          </p:spTgt>
                                        </p:tgtEl>
                                        <p:attrNameLst>
                                          <p:attrName>style.visibility</p:attrName>
                                        </p:attrNameLst>
                                      </p:cBhvr>
                                      <p:to>
                                        <p:strVal val="visible"/>
                                      </p:to>
                                    </p:set>
                                    <p:anim calcmode="lin" valueType="num">
                                      <p:cBhvr additive="base">
                                        <p:cTn id="121" dur="500" fill="hold"/>
                                        <p:tgtEl>
                                          <p:spTgt spid="6">
                                            <p:graphicEl>
                                              <a:dgm id="{7376DEAF-91AE-45B1-909A-8EEF5E62B457}"/>
                                            </p:graphicEl>
                                          </p:spTgt>
                                        </p:tgtEl>
                                        <p:attrNameLst>
                                          <p:attrName>ppt_x</p:attrName>
                                        </p:attrNameLst>
                                      </p:cBhvr>
                                      <p:tavLst>
                                        <p:tav tm="0">
                                          <p:val>
                                            <p:strVal val="#ppt_x"/>
                                          </p:val>
                                        </p:tav>
                                        <p:tav tm="100000">
                                          <p:val>
                                            <p:strVal val="#ppt_x"/>
                                          </p:val>
                                        </p:tav>
                                      </p:tavLst>
                                    </p:anim>
                                    <p:anim calcmode="lin" valueType="num">
                                      <p:cBhvr additive="base">
                                        <p:cTn id="122" dur="500" fill="hold"/>
                                        <p:tgtEl>
                                          <p:spTgt spid="6">
                                            <p:graphicEl>
                                              <a:dgm id="{7376DEAF-91AE-45B1-909A-8EEF5E62B457}"/>
                                            </p:graphicEl>
                                          </p:spTgt>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6">
                                            <p:graphicEl>
                                              <a:dgm id="{8EC4CCB2-E765-4B0A-BD07-3097C75FBB29}"/>
                                            </p:graphicEl>
                                          </p:spTgt>
                                        </p:tgtEl>
                                        <p:attrNameLst>
                                          <p:attrName>style.visibility</p:attrName>
                                        </p:attrNameLst>
                                      </p:cBhvr>
                                      <p:to>
                                        <p:strVal val="visible"/>
                                      </p:to>
                                    </p:set>
                                    <p:anim calcmode="lin" valueType="num">
                                      <p:cBhvr additive="base">
                                        <p:cTn id="127" dur="500" fill="hold"/>
                                        <p:tgtEl>
                                          <p:spTgt spid="6">
                                            <p:graphicEl>
                                              <a:dgm id="{8EC4CCB2-E765-4B0A-BD07-3097C75FBB29}"/>
                                            </p:graphicEl>
                                          </p:spTgt>
                                        </p:tgtEl>
                                        <p:attrNameLst>
                                          <p:attrName>ppt_x</p:attrName>
                                        </p:attrNameLst>
                                      </p:cBhvr>
                                      <p:tavLst>
                                        <p:tav tm="0">
                                          <p:val>
                                            <p:strVal val="#ppt_x"/>
                                          </p:val>
                                        </p:tav>
                                        <p:tav tm="100000">
                                          <p:val>
                                            <p:strVal val="#ppt_x"/>
                                          </p:val>
                                        </p:tav>
                                      </p:tavLst>
                                    </p:anim>
                                    <p:anim calcmode="lin" valueType="num">
                                      <p:cBhvr additive="base">
                                        <p:cTn id="128" dur="500" fill="hold"/>
                                        <p:tgtEl>
                                          <p:spTgt spid="6">
                                            <p:graphicEl>
                                              <a:dgm id="{8EC4CCB2-E765-4B0A-BD07-3097C75FBB29}"/>
                                            </p:graphicEl>
                                          </p:spTgt>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6">
                                            <p:graphicEl>
                                              <a:dgm id="{804E471F-FC98-404C-B892-2B73F19E7418}"/>
                                            </p:graphicEl>
                                          </p:spTgt>
                                        </p:tgtEl>
                                        <p:attrNameLst>
                                          <p:attrName>style.visibility</p:attrName>
                                        </p:attrNameLst>
                                      </p:cBhvr>
                                      <p:to>
                                        <p:strVal val="visible"/>
                                      </p:to>
                                    </p:set>
                                    <p:anim calcmode="lin" valueType="num">
                                      <p:cBhvr additive="base">
                                        <p:cTn id="131" dur="500" fill="hold"/>
                                        <p:tgtEl>
                                          <p:spTgt spid="6">
                                            <p:graphicEl>
                                              <a:dgm id="{804E471F-FC98-404C-B892-2B73F19E7418}"/>
                                            </p:graphicEl>
                                          </p:spTgt>
                                        </p:tgtEl>
                                        <p:attrNameLst>
                                          <p:attrName>ppt_x</p:attrName>
                                        </p:attrNameLst>
                                      </p:cBhvr>
                                      <p:tavLst>
                                        <p:tav tm="0">
                                          <p:val>
                                            <p:strVal val="#ppt_x"/>
                                          </p:val>
                                        </p:tav>
                                        <p:tav tm="100000">
                                          <p:val>
                                            <p:strVal val="#ppt_x"/>
                                          </p:val>
                                        </p:tav>
                                      </p:tavLst>
                                    </p:anim>
                                    <p:anim calcmode="lin" valueType="num">
                                      <p:cBhvr additive="base">
                                        <p:cTn id="132" dur="500" fill="hold"/>
                                        <p:tgtEl>
                                          <p:spTgt spid="6">
                                            <p:graphicEl>
                                              <a:dgm id="{804E471F-FC98-404C-B892-2B73F19E7418}"/>
                                            </p:graphicEl>
                                          </p:spTgt>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6">
                                            <p:graphicEl>
                                              <a:dgm id="{61B702B5-4D72-46C6-9294-8B3EF946082A}"/>
                                            </p:graphicEl>
                                          </p:spTgt>
                                        </p:tgtEl>
                                        <p:attrNameLst>
                                          <p:attrName>style.visibility</p:attrName>
                                        </p:attrNameLst>
                                      </p:cBhvr>
                                      <p:to>
                                        <p:strVal val="visible"/>
                                      </p:to>
                                    </p:set>
                                    <p:anim calcmode="lin" valueType="num">
                                      <p:cBhvr additive="base">
                                        <p:cTn id="135" dur="500" fill="hold"/>
                                        <p:tgtEl>
                                          <p:spTgt spid="6">
                                            <p:graphicEl>
                                              <a:dgm id="{61B702B5-4D72-46C6-9294-8B3EF946082A}"/>
                                            </p:graphicEl>
                                          </p:spTgt>
                                        </p:tgtEl>
                                        <p:attrNameLst>
                                          <p:attrName>ppt_x</p:attrName>
                                        </p:attrNameLst>
                                      </p:cBhvr>
                                      <p:tavLst>
                                        <p:tav tm="0">
                                          <p:val>
                                            <p:strVal val="#ppt_x"/>
                                          </p:val>
                                        </p:tav>
                                        <p:tav tm="100000">
                                          <p:val>
                                            <p:strVal val="#ppt_x"/>
                                          </p:val>
                                        </p:tav>
                                      </p:tavLst>
                                    </p:anim>
                                    <p:anim calcmode="lin" valueType="num">
                                      <p:cBhvr additive="base">
                                        <p:cTn id="136" dur="500" fill="hold"/>
                                        <p:tgtEl>
                                          <p:spTgt spid="6">
                                            <p:graphicEl>
                                              <a:dgm id="{61B702B5-4D72-46C6-9294-8B3EF946082A}"/>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4629" y="4898571"/>
            <a:ext cx="3753982" cy="1095828"/>
          </a:xfrm>
        </p:spPr>
        <p:txBody>
          <a:bodyPr/>
          <a:lstStyle/>
          <a:p>
            <a:pPr algn="r" rtl="1"/>
            <a:r>
              <a:rPr lang="ar-IQ" dirty="0" smtClean="0"/>
              <a:t>المغازل العضلية</a:t>
            </a:r>
            <a:endParaRPr lang="en-US" dirty="0"/>
          </a:p>
        </p:txBody>
      </p:sp>
      <p:sp>
        <p:nvSpPr>
          <p:cNvPr id="3" name="Content Placeholder 2"/>
          <p:cNvSpPr>
            <a:spLocks noGrp="1"/>
          </p:cNvSpPr>
          <p:nvPr>
            <p:ph idx="1"/>
          </p:nvPr>
        </p:nvSpPr>
        <p:spPr>
          <a:xfrm>
            <a:off x="402771" y="685800"/>
            <a:ext cx="10036629" cy="3615267"/>
          </a:xfrm>
        </p:spPr>
        <p:txBody>
          <a:bodyPr>
            <a:normAutofit lnSpcReduction="10000"/>
          </a:bodyPr>
          <a:lstStyle/>
          <a:p>
            <a:pPr algn="r" rtl="1"/>
            <a:r>
              <a:rPr lang="ar-IQ" sz="2800" dirty="0" smtClean="0"/>
              <a:t>وظيفة المغازل العضلية:</a:t>
            </a:r>
          </a:p>
          <a:p>
            <a:pPr algn="r" rtl="1"/>
            <a:r>
              <a:rPr lang="ar-IQ" dirty="0" smtClean="0"/>
              <a:t>1- رد الفعل المطاطي: اذ تكون المغازل العضلية هي المسؤولة عن رد فعل الانقباض العضلي استجابة لمط العضلة السريع وهو مايسمى (رد فعل المط). وهو موجود مجيمع العضلات ولكنه يوجد بنسبة اكبر في العضلات الباسطة للاطراف.</a:t>
            </a:r>
          </a:p>
          <a:p>
            <a:pPr algn="r" rtl="1"/>
            <a:r>
              <a:rPr lang="ar-IQ" dirty="0" smtClean="0"/>
              <a:t>2- ترسل المغازل العضلية اشارات عصبية الى النخاع الشوكي مما ينبه الخلية العصبية الحركية والتي تقوم بتنبيه الالياف العضلية الخارجية للعضلة الباسطة ويحدث نتيجة لذلك انقباض ايزومتري متحرك.</a:t>
            </a:r>
          </a:p>
          <a:p>
            <a:pPr algn="r" rtl="1"/>
            <a:r>
              <a:rPr lang="ar-IQ" dirty="0" smtClean="0"/>
              <a:t>3- تساعد المغازل العضلية في تنظيم حركة القوام والمحافظة عليه، وذلك من خلال مقدرة المغازل العضلية على توصيل المعلومات عن العضلات وعملها الى الجهاز العصبي المركزي للاستجابة للتغيرات في طول الالياف العضلية. </a:t>
            </a:r>
            <a:endParaRPr lang="en-US" dirty="0"/>
          </a:p>
        </p:txBody>
      </p:sp>
    </p:spTree>
    <p:extLst>
      <p:ext uri="{BB962C8B-B14F-4D97-AF65-F5344CB8AC3E}">
        <p14:creationId xmlns:p14="http://schemas.microsoft.com/office/powerpoint/2010/main" val="2081415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4"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1"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2" dur="1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9" dur="10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5"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5"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3771" y="5802086"/>
            <a:ext cx="9185955" cy="845456"/>
          </a:xfrm>
        </p:spPr>
        <p:txBody>
          <a:bodyPr>
            <a:noAutofit/>
          </a:bodyPr>
          <a:lstStyle/>
          <a:p>
            <a:pPr algn="r" rtl="1"/>
            <a:r>
              <a:rPr lang="ar-IQ" sz="2000" dirty="0" smtClean="0"/>
              <a:t>اعضاء كولجي الوترية: وهي عبارة عن مستقبلات حسية في شكل كبسولات تمر من خلالها الحزم الصغيرة للاوتار العضلية وتقع هذه الاعضاء في طرف الوتر المرتبط بالالياف العضلية بحيث ترتبط كل عضو منها من 5 – 25 ليفة عضلية.</a:t>
            </a:r>
            <a:endParaRPr lang="en-US" sz="20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02840" y="174171"/>
            <a:ext cx="7998360" cy="5539129"/>
          </a:xfrm>
        </p:spPr>
      </p:pic>
      <p:sp>
        <p:nvSpPr>
          <p:cNvPr id="5" name="TextBox 4"/>
          <p:cNvSpPr txBox="1"/>
          <p:nvPr/>
        </p:nvSpPr>
        <p:spPr>
          <a:xfrm>
            <a:off x="1752600" y="1208314"/>
            <a:ext cx="2002971" cy="338554"/>
          </a:xfrm>
          <a:prstGeom prst="rect">
            <a:avLst/>
          </a:prstGeom>
          <a:noFill/>
        </p:spPr>
        <p:txBody>
          <a:bodyPr wrap="square" rtlCol="0">
            <a:spAutoFit/>
          </a:bodyPr>
          <a:lstStyle/>
          <a:p>
            <a:pPr algn="r" rtl="1"/>
            <a:r>
              <a:rPr lang="ar-IQ" sz="1600" dirty="0" smtClean="0">
                <a:solidFill>
                  <a:schemeClr val="bg1"/>
                </a:solidFill>
              </a:rPr>
              <a:t>اعضاء كولجي الوترية</a:t>
            </a:r>
            <a:endParaRPr lang="en-US" sz="1600" dirty="0">
              <a:solidFill>
                <a:schemeClr val="bg1"/>
              </a:solidFill>
            </a:endParaRPr>
          </a:p>
        </p:txBody>
      </p:sp>
      <p:sp>
        <p:nvSpPr>
          <p:cNvPr id="6" name="TextBox 5"/>
          <p:cNvSpPr txBox="1"/>
          <p:nvPr/>
        </p:nvSpPr>
        <p:spPr>
          <a:xfrm>
            <a:off x="5464627" y="804444"/>
            <a:ext cx="1513114" cy="338554"/>
          </a:xfrm>
          <a:prstGeom prst="rect">
            <a:avLst/>
          </a:prstGeom>
          <a:noFill/>
        </p:spPr>
        <p:txBody>
          <a:bodyPr wrap="square" rtlCol="0">
            <a:spAutoFit/>
          </a:bodyPr>
          <a:lstStyle/>
          <a:p>
            <a:pPr algn="r" rtl="1"/>
            <a:r>
              <a:rPr lang="ar-IQ" sz="1600" dirty="0" smtClean="0">
                <a:solidFill>
                  <a:schemeClr val="bg1"/>
                </a:solidFill>
              </a:rPr>
              <a:t>الالياف الحسية</a:t>
            </a:r>
            <a:endParaRPr lang="en-US" sz="1600" dirty="0">
              <a:solidFill>
                <a:schemeClr val="bg1"/>
              </a:solidFill>
            </a:endParaRPr>
          </a:p>
        </p:txBody>
      </p:sp>
      <p:sp>
        <p:nvSpPr>
          <p:cNvPr id="7" name="TextBox 6"/>
          <p:cNvSpPr txBox="1"/>
          <p:nvPr/>
        </p:nvSpPr>
        <p:spPr>
          <a:xfrm>
            <a:off x="8022773" y="3701142"/>
            <a:ext cx="911758" cy="461665"/>
          </a:xfrm>
          <a:prstGeom prst="rect">
            <a:avLst/>
          </a:prstGeom>
          <a:noFill/>
        </p:spPr>
        <p:txBody>
          <a:bodyPr wrap="square" rtlCol="0">
            <a:spAutoFit/>
          </a:bodyPr>
          <a:lstStyle/>
          <a:p>
            <a:pPr algn="r" rtl="1"/>
            <a:r>
              <a:rPr lang="ar-IQ" sz="2400" dirty="0" smtClean="0">
                <a:solidFill>
                  <a:schemeClr val="bg1"/>
                </a:solidFill>
              </a:rPr>
              <a:t>التوتر</a:t>
            </a:r>
            <a:endParaRPr lang="en-US" sz="2400" dirty="0">
              <a:solidFill>
                <a:schemeClr val="bg1"/>
              </a:solidFill>
            </a:endParaRPr>
          </a:p>
        </p:txBody>
      </p:sp>
      <p:sp>
        <p:nvSpPr>
          <p:cNvPr id="8" name="TextBox 7"/>
          <p:cNvSpPr txBox="1"/>
          <p:nvPr/>
        </p:nvSpPr>
        <p:spPr>
          <a:xfrm>
            <a:off x="6651169" y="5173660"/>
            <a:ext cx="704933" cy="338554"/>
          </a:xfrm>
          <a:prstGeom prst="rect">
            <a:avLst/>
          </a:prstGeom>
          <a:noFill/>
        </p:spPr>
        <p:txBody>
          <a:bodyPr wrap="square" rtlCol="0">
            <a:spAutoFit/>
          </a:bodyPr>
          <a:lstStyle/>
          <a:p>
            <a:pPr algn="r" rtl="1"/>
            <a:r>
              <a:rPr lang="ar-IQ" sz="1600" dirty="0" smtClean="0">
                <a:solidFill>
                  <a:schemeClr val="bg1"/>
                </a:solidFill>
              </a:rPr>
              <a:t>العضم</a:t>
            </a:r>
            <a:endParaRPr lang="en-US" sz="1600" dirty="0">
              <a:solidFill>
                <a:schemeClr val="bg1"/>
              </a:solidFill>
            </a:endParaRPr>
          </a:p>
        </p:txBody>
      </p:sp>
      <p:sp>
        <p:nvSpPr>
          <p:cNvPr id="9" name="TextBox 8"/>
          <p:cNvSpPr txBox="1"/>
          <p:nvPr/>
        </p:nvSpPr>
        <p:spPr>
          <a:xfrm>
            <a:off x="1861457" y="5249862"/>
            <a:ext cx="2002971" cy="338554"/>
          </a:xfrm>
          <a:prstGeom prst="rect">
            <a:avLst/>
          </a:prstGeom>
          <a:noFill/>
        </p:spPr>
        <p:txBody>
          <a:bodyPr wrap="square" rtlCol="0">
            <a:spAutoFit/>
          </a:bodyPr>
          <a:lstStyle/>
          <a:p>
            <a:pPr algn="ctr" rtl="1"/>
            <a:r>
              <a:rPr lang="ar-IQ" sz="1600" dirty="0" smtClean="0">
                <a:solidFill>
                  <a:schemeClr val="bg1"/>
                </a:solidFill>
              </a:rPr>
              <a:t>العضلة</a:t>
            </a:r>
            <a:endParaRPr lang="en-US" sz="1600" dirty="0">
              <a:solidFill>
                <a:schemeClr val="bg1"/>
              </a:solidFill>
            </a:endParaRPr>
          </a:p>
        </p:txBody>
      </p:sp>
      <p:sp>
        <p:nvSpPr>
          <p:cNvPr id="10" name="TextBox 9"/>
          <p:cNvSpPr txBox="1"/>
          <p:nvPr/>
        </p:nvSpPr>
        <p:spPr>
          <a:xfrm>
            <a:off x="3962395" y="2405745"/>
            <a:ext cx="2242457" cy="338554"/>
          </a:xfrm>
          <a:prstGeom prst="rect">
            <a:avLst/>
          </a:prstGeom>
          <a:noFill/>
        </p:spPr>
        <p:txBody>
          <a:bodyPr wrap="square" rtlCol="0">
            <a:spAutoFit/>
          </a:bodyPr>
          <a:lstStyle/>
          <a:p>
            <a:pPr algn="r" rtl="1"/>
            <a:r>
              <a:rPr lang="ar-IQ" sz="1600" dirty="0" smtClean="0">
                <a:solidFill>
                  <a:schemeClr val="bg1"/>
                </a:solidFill>
              </a:rPr>
              <a:t>كبسولة النسيج الضام</a:t>
            </a:r>
            <a:endParaRPr lang="en-US" sz="1600" dirty="0">
              <a:solidFill>
                <a:schemeClr val="bg1"/>
              </a:solidFill>
            </a:endParaRPr>
          </a:p>
        </p:txBody>
      </p:sp>
      <p:sp>
        <p:nvSpPr>
          <p:cNvPr id="11" name="TextBox 10"/>
          <p:cNvSpPr txBox="1"/>
          <p:nvPr/>
        </p:nvSpPr>
        <p:spPr>
          <a:xfrm>
            <a:off x="4299858" y="1266540"/>
            <a:ext cx="2002971" cy="338554"/>
          </a:xfrm>
          <a:prstGeom prst="rect">
            <a:avLst/>
          </a:prstGeom>
          <a:noFill/>
        </p:spPr>
        <p:txBody>
          <a:bodyPr wrap="square" rtlCol="0">
            <a:spAutoFit/>
          </a:bodyPr>
          <a:lstStyle/>
          <a:p>
            <a:pPr algn="ctr" rtl="1"/>
            <a:r>
              <a:rPr lang="ar-IQ" sz="1600" dirty="0" smtClean="0">
                <a:solidFill>
                  <a:schemeClr val="bg1"/>
                </a:solidFill>
              </a:rPr>
              <a:t>غمد المايلين</a:t>
            </a:r>
            <a:endParaRPr lang="en-US" sz="1600" dirty="0">
              <a:solidFill>
                <a:schemeClr val="bg1"/>
              </a:solidFill>
            </a:endParaRPr>
          </a:p>
        </p:txBody>
      </p:sp>
      <p:sp>
        <p:nvSpPr>
          <p:cNvPr id="12" name="TextBox 11"/>
          <p:cNvSpPr txBox="1"/>
          <p:nvPr/>
        </p:nvSpPr>
        <p:spPr>
          <a:xfrm>
            <a:off x="3620821" y="4358750"/>
            <a:ext cx="2002971" cy="338554"/>
          </a:xfrm>
          <a:prstGeom prst="rect">
            <a:avLst/>
          </a:prstGeom>
          <a:noFill/>
        </p:spPr>
        <p:txBody>
          <a:bodyPr wrap="square" rtlCol="0">
            <a:spAutoFit/>
          </a:bodyPr>
          <a:lstStyle/>
          <a:p>
            <a:pPr algn="r" rtl="1"/>
            <a:r>
              <a:rPr lang="ar-IQ" sz="1600" dirty="0" smtClean="0">
                <a:solidFill>
                  <a:schemeClr val="bg1"/>
                </a:solidFill>
              </a:rPr>
              <a:t>منطقة التوتر</a:t>
            </a:r>
            <a:endParaRPr lang="en-US" sz="1600" dirty="0">
              <a:solidFill>
                <a:schemeClr val="bg1"/>
              </a:solidFill>
            </a:endParaRPr>
          </a:p>
        </p:txBody>
      </p:sp>
    </p:spTree>
    <p:extLst>
      <p:ext uri="{BB962C8B-B14F-4D97-AF65-F5344CB8AC3E}">
        <p14:creationId xmlns:p14="http://schemas.microsoft.com/office/powerpoint/2010/main" val="332672008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وظائف اجسام كولجي الوترية</a:t>
            </a:r>
            <a:endParaRPr lang="en-US" dirty="0"/>
          </a:p>
        </p:txBody>
      </p:sp>
      <p:sp>
        <p:nvSpPr>
          <p:cNvPr id="3" name="Content Placeholder 2"/>
          <p:cNvSpPr>
            <a:spLocks noGrp="1"/>
          </p:cNvSpPr>
          <p:nvPr>
            <p:ph idx="1"/>
          </p:nvPr>
        </p:nvSpPr>
        <p:spPr/>
        <p:txBody>
          <a:bodyPr/>
          <a:lstStyle/>
          <a:p>
            <a:pPr algn="r" rtl="1"/>
            <a:r>
              <a:rPr lang="ar-IQ" dirty="0" smtClean="0"/>
              <a:t>1- نقل درجة الشد العضلي الى المفصل فتقوم بدور تثبيطي للوقاية من اصابات التمزق العضلي او الشد.</a:t>
            </a:r>
          </a:p>
          <a:p>
            <a:pPr algn="r" rtl="1"/>
            <a:r>
              <a:rPr lang="ar-IQ" dirty="0" smtClean="0"/>
              <a:t>2- تقوم بثبيط العضلات الاساسية وتنبه العضلات المقابلة.</a:t>
            </a:r>
          </a:p>
          <a:p>
            <a:pPr algn="r" rtl="1"/>
            <a:r>
              <a:rPr lang="ar-IQ" dirty="0" smtClean="0"/>
              <a:t>3- تلعب دورا هاما في جميع حركات الهبوط وتدريبات البلايومترك والجرى على المنحدرات.</a:t>
            </a:r>
          </a:p>
          <a:p>
            <a:pPr algn="r" rtl="1"/>
            <a:r>
              <a:rPr lang="ar-IQ" dirty="0" smtClean="0"/>
              <a:t>4- تفسر ظاهرة العجز الثنائي بتقليل انتاج القوة العضلية عند استخدام كلا الطرفين معا مقارنة باستخدام كل طرف على حده.</a:t>
            </a:r>
          </a:p>
          <a:p>
            <a:pPr algn="r" rtl="1"/>
            <a:r>
              <a:rPr lang="ar-IQ" dirty="0" smtClean="0"/>
              <a:t>5- تعمل كاجهزة امان لوقاية العضلة من الزيادة في قوة الانقباض العضلي.</a:t>
            </a:r>
            <a:endParaRPr lang="en-US" dirty="0"/>
          </a:p>
        </p:txBody>
      </p:sp>
    </p:spTree>
    <p:extLst>
      <p:ext uri="{BB962C8B-B14F-4D97-AF65-F5344CB8AC3E}">
        <p14:creationId xmlns:p14="http://schemas.microsoft.com/office/powerpoint/2010/main" val="2653180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edge">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0"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edge">
                                      <p:cBhvr>
                                        <p:cTn id="19" dur="2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0"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edge">
                                      <p:cBhvr>
                                        <p:cTn id="24" dur="2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0" presetClass="entr" presetSubtype="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edge">
                                      <p:cBhvr>
                                        <p:cTn id="29" dur="20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0" presetClass="entr" presetSubtype="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wedge">
                                      <p:cBhvr>
                                        <p:cTn id="34"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399" y="5020732"/>
            <a:ext cx="10232572" cy="1507067"/>
          </a:xfrm>
        </p:spPr>
        <p:txBody>
          <a:bodyPr>
            <a:noAutofit/>
          </a:bodyPr>
          <a:lstStyle/>
          <a:p>
            <a:pPr algn="r" rtl="1"/>
            <a:r>
              <a:rPr lang="ar-IQ" sz="2400" dirty="0" smtClean="0"/>
              <a:t>كبسولات باسينيان: هي مستقبلات ميكانيكية لها حساسية كبيرة بالضغوط حجمها (2 مم × 0.مم) وتوجد تحت الجلد والانسجة الضامة العميقة وفي محافظ المفاصل وتنبه بواسطة الضغط او الاهتزاز الذي تيم حول المفصل اثناء حركته، وبذلك تصل المعلومات المرتبطة بحركات الجسم او الاطراف الى الجهاز العصبي المركزي وهي سريعة التكيف. </a:t>
            </a:r>
            <a:endParaRPr lang="en-US" sz="24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5788" y="292051"/>
            <a:ext cx="3359839" cy="4301719"/>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63992" y="292051"/>
            <a:ext cx="2976293" cy="436523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19900" y="263070"/>
            <a:ext cx="4191000" cy="4330700"/>
          </a:xfrm>
          <a:prstGeom prst="rect">
            <a:avLst/>
          </a:prstGeom>
        </p:spPr>
      </p:pic>
    </p:spTree>
    <p:extLst>
      <p:ext uri="{BB962C8B-B14F-4D97-AF65-F5344CB8AC3E}">
        <p14:creationId xmlns:p14="http://schemas.microsoft.com/office/powerpoint/2010/main" val="335929746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80">
                                          <p:stCondLst>
                                            <p:cond delay="0"/>
                                          </p:stCondLst>
                                        </p:cTn>
                                        <p:tgtEl>
                                          <p:spTgt spid="4"/>
                                        </p:tgtEl>
                                      </p:cBhvr>
                                    </p:animEffect>
                                    <p:anim calcmode="lin" valueType="num">
                                      <p:cBhvr>
                                        <p:cTn id="12"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7" dur="26">
                                          <p:stCondLst>
                                            <p:cond delay="650"/>
                                          </p:stCondLst>
                                        </p:cTn>
                                        <p:tgtEl>
                                          <p:spTgt spid="4"/>
                                        </p:tgtEl>
                                      </p:cBhvr>
                                      <p:to x="100000" y="60000"/>
                                    </p:animScale>
                                    <p:animScale>
                                      <p:cBhvr>
                                        <p:cTn id="18" dur="166" decel="50000">
                                          <p:stCondLst>
                                            <p:cond delay="676"/>
                                          </p:stCondLst>
                                        </p:cTn>
                                        <p:tgtEl>
                                          <p:spTgt spid="4"/>
                                        </p:tgtEl>
                                      </p:cBhvr>
                                      <p:to x="100000" y="100000"/>
                                    </p:animScale>
                                    <p:animScale>
                                      <p:cBhvr>
                                        <p:cTn id="19" dur="26">
                                          <p:stCondLst>
                                            <p:cond delay="1312"/>
                                          </p:stCondLst>
                                        </p:cTn>
                                        <p:tgtEl>
                                          <p:spTgt spid="4"/>
                                        </p:tgtEl>
                                      </p:cBhvr>
                                      <p:to x="100000" y="80000"/>
                                    </p:animScale>
                                    <p:animScale>
                                      <p:cBhvr>
                                        <p:cTn id="20" dur="166" decel="50000">
                                          <p:stCondLst>
                                            <p:cond delay="1338"/>
                                          </p:stCondLst>
                                        </p:cTn>
                                        <p:tgtEl>
                                          <p:spTgt spid="4"/>
                                        </p:tgtEl>
                                      </p:cBhvr>
                                      <p:to x="100000" y="100000"/>
                                    </p:animScale>
                                    <p:animScale>
                                      <p:cBhvr>
                                        <p:cTn id="21" dur="26">
                                          <p:stCondLst>
                                            <p:cond delay="1642"/>
                                          </p:stCondLst>
                                        </p:cTn>
                                        <p:tgtEl>
                                          <p:spTgt spid="4"/>
                                        </p:tgtEl>
                                      </p:cBhvr>
                                      <p:to x="100000" y="90000"/>
                                    </p:animScale>
                                    <p:animScale>
                                      <p:cBhvr>
                                        <p:cTn id="22" dur="166" decel="50000">
                                          <p:stCondLst>
                                            <p:cond delay="1668"/>
                                          </p:stCondLst>
                                        </p:cTn>
                                        <p:tgtEl>
                                          <p:spTgt spid="4"/>
                                        </p:tgtEl>
                                      </p:cBhvr>
                                      <p:to x="100000" y="100000"/>
                                    </p:animScale>
                                    <p:animScale>
                                      <p:cBhvr>
                                        <p:cTn id="23" dur="26">
                                          <p:stCondLst>
                                            <p:cond delay="1808"/>
                                          </p:stCondLst>
                                        </p:cTn>
                                        <p:tgtEl>
                                          <p:spTgt spid="4"/>
                                        </p:tgtEl>
                                      </p:cBhvr>
                                      <p:to x="100000" y="95000"/>
                                    </p:animScale>
                                    <p:animScale>
                                      <p:cBhvr>
                                        <p:cTn id="24" dur="166" decel="50000">
                                          <p:stCondLst>
                                            <p:cond delay="1834"/>
                                          </p:stCondLst>
                                        </p:cTn>
                                        <p:tgtEl>
                                          <p:spTgt spid="4"/>
                                        </p:tgtEl>
                                      </p:cBhvr>
                                      <p:to x="100000" y="100000"/>
                                    </p:animScale>
                                  </p:childTnLst>
                                </p:cTn>
                              </p:par>
                            </p:childTnLst>
                          </p:cTn>
                        </p:par>
                      </p:childTnLst>
                    </p:cTn>
                  </p:par>
                  <p:par>
                    <p:cTn id="25" fill="hold">
                      <p:stCondLst>
                        <p:cond delay="indefinite"/>
                      </p:stCondLst>
                      <p:childTnLst>
                        <p:par>
                          <p:cTn id="26" fill="hold">
                            <p:stCondLst>
                              <p:cond delay="0"/>
                            </p:stCondLst>
                            <p:childTnLst>
                              <p:par>
                                <p:cTn id="27" presetID="26" presetClass="entr" presetSubtype="0"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wipe(down)">
                                      <p:cBhvr>
                                        <p:cTn id="29" dur="580">
                                          <p:stCondLst>
                                            <p:cond delay="0"/>
                                          </p:stCondLst>
                                        </p:cTn>
                                        <p:tgtEl>
                                          <p:spTgt spid="5"/>
                                        </p:tgtEl>
                                      </p:cBhvr>
                                    </p:animEffect>
                                    <p:anim calcmode="lin" valueType="num">
                                      <p:cBhvr>
                                        <p:cTn id="30"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5" dur="26">
                                          <p:stCondLst>
                                            <p:cond delay="650"/>
                                          </p:stCondLst>
                                        </p:cTn>
                                        <p:tgtEl>
                                          <p:spTgt spid="5"/>
                                        </p:tgtEl>
                                      </p:cBhvr>
                                      <p:to x="100000" y="60000"/>
                                    </p:animScale>
                                    <p:animScale>
                                      <p:cBhvr>
                                        <p:cTn id="36" dur="166" decel="50000">
                                          <p:stCondLst>
                                            <p:cond delay="676"/>
                                          </p:stCondLst>
                                        </p:cTn>
                                        <p:tgtEl>
                                          <p:spTgt spid="5"/>
                                        </p:tgtEl>
                                      </p:cBhvr>
                                      <p:to x="100000" y="100000"/>
                                    </p:animScale>
                                    <p:animScale>
                                      <p:cBhvr>
                                        <p:cTn id="37" dur="26">
                                          <p:stCondLst>
                                            <p:cond delay="1312"/>
                                          </p:stCondLst>
                                        </p:cTn>
                                        <p:tgtEl>
                                          <p:spTgt spid="5"/>
                                        </p:tgtEl>
                                      </p:cBhvr>
                                      <p:to x="100000" y="80000"/>
                                    </p:animScale>
                                    <p:animScale>
                                      <p:cBhvr>
                                        <p:cTn id="38" dur="166" decel="50000">
                                          <p:stCondLst>
                                            <p:cond delay="1338"/>
                                          </p:stCondLst>
                                        </p:cTn>
                                        <p:tgtEl>
                                          <p:spTgt spid="5"/>
                                        </p:tgtEl>
                                      </p:cBhvr>
                                      <p:to x="100000" y="100000"/>
                                    </p:animScale>
                                    <p:animScale>
                                      <p:cBhvr>
                                        <p:cTn id="39" dur="26">
                                          <p:stCondLst>
                                            <p:cond delay="1642"/>
                                          </p:stCondLst>
                                        </p:cTn>
                                        <p:tgtEl>
                                          <p:spTgt spid="5"/>
                                        </p:tgtEl>
                                      </p:cBhvr>
                                      <p:to x="100000" y="90000"/>
                                    </p:animScale>
                                    <p:animScale>
                                      <p:cBhvr>
                                        <p:cTn id="40" dur="166" decel="50000">
                                          <p:stCondLst>
                                            <p:cond delay="1668"/>
                                          </p:stCondLst>
                                        </p:cTn>
                                        <p:tgtEl>
                                          <p:spTgt spid="5"/>
                                        </p:tgtEl>
                                      </p:cBhvr>
                                      <p:to x="100000" y="100000"/>
                                    </p:animScale>
                                    <p:animScale>
                                      <p:cBhvr>
                                        <p:cTn id="41" dur="26">
                                          <p:stCondLst>
                                            <p:cond delay="1808"/>
                                          </p:stCondLst>
                                        </p:cTn>
                                        <p:tgtEl>
                                          <p:spTgt spid="5"/>
                                        </p:tgtEl>
                                      </p:cBhvr>
                                      <p:to x="100000" y="95000"/>
                                    </p:animScale>
                                    <p:animScale>
                                      <p:cBhvr>
                                        <p:cTn id="42" dur="166" decel="50000">
                                          <p:stCondLst>
                                            <p:cond delay="1834"/>
                                          </p:stCondLst>
                                        </p:cTn>
                                        <p:tgtEl>
                                          <p:spTgt spid="5"/>
                                        </p:tgtEl>
                                      </p:cBhvr>
                                      <p:to x="100000" y="100000"/>
                                    </p:animScale>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p:cTn id="47" dur="1000" fill="hold"/>
                                        <p:tgtEl>
                                          <p:spTgt spid="6"/>
                                        </p:tgtEl>
                                        <p:attrNameLst>
                                          <p:attrName>ppt_w</p:attrName>
                                        </p:attrNameLst>
                                      </p:cBhvr>
                                      <p:tavLst>
                                        <p:tav tm="0">
                                          <p:val>
                                            <p:fltVal val="0"/>
                                          </p:val>
                                        </p:tav>
                                        <p:tav tm="100000">
                                          <p:val>
                                            <p:strVal val="#ppt_w"/>
                                          </p:val>
                                        </p:tav>
                                      </p:tavLst>
                                    </p:anim>
                                    <p:anim calcmode="lin" valueType="num">
                                      <p:cBhvr>
                                        <p:cTn id="48" dur="1000" fill="hold"/>
                                        <p:tgtEl>
                                          <p:spTgt spid="6"/>
                                        </p:tgtEl>
                                        <p:attrNameLst>
                                          <p:attrName>ppt_h</p:attrName>
                                        </p:attrNameLst>
                                      </p:cBhvr>
                                      <p:tavLst>
                                        <p:tav tm="0">
                                          <p:val>
                                            <p:fltVal val="0"/>
                                          </p:val>
                                        </p:tav>
                                        <p:tav tm="100000">
                                          <p:val>
                                            <p:strVal val="#ppt_h"/>
                                          </p:val>
                                        </p:tav>
                                      </p:tavLst>
                                    </p:anim>
                                    <p:anim calcmode="lin" valueType="num">
                                      <p:cBhvr>
                                        <p:cTn id="49" dur="1000" fill="hold"/>
                                        <p:tgtEl>
                                          <p:spTgt spid="6"/>
                                        </p:tgtEl>
                                        <p:attrNameLst>
                                          <p:attrName>style.rotation</p:attrName>
                                        </p:attrNameLst>
                                      </p:cBhvr>
                                      <p:tavLst>
                                        <p:tav tm="0">
                                          <p:val>
                                            <p:fltVal val="90"/>
                                          </p:val>
                                        </p:tav>
                                        <p:tav tm="100000">
                                          <p:val>
                                            <p:fltVal val="0"/>
                                          </p:val>
                                        </p:tav>
                                      </p:tavLst>
                                    </p:anim>
                                    <p:animEffect transition="in" filter="fade">
                                      <p:cBhvr>
                                        <p:cTn id="50" dur="1000"/>
                                        <p:tgtEl>
                                          <p:spTgt spid="6"/>
                                        </p:tgtEl>
                                      </p:cBhvr>
                                    </p:animEffect>
                                  </p:childTnLst>
                                </p:cTn>
                              </p:par>
                            </p:childTnLst>
                          </p:cTn>
                        </p:par>
                      </p:childTnLst>
                    </p:cTn>
                  </p:par>
                  <p:par>
                    <p:cTn id="51" fill="hold">
                      <p:stCondLst>
                        <p:cond delay="indefinite"/>
                      </p:stCondLst>
                      <p:childTnLst>
                        <p:par>
                          <p:cTn id="52" fill="hold">
                            <p:stCondLst>
                              <p:cond delay="0"/>
                            </p:stCondLst>
                            <p:childTnLst>
                              <p:par>
                                <p:cTn id="53" presetID="20" presetClass="entr" presetSubtype="0" fill="hold" grpId="0" nodeType="clickEffect">
                                  <p:stCondLst>
                                    <p:cond delay="0"/>
                                  </p:stCondLst>
                                  <p:childTnLst>
                                    <p:set>
                                      <p:cBhvr>
                                        <p:cTn id="54" dur="1" fill="hold">
                                          <p:stCondLst>
                                            <p:cond delay="0"/>
                                          </p:stCondLst>
                                        </p:cTn>
                                        <p:tgtEl>
                                          <p:spTgt spid="2"/>
                                        </p:tgtEl>
                                        <p:attrNameLst>
                                          <p:attrName>style.visibility</p:attrName>
                                        </p:attrNameLst>
                                      </p:cBhvr>
                                      <p:to>
                                        <p:strVal val="visible"/>
                                      </p:to>
                                    </p:set>
                                    <p:animEffect transition="in" filter="wedge">
                                      <p:cBhvr>
                                        <p:cTn id="5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318</TotalTime>
  <Words>530</Words>
  <Application>Microsoft Office PowerPoint</Application>
  <PresentationFormat>Widescreen</PresentationFormat>
  <Paragraphs>47</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Century Gothic</vt:lpstr>
      <vt:lpstr>Symbol</vt:lpstr>
      <vt:lpstr>Tahoma</vt:lpstr>
      <vt:lpstr>Wingdings 3</vt:lpstr>
      <vt:lpstr>Slice</vt:lpstr>
      <vt:lpstr>الجهاز العصبي الطرفي</vt:lpstr>
      <vt:lpstr>الوحدة الحركية</vt:lpstr>
      <vt:lpstr>شكل توضيحي للوحدة الحركية</vt:lpstr>
      <vt:lpstr>حجم الوحدة الحركية</vt:lpstr>
      <vt:lpstr>انواع الوحدات الحركية</vt:lpstr>
      <vt:lpstr>المغازل العضلية</vt:lpstr>
      <vt:lpstr>اعضاء كولجي الوترية: وهي عبارة عن مستقبلات حسية في شكل كبسولات تمر من خلالها الحزم الصغيرة للاوتار العضلية وتقع هذه الاعضاء في طرف الوتر المرتبط بالالياف العضلية بحيث ترتبط كل عضو منها من 5 – 25 ليفة عضلية.</vt:lpstr>
      <vt:lpstr>وظائف اجسام كولجي الوترية</vt:lpstr>
      <vt:lpstr>كبسولات باسينيان: هي مستقبلات ميكانيكية لها حساسية كبيرة بالضغوط حجمها (2 مم × 0.مم) وتوجد تحت الجلد والانسجة الضامة العميقة وفي محافظ المفاصل وتنبه بواسطة الضغط او الاهتزاز الذي تيم حول المفصل اثناء حركته، وبذلك تصل المعلومات المرتبطة بحركات الجسم او الاطراف الى الجهاز العصبي المركزي وهي سريعة التكيف.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mustafa</dc:creator>
  <cp:lastModifiedBy>mustafa</cp:lastModifiedBy>
  <cp:revision>18</cp:revision>
  <dcterms:created xsi:type="dcterms:W3CDTF">2017-11-28T15:38:39Z</dcterms:created>
  <dcterms:modified xsi:type="dcterms:W3CDTF">2017-11-28T20:58:22Z</dcterms:modified>
</cp:coreProperties>
</file>