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22" autoAdjust="0"/>
  </p:normalViewPr>
  <p:slideViewPr>
    <p:cSldViewPr showGuides="1">
      <p:cViewPr>
        <p:scale>
          <a:sx n="70" d="100"/>
          <a:sy n="70" d="100"/>
        </p:scale>
        <p:origin x="-138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10B6FA-EBD7-48AF-BE20-4A570ACC0BA5}" type="datetimeFigureOut">
              <a:rPr lang="en-GB" smtClean="0"/>
              <a:pPr/>
              <a:t>05/10/2017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FE2E7F-73FE-47EE-806A-635CAE55F679}" type="slidenum">
              <a:rPr lang="en-GB" smtClean="0"/>
              <a:pPr/>
              <a:t>‹#›</a:t>
            </a:fld>
            <a:endParaRPr lang="en-GB"/>
          </a:p>
        </p:txBody>
      </p:sp>
    </p:spTree>
    <p:extLst>
      <p:ext uri="{BB962C8B-B14F-4D97-AF65-F5344CB8AC3E}">
        <p14:creationId xmlns:p14="http://schemas.microsoft.com/office/powerpoint/2010/main" val="27591594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Module Name</a:t>
            </a:r>
            <a:endParaRPr lang="en-GB" dirty="0"/>
          </a:p>
        </p:txBody>
      </p:sp>
      <p:sp>
        <p:nvSpPr>
          <p:cNvPr id="3" name="Text Placeholder 2"/>
          <p:cNvSpPr>
            <a:spLocks noGrp="1"/>
          </p:cNvSpPr>
          <p:nvPr>
            <p:ph type="body" idx="1" hasCustomPrompt="1"/>
          </p:nvPr>
        </p:nvSpPr>
        <p:spPr>
          <a:xfrm>
            <a:off x="457200" y="5562600"/>
            <a:ext cx="4040188" cy="581602"/>
          </a:xfrm>
        </p:spPr>
        <p:txBody>
          <a:bodyPr anchor="b"/>
          <a:lstStyle>
            <a:lvl1pPr marL="0" indent="0">
              <a:buNone/>
              <a:defRPr sz="2400" b="1"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By Lecturer Name</a:t>
            </a:r>
          </a:p>
        </p:txBody>
      </p:sp>
      <p:sp>
        <p:nvSpPr>
          <p:cNvPr id="5" name="Text Placeholder 4"/>
          <p:cNvSpPr>
            <a:spLocks noGrp="1"/>
          </p:cNvSpPr>
          <p:nvPr>
            <p:ph type="body" sz="quarter" idx="3" hasCustomPrompt="1"/>
          </p:nvPr>
        </p:nvSpPr>
        <p:spPr>
          <a:xfrm>
            <a:off x="4645025" y="1535112"/>
            <a:ext cx="4041775" cy="903287"/>
          </a:xfrm>
        </p:spPr>
        <p:txBody>
          <a:bodyPr anchor="b">
            <a:normAutofit/>
          </a:bodyPr>
          <a:lstStyle>
            <a:lvl1pPr marL="0" indent="0">
              <a:buNone/>
              <a:defRPr sz="3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Lecture Topic</a:t>
            </a:r>
          </a:p>
        </p:txBody>
      </p:sp>
      <p:sp>
        <p:nvSpPr>
          <p:cNvPr id="6" name="Content Placeholder 5"/>
          <p:cNvSpPr>
            <a:spLocks noGrp="1"/>
          </p:cNvSpPr>
          <p:nvPr>
            <p:ph sz="quarter" idx="4" hasCustomPrompt="1"/>
          </p:nvPr>
        </p:nvSpPr>
        <p:spPr>
          <a:xfrm>
            <a:off x="4645025" y="2514599"/>
            <a:ext cx="4041775" cy="3611563"/>
          </a:xfrm>
        </p:spPr>
        <p:txBody>
          <a:bodyPr/>
          <a:lstStyle>
            <a:lvl1pPr marL="0" indent="0">
              <a:buNone/>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Add Text or Image</a:t>
            </a:r>
          </a:p>
        </p:txBody>
      </p:sp>
      <p:sp>
        <p:nvSpPr>
          <p:cNvPr id="9" name="Slide Number Placeholder 8"/>
          <p:cNvSpPr>
            <a:spLocks noGrp="1"/>
          </p:cNvSpPr>
          <p:nvPr>
            <p:ph type="sldNum" sz="quarter" idx="12"/>
          </p:nvPr>
        </p:nvSpPr>
        <p:spPr/>
        <p:txBody>
          <a:bodyPr/>
          <a:lstStyle/>
          <a:p>
            <a:fld id="{81A63BC6-9427-4AB1-9291-243FEAA6D7C6}" type="slidenum">
              <a:rPr lang="en-GB" smtClean="0"/>
              <a:pPr/>
              <a:t>‹#›</a:t>
            </a:fld>
            <a:endParaRPr lang="en-GB"/>
          </a:p>
        </p:txBody>
      </p:sp>
      <p:pic>
        <p:nvPicPr>
          <p:cNvPr id="1026" name="Picture 2" descr="C:\Users\Admin\Desktop\Logo-V7-No-Background.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877484" y="1571545"/>
            <a:ext cx="3465916" cy="39910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4673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81C0F97-348B-46A2-84FE-EBA07D71BB30}" type="slidenum">
              <a:rPr lang="en-GB" smtClean="0"/>
              <a:pPr/>
              <a:t>‹#›</a:t>
            </a:fld>
            <a:endParaRPr lang="en-GB"/>
          </a:p>
        </p:txBody>
      </p:sp>
      <p:pic>
        <p:nvPicPr>
          <p:cNvPr id="8" name="Picture 2" descr="C:\Users\Admin\Desktop\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200" y="304800"/>
            <a:ext cx="990600" cy="11424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4373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860425" indent="0">
              <a:defRPr/>
            </a:lvl1pPr>
          </a:lstStyle>
          <a:p>
            <a:r>
              <a:rPr lang="en-US" smtClean="0"/>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sz="quarter" idx="12"/>
          </p:nvPr>
        </p:nvSpPr>
        <p:spPr/>
        <p:txBody>
          <a:bodyPr/>
          <a:lstStyle/>
          <a:p>
            <a:fld id="{781C0F97-348B-46A2-84FE-EBA07D71BB30}" type="slidenum">
              <a:rPr lang="en-GB" smtClean="0"/>
              <a:pPr/>
              <a:t>‹#›</a:t>
            </a:fld>
            <a:endParaRPr lang="en-GB"/>
          </a:p>
        </p:txBody>
      </p:sp>
      <p:pic>
        <p:nvPicPr>
          <p:cNvPr id="7" name="Picture 2" descr="C:\Users\Admin\Desktop\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200" y="304800"/>
            <a:ext cx="990600" cy="11424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63041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sz="quarter" idx="12"/>
          </p:nvPr>
        </p:nvSpPr>
        <p:spPr/>
        <p:txBody>
          <a:bodyPr/>
          <a:lstStyle/>
          <a:p>
            <a:fld id="{781C0F97-348B-46A2-84FE-EBA07D71BB30}" type="slidenum">
              <a:rPr lang="en-GB" smtClean="0"/>
              <a:pPr/>
              <a:t>‹#›</a:t>
            </a:fld>
            <a:endParaRPr lang="en-GB"/>
          </a:p>
        </p:txBody>
      </p:sp>
      <p:pic>
        <p:nvPicPr>
          <p:cNvPr id="7" name="Picture 2" descr="C:\Users\Admin\Desktop\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200" y="304800"/>
            <a:ext cx="990600" cy="11424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6087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857250" indent="0">
              <a:defRPr/>
            </a:lvl1pPr>
          </a:lstStyle>
          <a:p>
            <a:r>
              <a:rPr lang="en-US"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sz="quarter" idx="12"/>
          </p:nvPr>
        </p:nvSpPr>
        <p:spPr/>
        <p:txBody>
          <a:bodyPr/>
          <a:lstStyle/>
          <a:p>
            <a:fld id="{781C0F97-348B-46A2-84FE-EBA07D71BB30}" type="slidenum">
              <a:rPr lang="en-GB" smtClean="0"/>
              <a:pPr/>
              <a:t>‹#›</a:t>
            </a:fld>
            <a:endParaRPr lang="en-GB"/>
          </a:p>
        </p:txBody>
      </p:sp>
      <p:pic>
        <p:nvPicPr>
          <p:cNvPr id="5122" name="Picture 2" descr="C:\Users\Admin\Desktop\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200" y="304800"/>
            <a:ext cx="990600" cy="11424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124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marL="633413" indent="0">
              <a:defRPr/>
            </a:lvl1pPr>
          </a:lstStyle>
          <a:p>
            <a:r>
              <a:rPr lang="en-US"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6" name="Slide Number Placeholder 5"/>
          <p:cNvSpPr>
            <a:spLocks noGrp="1"/>
          </p:cNvSpPr>
          <p:nvPr>
            <p:ph type="sldNum" sz="quarter" idx="12"/>
          </p:nvPr>
        </p:nvSpPr>
        <p:spPr/>
        <p:txBody>
          <a:bodyPr/>
          <a:lstStyle/>
          <a:p>
            <a:fld id="{781C0F97-348B-46A2-84FE-EBA07D71BB30}" type="slidenum">
              <a:rPr lang="en-GB" smtClean="0"/>
              <a:pPr/>
              <a:t>‹#›</a:t>
            </a:fld>
            <a:endParaRPr lang="en-GB"/>
          </a:p>
        </p:txBody>
      </p:sp>
      <p:pic>
        <p:nvPicPr>
          <p:cNvPr id="8" name="Picture 2" descr="C:\Users\Admin\Desktop\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200" y="304800"/>
            <a:ext cx="990600" cy="11424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5235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marL="574675" indent="0" algn="l">
              <a:defRPr sz="4000" b="1" cap="all"/>
            </a:lvl1pPr>
          </a:lstStyle>
          <a:p>
            <a:r>
              <a:rPr lang="en-US"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781C0F97-348B-46A2-84FE-EBA07D71BB30}" type="slidenum">
              <a:rPr lang="en-GB" smtClean="0"/>
              <a:pPr/>
              <a:t>‹#›</a:t>
            </a:fld>
            <a:endParaRPr lang="en-GB"/>
          </a:p>
        </p:txBody>
      </p:sp>
      <p:pic>
        <p:nvPicPr>
          <p:cNvPr id="7" name="Picture 2" descr="C:\Users\Admin\Desktop\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200" y="304800"/>
            <a:ext cx="990600" cy="11424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3823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860425" indent="0">
              <a:defRPr/>
            </a:lvl1pPr>
          </a:lstStyle>
          <a:p>
            <a:r>
              <a:rPr lang="en-US" smtClean="0"/>
              <a:t>Click to edit Master title style</a:t>
            </a:r>
            <a:endParaRPr lang="en-GB"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Slide Number Placeholder 6"/>
          <p:cNvSpPr>
            <a:spLocks noGrp="1"/>
          </p:cNvSpPr>
          <p:nvPr>
            <p:ph type="sldNum" sz="quarter" idx="12"/>
          </p:nvPr>
        </p:nvSpPr>
        <p:spPr/>
        <p:txBody>
          <a:bodyPr/>
          <a:lstStyle/>
          <a:p>
            <a:fld id="{781C0F97-348B-46A2-84FE-EBA07D71BB30}" type="slidenum">
              <a:rPr lang="en-GB" smtClean="0"/>
              <a:pPr/>
              <a:t>‹#›</a:t>
            </a:fld>
            <a:endParaRPr lang="en-GB"/>
          </a:p>
        </p:txBody>
      </p:sp>
      <p:pic>
        <p:nvPicPr>
          <p:cNvPr id="8" name="Picture 2" descr="C:\Users\Admin\Desktop\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200" y="304800"/>
            <a:ext cx="990600" cy="11424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6374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860425" indent="0">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sz="quarter" idx="12"/>
          </p:nvPr>
        </p:nvSpPr>
        <p:spPr/>
        <p:txBody>
          <a:bodyPr/>
          <a:lstStyle/>
          <a:p>
            <a:fld id="{781C0F97-348B-46A2-84FE-EBA07D71BB30}" type="slidenum">
              <a:rPr lang="en-GB" smtClean="0"/>
              <a:pPr/>
              <a:t>‹#›</a:t>
            </a:fld>
            <a:endParaRPr lang="en-GB"/>
          </a:p>
        </p:txBody>
      </p:sp>
      <p:pic>
        <p:nvPicPr>
          <p:cNvPr id="10" name="Picture 2" descr="C:\Users\Admin\Desktop\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200" y="304800"/>
            <a:ext cx="990600" cy="11424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0334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860425" indent="0">
              <a:defRPr/>
            </a:lvl1pPr>
          </a:lstStyle>
          <a:p>
            <a:r>
              <a:rPr lang="en-US" smtClean="0"/>
              <a:t>Click to edit Master title style</a:t>
            </a:r>
            <a:endParaRPr lang="en-GB" dirty="0"/>
          </a:p>
        </p:txBody>
      </p:sp>
      <p:sp>
        <p:nvSpPr>
          <p:cNvPr id="5" name="Slide Number Placeholder 4"/>
          <p:cNvSpPr>
            <a:spLocks noGrp="1"/>
          </p:cNvSpPr>
          <p:nvPr>
            <p:ph type="sldNum" sz="quarter" idx="12"/>
          </p:nvPr>
        </p:nvSpPr>
        <p:spPr/>
        <p:txBody>
          <a:bodyPr/>
          <a:lstStyle/>
          <a:p>
            <a:fld id="{781C0F97-348B-46A2-84FE-EBA07D71BB30}" type="slidenum">
              <a:rPr lang="en-GB" smtClean="0"/>
              <a:pPr/>
              <a:t>‹#›</a:t>
            </a:fld>
            <a:endParaRPr lang="en-GB"/>
          </a:p>
        </p:txBody>
      </p:sp>
      <p:pic>
        <p:nvPicPr>
          <p:cNvPr id="6" name="Picture 2" descr="C:\Users\Admin\Desktop\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200" y="304800"/>
            <a:ext cx="990600" cy="11424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0895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81C0F97-348B-46A2-84FE-EBA07D71BB30}" type="slidenum">
              <a:rPr lang="en-GB" smtClean="0"/>
              <a:pPr/>
              <a:t>‹#›</a:t>
            </a:fld>
            <a:endParaRPr lang="en-GB"/>
          </a:p>
        </p:txBody>
      </p:sp>
      <p:pic>
        <p:nvPicPr>
          <p:cNvPr id="5" name="Picture 2" descr="C:\Users\Admin\Desktop\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200" y="304800"/>
            <a:ext cx="990600" cy="11424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5057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marL="977900" indent="0" algn="l">
              <a:defRPr sz="2000" b="1"/>
            </a:lvl1pPr>
          </a:lstStyle>
          <a:p>
            <a:r>
              <a:rPr lang="en-US" smtClean="0"/>
              <a:t>Click to edit Master title style</a:t>
            </a:r>
            <a:endParaRPr lang="en-GB"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781C0F97-348B-46A2-84FE-EBA07D71BB30}" type="slidenum">
              <a:rPr lang="en-GB" smtClean="0"/>
              <a:pPr/>
              <a:t>‹#›</a:t>
            </a:fld>
            <a:endParaRPr lang="en-GB"/>
          </a:p>
        </p:txBody>
      </p:sp>
      <p:pic>
        <p:nvPicPr>
          <p:cNvPr id="8" name="Picture 2" descr="C:\Users\Admin\Desktop\Logo.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200" y="304800"/>
            <a:ext cx="990600" cy="11424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67400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hyperlink" Target="http://www.soran.edu.iq/"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148" name="Picture 4" descr="C:\Users\Admin\Desktop\icons\powerpoint background.jpeg"/>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8520" y="5562600"/>
            <a:ext cx="9144000" cy="132227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4000">
                <a:solidFill>
                  <a:schemeClr val="tx1">
                    <a:tint val="75000"/>
                  </a:schemeClr>
                </a:solidFill>
              </a:defRPr>
            </a:lvl1pPr>
          </a:lstStyle>
          <a:p>
            <a:fld id="{81A63BC6-9427-4AB1-9291-243FEAA6D7C6}" type="slidenum">
              <a:rPr lang="en-GB" smtClean="0"/>
              <a:pPr/>
              <a:t>‹#›</a:t>
            </a:fld>
            <a:endParaRPr lang="en-GB" dirty="0"/>
          </a:p>
        </p:txBody>
      </p:sp>
      <p:pic>
        <p:nvPicPr>
          <p:cNvPr id="6149" name="Picture 5"/>
          <p:cNvPicPr>
            <a:picLocks noChangeAspect="1" noChangeArrowheads="1"/>
          </p:cNvPicPr>
          <p:nvPr/>
        </p:nvPicPr>
        <p:blipFill>
          <a:blip r:embed="rId15">
            <a:extLst>
              <a:ext uri="{28A0092B-C50C-407E-A947-70E740481C1C}">
                <a14:useLocalDpi xmlns:a14="http://schemas.microsoft.com/office/drawing/2010/main" val="0"/>
              </a:ext>
            </a:extLst>
          </a:blip>
          <a:stretch>
            <a:fillRect/>
          </a:stretch>
        </p:blipFill>
        <p:spPr bwMode="auto">
          <a:xfrm>
            <a:off x="5606934" y="609600"/>
            <a:ext cx="7042266" cy="7042266"/>
          </a:xfrm>
          <a:prstGeom prst="rect">
            <a:avLst/>
          </a:prstGeom>
          <a:noFill/>
          <a:extLst>
            <a:ext uri="{909E8E84-426E-40DD-AFC4-6F175D3DCCD1}">
              <a14:hiddenFill xmlns:a14="http://schemas.microsoft.com/office/drawing/2010/main">
                <a:solidFill>
                  <a:srgbClr val="FFFFFF"/>
                </a:solidFill>
              </a14:hiddenFill>
            </a:ext>
          </a:extLst>
        </p:spPr>
      </p:pic>
      <p:sp>
        <p:nvSpPr>
          <p:cNvPr id="9" name="Date Placeholder 6"/>
          <p:cNvSpPr>
            <a:spLocks noGrp="1"/>
          </p:cNvSpPr>
          <p:nvPr>
            <p:ph type="dt" sz="half" idx="2"/>
          </p:nvPr>
        </p:nvSpPr>
        <p:spPr>
          <a:xfrm>
            <a:off x="4114800" y="6356283"/>
            <a:ext cx="2133600" cy="377891"/>
          </a:xfrm>
          <a:prstGeom prst="rect">
            <a:avLst/>
          </a:prstGeom>
          <a:solidFill>
            <a:schemeClr val="accent1">
              <a:alpha val="21000"/>
            </a:schemeClr>
          </a:solidFill>
        </p:spPr>
        <p:txBody>
          <a:bodyPr/>
          <a:lstStyle>
            <a:lvl1pPr>
              <a:defRPr>
                <a:solidFill>
                  <a:schemeClr val="bg1"/>
                </a:solidFill>
              </a:defRPr>
            </a:lvl1pPr>
          </a:lstStyle>
          <a:p>
            <a:endParaRPr lang="en-GB" dirty="0"/>
          </a:p>
        </p:txBody>
      </p:sp>
      <p:sp>
        <p:nvSpPr>
          <p:cNvPr id="10" name="TextBox 9"/>
          <p:cNvSpPr txBox="1"/>
          <p:nvPr/>
        </p:nvSpPr>
        <p:spPr>
          <a:xfrm>
            <a:off x="457200" y="6400800"/>
            <a:ext cx="1893403" cy="369332"/>
          </a:xfrm>
          <a:prstGeom prst="rect">
            <a:avLst/>
          </a:prstGeom>
          <a:noFill/>
        </p:spPr>
        <p:txBody>
          <a:bodyPr wrap="none" rtlCol="0">
            <a:spAutoFit/>
          </a:bodyPr>
          <a:lstStyle/>
          <a:p>
            <a:r>
              <a:rPr lang="en-US" dirty="0" smtClean="0">
                <a:effectLst>
                  <a:outerShdw blurRad="38100" dist="38100" dir="2700000" algn="tl">
                    <a:srgbClr val="000000">
                      <a:alpha val="43137"/>
                    </a:srgbClr>
                  </a:outerShdw>
                </a:effectLst>
                <a:hlinkClick r:id="rId16"/>
              </a:rPr>
              <a:t>www.soran.edu.iq</a:t>
            </a:r>
            <a:endParaRPr lang="en-GB"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075083826"/>
      </p:ext>
    </p:extLst>
  </p:cSld>
  <p:clrMap bg1="lt1" tx1="dk1" bg2="lt2" tx2="dk2" accent1="accent1" accent2="accent2" accent3="accent3" accent4="accent4" accent5="accent5" accent6="accent6" hlink="hlink" folHlink="folHlink"/>
  <p:sldLayoutIdLst>
    <p:sldLayoutId id="2147483653" r:id="rId1"/>
    <p:sldLayoutId id="2147483673" r:id="rId2"/>
    <p:sldLayoutId id="2147483672"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lstStyle/>
          <a:p>
            <a:r>
              <a:rPr lang="ar-IQ" dirty="0" smtClean="0"/>
              <a:t>الادارة </a:t>
            </a:r>
            <a:endParaRPr lang="en-GB" dirty="0"/>
          </a:p>
        </p:txBody>
      </p:sp>
      <p:sp>
        <p:nvSpPr>
          <p:cNvPr id="12" name="Text Placeholder 11"/>
          <p:cNvSpPr>
            <a:spLocks noGrp="1"/>
          </p:cNvSpPr>
          <p:nvPr>
            <p:ph type="body" idx="1"/>
          </p:nvPr>
        </p:nvSpPr>
        <p:spPr/>
        <p:txBody>
          <a:bodyPr/>
          <a:lstStyle/>
          <a:p>
            <a:endParaRPr lang="en-GB"/>
          </a:p>
        </p:txBody>
      </p:sp>
      <p:sp>
        <p:nvSpPr>
          <p:cNvPr id="13" name="Text Placeholder 12"/>
          <p:cNvSpPr>
            <a:spLocks noGrp="1"/>
          </p:cNvSpPr>
          <p:nvPr>
            <p:ph type="body" sz="quarter" idx="3"/>
          </p:nvPr>
        </p:nvSpPr>
        <p:spPr/>
        <p:txBody>
          <a:bodyPr>
            <a:normAutofit/>
          </a:bodyPr>
          <a:lstStyle/>
          <a:p>
            <a:pPr algn="ctr"/>
            <a:r>
              <a:rPr lang="ar-IQ" dirty="0" smtClean="0"/>
              <a:t>القيادة</a:t>
            </a:r>
            <a:endParaRPr lang="en-GB" dirty="0"/>
          </a:p>
        </p:txBody>
      </p:sp>
      <p:sp>
        <p:nvSpPr>
          <p:cNvPr id="7" name="Slide Number Placeholder 6"/>
          <p:cNvSpPr>
            <a:spLocks noGrp="1"/>
          </p:cNvSpPr>
          <p:nvPr>
            <p:ph type="sldNum" sz="quarter" idx="12"/>
          </p:nvPr>
        </p:nvSpPr>
        <p:spPr/>
        <p:txBody>
          <a:bodyPr/>
          <a:lstStyle/>
          <a:p>
            <a:fld id="{81A63BC6-9427-4AB1-9291-243FEAA6D7C6}" type="slidenum">
              <a:rPr lang="en-GB" smtClean="0"/>
              <a:pPr/>
              <a:t>1</a:t>
            </a:fld>
            <a:endParaRPr lang="en-GB"/>
          </a:p>
        </p:txBody>
      </p:sp>
      <p:pic>
        <p:nvPicPr>
          <p:cNvPr id="1026" name="Picture 2" descr="F:\ادارة الاعمال+الوقت\10306624_748180298577856_9210140075542144632_n.jpg"/>
          <p:cNvPicPr>
            <a:picLocks noGrp="1" noChangeAspect="1" noChangeArrowheads="1"/>
          </p:cNvPicPr>
          <p:nvPr>
            <p:ph sz="quarter" idx="4"/>
          </p:nvPr>
        </p:nvPicPr>
        <p:blipFill>
          <a:blip r:embed="rId2"/>
          <a:srcRect/>
          <a:stretch>
            <a:fillRect/>
          </a:stretch>
        </p:blipFill>
        <p:spPr bwMode="auto">
          <a:xfrm>
            <a:off x="4860131" y="2514600"/>
            <a:ext cx="3611563" cy="3611563"/>
          </a:xfrm>
          <a:prstGeom prst="rect">
            <a:avLst/>
          </a:prstGeom>
          <a:noFill/>
        </p:spPr>
      </p:pic>
    </p:spTree>
    <p:extLst>
      <p:ext uri="{BB962C8B-B14F-4D97-AF65-F5344CB8AC3E}">
        <p14:creationId xmlns:p14="http://schemas.microsoft.com/office/powerpoint/2010/main" val="27078400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dirty="0" smtClean="0"/>
              <a:t>أساليب القيادة</a:t>
            </a:r>
            <a:r>
              <a:rPr lang="en-US" dirty="0" smtClean="0"/>
              <a:t/>
            </a:r>
            <a:br>
              <a:rPr lang="en-US" dirty="0" smtClean="0"/>
            </a:br>
            <a:endParaRPr lang="ar-IQ" dirty="0"/>
          </a:p>
        </p:txBody>
      </p:sp>
      <p:sp>
        <p:nvSpPr>
          <p:cNvPr id="3" name="Content Placeholder 2"/>
          <p:cNvSpPr>
            <a:spLocks noGrp="1"/>
          </p:cNvSpPr>
          <p:nvPr>
            <p:ph idx="1"/>
          </p:nvPr>
        </p:nvSpPr>
        <p:spPr/>
        <p:txBody>
          <a:bodyPr/>
          <a:lstStyle/>
          <a:p>
            <a:pPr algn="r"/>
            <a:r>
              <a:rPr lang="ar-SA" dirty="0" smtClean="0"/>
              <a:t>تتعدد أساليب القيادة، ويمكن حصرها في الأساليب الثلاثة التالية</a:t>
            </a:r>
            <a:endParaRPr lang="en-US" dirty="0" smtClean="0"/>
          </a:p>
          <a:p>
            <a:pPr algn="r"/>
            <a:r>
              <a:rPr lang="ar-SA" b="1" dirty="0" smtClean="0"/>
              <a:t>أ- القيادة التسلطية (الديكتاتورية)</a:t>
            </a:r>
            <a:endParaRPr lang="en-US" dirty="0" smtClean="0"/>
          </a:p>
          <a:p>
            <a:pPr algn="r"/>
            <a:r>
              <a:rPr lang="ar-SA" dirty="0" smtClean="0"/>
              <a:t> يحدد القائد كل اوجه النشاط و الاجراءات التي تتخذ دون استشارة تابعيه و اتاحة الفرصة لهم للتفكير و التخطيط و ليس عليهم سوى التنفيذ وفقا للتعليمات و من يخالف يستخدم العقاب معه . </a:t>
            </a:r>
            <a:endParaRPr lang="en-US" dirty="0" smtClean="0"/>
          </a:p>
          <a:p>
            <a:pPr algn="r" rtl="1">
              <a:buNone/>
            </a:pPr>
            <a:endParaRPr lang="ar-IQ" dirty="0"/>
          </a:p>
        </p:txBody>
      </p:sp>
      <p:sp>
        <p:nvSpPr>
          <p:cNvPr id="4" name="Slide Number Placeholder 3"/>
          <p:cNvSpPr>
            <a:spLocks noGrp="1"/>
          </p:cNvSpPr>
          <p:nvPr>
            <p:ph type="sldNum" sz="quarter" idx="12"/>
          </p:nvPr>
        </p:nvSpPr>
        <p:spPr/>
        <p:txBody>
          <a:bodyPr/>
          <a:lstStyle/>
          <a:p>
            <a:fld id="{781C0F97-348B-46A2-84FE-EBA07D71BB30}" type="slidenum">
              <a:rPr lang="en-GB" smtClean="0"/>
              <a:pPr/>
              <a:t>2</a:t>
            </a:fld>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أساليب القيادة</a:t>
            </a:r>
            <a:endParaRPr lang="ar-IQ" dirty="0"/>
          </a:p>
        </p:txBody>
      </p:sp>
      <p:sp>
        <p:nvSpPr>
          <p:cNvPr id="3" name="Content Placeholder 2"/>
          <p:cNvSpPr>
            <a:spLocks noGrp="1"/>
          </p:cNvSpPr>
          <p:nvPr>
            <p:ph idx="1"/>
          </p:nvPr>
        </p:nvSpPr>
        <p:spPr/>
        <p:txBody>
          <a:bodyPr/>
          <a:lstStyle/>
          <a:p>
            <a:pPr algn="r"/>
            <a:r>
              <a:rPr lang="ar-SA" b="1" dirty="0" smtClean="0"/>
              <a:t>ب: القيادة الديمقراطية :</a:t>
            </a:r>
            <a:endParaRPr lang="en-US" dirty="0" smtClean="0"/>
          </a:p>
          <a:p>
            <a:pPr algn="r"/>
            <a:r>
              <a:rPr lang="ar-SA" dirty="0" smtClean="0"/>
              <a:t>يتمثل أسلوب القيادة الديمقراطية في القيادة التي تعتمد أساسا على العلاقات الإنسانية والمشاركة، وتفويض السلطة،فهي تعتمد أساسا على العلاقات الإنسانية السليمة بين القائد ومرءوسيه التي تقوم على إشباعه لحاجاتهم، وإطلاق قدراتهم وطاقاتهم الكامنة، وخلق التعاون فيما بينهم، وحل مشكلاتهم</a:t>
            </a:r>
            <a:endParaRPr lang="ar-IQ" dirty="0"/>
          </a:p>
        </p:txBody>
      </p:sp>
      <p:sp>
        <p:nvSpPr>
          <p:cNvPr id="4" name="Slide Number Placeholder 3"/>
          <p:cNvSpPr>
            <a:spLocks noGrp="1"/>
          </p:cNvSpPr>
          <p:nvPr>
            <p:ph type="sldNum" sz="quarter" idx="12"/>
          </p:nvPr>
        </p:nvSpPr>
        <p:spPr/>
        <p:txBody>
          <a:bodyPr/>
          <a:lstStyle/>
          <a:p>
            <a:fld id="{781C0F97-348B-46A2-84FE-EBA07D71BB30}" type="slidenum">
              <a:rPr lang="en-GB" smtClean="0"/>
              <a:pPr/>
              <a:t>3</a:t>
            </a:fld>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أساليب القيادة</a:t>
            </a:r>
            <a:endParaRPr lang="ar-IQ" dirty="0"/>
          </a:p>
        </p:txBody>
      </p:sp>
      <p:sp>
        <p:nvSpPr>
          <p:cNvPr id="3" name="Content Placeholder 2"/>
          <p:cNvSpPr>
            <a:spLocks noGrp="1"/>
          </p:cNvSpPr>
          <p:nvPr>
            <p:ph idx="1"/>
          </p:nvPr>
        </p:nvSpPr>
        <p:spPr/>
        <p:txBody>
          <a:bodyPr/>
          <a:lstStyle/>
          <a:p>
            <a:pPr algn="r"/>
            <a:r>
              <a:rPr lang="ar-SA" b="1" dirty="0" smtClean="0"/>
              <a:t>ج : القيادة غير الموجهة : </a:t>
            </a:r>
            <a:endParaRPr lang="en-US" dirty="0" smtClean="0"/>
          </a:p>
          <a:p>
            <a:pPr algn="r"/>
            <a:r>
              <a:rPr lang="ar-SA" dirty="0" smtClean="0"/>
              <a:t>تكون القيادة هنا وكأنها غير موجودة، فالقائد في ظل هذا النمط من القيادة يتنازل لمرءوسيه عن سلطة اتخاذ القرارات. فهو يقوم عادة بتوصيل المعلومات إلى أفراد مجموعته، ويترك لهم حرية التصرف في العمل دون أي تدخل منه .</a:t>
            </a:r>
            <a:endParaRPr lang="en-US" dirty="0" smtClean="0"/>
          </a:p>
          <a:p>
            <a:endParaRPr lang="ar-IQ" dirty="0"/>
          </a:p>
        </p:txBody>
      </p:sp>
      <p:sp>
        <p:nvSpPr>
          <p:cNvPr id="4" name="Slide Number Placeholder 3"/>
          <p:cNvSpPr>
            <a:spLocks noGrp="1"/>
          </p:cNvSpPr>
          <p:nvPr>
            <p:ph type="sldNum" sz="quarter" idx="12"/>
          </p:nvPr>
        </p:nvSpPr>
        <p:spPr/>
        <p:txBody>
          <a:bodyPr/>
          <a:lstStyle/>
          <a:p>
            <a:fld id="{781C0F97-348B-46A2-84FE-EBA07D71BB30}" type="slidenum">
              <a:rPr lang="en-GB" smtClean="0"/>
              <a:pPr/>
              <a:t>4</a:t>
            </a:fld>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b="1" dirty="0" smtClean="0"/>
              <a:t>مصادر قوة القيادة</a:t>
            </a:r>
            <a:r>
              <a:rPr lang="en-US" dirty="0" smtClean="0"/>
              <a:t/>
            </a:r>
            <a:br>
              <a:rPr lang="en-US" dirty="0" smtClean="0"/>
            </a:br>
            <a:endParaRPr lang="ar-IQ" dirty="0"/>
          </a:p>
        </p:txBody>
      </p:sp>
      <p:sp>
        <p:nvSpPr>
          <p:cNvPr id="3" name="Content Placeholder 2"/>
          <p:cNvSpPr>
            <a:spLocks noGrp="1"/>
          </p:cNvSpPr>
          <p:nvPr>
            <p:ph idx="1"/>
          </p:nvPr>
        </p:nvSpPr>
        <p:spPr/>
        <p:txBody>
          <a:bodyPr>
            <a:normAutofit/>
          </a:bodyPr>
          <a:lstStyle/>
          <a:p>
            <a:endParaRPr lang="en-US" dirty="0" smtClean="0"/>
          </a:p>
          <a:p>
            <a:pPr algn="r"/>
            <a:r>
              <a:rPr lang="ar-SA" dirty="0" smtClean="0"/>
              <a:t>يستوجب ان يتمتع القائد بشخصية ذات تاثير بسلطة وقوة تأثير تميزه عن غيره، لا يمتلكون مثل هذه القوة او السلطة. وعليه يمكن ان نحدد مصادر قوة القيادة بما يلي</a:t>
            </a:r>
            <a:endParaRPr lang="en-US" dirty="0" smtClean="0"/>
          </a:p>
          <a:p>
            <a:pPr algn="r"/>
            <a:r>
              <a:rPr lang="ar-SA" dirty="0" smtClean="0"/>
              <a:t>1- قوة المكافأة : </a:t>
            </a:r>
            <a:endParaRPr lang="en-US" dirty="0" smtClean="0"/>
          </a:p>
          <a:p>
            <a:pPr algn="r"/>
            <a:r>
              <a:rPr lang="ar-SA" dirty="0" smtClean="0"/>
              <a:t> ويقصد بها مقدار ما يقدمه الرئيس لمرؤوسه اما بمكافاة مادية او معنوية.</a:t>
            </a:r>
            <a:endParaRPr lang="ar-IQ" dirty="0"/>
          </a:p>
        </p:txBody>
      </p:sp>
      <p:sp>
        <p:nvSpPr>
          <p:cNvPr id="4" name="Slide Number Placeholder 3"/>
          <p:cNvSpPr>
            <a:spLocks noGrp="1"/>
          </p:cNvSpPr>
          <p:nvPr>
            <p:ph type="sldNum" sz="quarter" idx="12"/>
          </p:nvPr>
        </p:nvSpPr>
        <p:spPr/>
        <p:txBody>
          <a:bodyPr/>
          <a:lstStyle/>
          <a:p>
            <a:fld id="{781C0F97-348B-46A2-84FE-EBA07D71BB30}" type="slidenum">
              <a:rPr lang="en-GB" smtClean="0"/>
              <a:pPr/>
              <a:t>5</a:t>
            </a:fld>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مصادر قوة القيادة</a:t>
            </a:r>
            <a:endParaRPr lang="ar-IQ" dirty="0"/>
          </a:p>
        </p:txBody>
      </p:sp>
      <p:sp>
        <p:nvSpPr>
          <p:cNvPr id="3" name="Content Placeholder 2"/>
          <p:cNvSpPr>
            <a:spLocks noGrp="1"/>
          </p:cNvSpPr>
          <p:nvPr>
            <p:ph idx="1"/>
          </p:nvPr>
        </p:nvSpPr>
        <p:spPr/>
        <p:txBody>
          <a:bodyPr>
            <a:normAutofit lnSpcReduction="10000"/>
          </a:bodyPr>
          <a:lstStyle/>
          <a:p>
            <a:pPr algn="r"/>
            <a:r>
              <a:rPr lang="ar-SA" dirty="0" smtClean="0"/>
              <a:t>السلطة القانونية:</a:t>
            </a:r>
            <a:endParaRPr lang="en-US" dirty="0" smtClean="0"/>
          </a:p>
          <a:p>
            <a:pPr algn="r"/>
            <a:r>
              <a:rPr lang="ar-SA" dirty="0" smtClean="0"/>
              <a:t>  ان مصدر القوة هو المركز الرسمي الذي يحتله الفرد في التنظيم الاداري وهذه القوة تنساب من اعلى الى اسفل</a:t>
            </a:r>
            <a:endParaRPr lang="en-US" dirty="0" smtClean="0"/>
          </a:p>
          <a:p>
            <a:pPr algn="r"/>
            <a:r>
              <a:rPr lang="ar-SA" dirty="0" smtClean="0"/>
              <a:t>قوة التخصص:</a:t>
            </a:r>
            <a:endParaRPr lang="en-US" dirty="0" smtClean="0"/>
          </a:p>
          <a:p>
            <a:pPr algn="r"/>
            <a:r>
              <a:rPr lang="ar-SA" dirty="0" smtClean="0"/>
              <a:t> ان الفرد المزود بالمعرفة في مجال التخصص يكون متميزا فيها عن غيره من اقرانه وتتوفر لديه قوة تمكنه من القيادة وعلى مستوى التربية الرياضية، فان المدرس او المدرسة المتخصص والخبير في مجال عمله يتمتع بقوة التخصص الدقيق والمعرفة الواسعة في مجال التربية الرياضية</a:t>
            </a:r>
            <a:endParaRPr lang="ar-IQ" dirty="0"/>
          </a:p>
        </p:txBody>
      </p:sp>
      <p:sp>
        <p:nvSpPr>
          <p:cNvPr id="4" name="Slide Number Placeholder 3"/>
          <p:cNvSpPr>
            <a:spLocks noGrp="1"/>
          </p:cNvSpPr>
          <p:nvPr>
            <p:ph type="sldNum" sz="quarter" idx="12"/>
          </p:nvPr>
        </p:nvSpPr>
        <p:spPr/>
        <p:txBody>
          <a:bodyPr/>
          <a:lstStyle/>
          <a:p>
            <a:fld id="{781C0F97-348B-46A2-84FE-EBA07D71BB30}" type="slidenum">
              <a:rPr lang="en-GB" smtClean="0"/>
              <a:pPr/>
              <a:t>6</a:t>
            </a:fld>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مصادر قوة القيادة</a:t>
            </a:r>
            <a:endParaRPr lang="ar-IQ" dirty="0"/>
          </a:p>
        </p:txBody>
      </p:sp>
      <p:sp>
        <p:nvSpPr>
          <p:cNvPr id="3" name="Content Placeholder 2"/>
          <p:cNvSpPr>
            <a:spLocks noGrp="1"/>
          </p:cNvSpPr>
          <p:nvPr>
            <p:ph idx="1"/>
          </p:nvPr>
        </p:nvSpPr>
        <p:spPr/>
        <p:txBody>
          <a:bodyPr>
            <a:normAutofit/>
          </a:bodyPr>
          <a:lstStyle/>
          <a:p>
            <a:pPr algn="r"/>
            <a:r>
              <a:rPr lang="ar-SA" dirty="0" smtClean="0"/>
              <a:t>قوة الإعجاب:</a:t>
            </a:r>
            <a:endParaRPr lang="en-US" dirty="0" smtClean="0"/>
          </a:p>
          <a:p>
            <a:pPr algn="r"/>
            <a:r>
              <a:rPr lang="ar-SA" dirty="0" smtClean="0"/>
              <a:t>  ان الفرد المتمتع باعجاب الافراد الاخرين نتيجة الصفات التي يتمتع بها، فالجاذبية تجعل هذا الفرد قائدا يؤثر في الاخرين</a:t>
            </a:r>
            <a:endParaRPr lang="ar-IQ" dirty="0"/>
          </a:p>
        </p:txBody>
      </p:sp>
      <p:sp>
        <p:nvSpPr>
          <p:cNvPr id="4" name="Slide Number Placeholder 3"/>
          <p:cNvSpPr>
            <a:spLocks noGrp="1"/>
          </p:cNvSpPr>
          <p:nvPr>
            <p:ph type="sldNum" sz="quarter" idx="12"/>
          </p:nvPr>
        </p:nvSpPr>
        <p:spPr/>
        <p:txBody>
          <a:bodyPr/>
          <a:lstStyle/>
          <a:p>
            <a:fld id="{781C0F97-348B-46A2-84FE-EBA07D71BB30}" type="slidenum">
              <a:rPr lang="en-GB" smtClean="0"/>
              <a:pPr/>
              <a:t>7</a:t>
            </a:fld>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الفرق بين الرئيس و القائد</a:t>
            </a:r>
            <a:endParaRPr lang="ar-IQ" dirty="0"/>
          </a:p>
        </p:txBody>
      </p:sp>
      <p:sp>
        <p:nvSpPr>
          <p:cNvPr id="3" name="Content Placeholder 2"/>
          <p:cNvSpPr>
            <a:spLocks noGrp="1"/>
          </p:cNvSpPr>
          <p:nvPr>
            <p:ph idx="1"/>
          </p:nvPr>
        </p:nvSpPr>
        <p:spPr/>
        <p:txBody>
          <a:bodyPr/>
          <a:lstStyle/>
          <a:p>
            <a:pPr algn="r"/>
            <a:r>
              <a:rPr lang="ar-IQ" dirty="0" smtClean="0"/>
              <a:t>الفرق الاساس بين الرئيس الاداري و بين القائد هو ان الاول يعتمد على السلطة المفوضة اليه من اعلى تلك السلطة القائمة من وظيفته وهو يعتبر مفروضا على الجماعة اما القائد </a:t>
            </a:r>
            <a:r>
              <a:rPr lang="en-US" dirty="0" smtClean="0"/>
              <a:t> </a:t>
            </a:r>
            <a:r>
              <a:rPr lang="ar-IQ" dirty="0" smtClean="0"/>
              <a:t>فيستمد سلطاته من الجماعة ذاتها .</a:t>
            </a:r>
          </a:p>
          <a:p>
            <a:pPr algn="r"/>
            <a:r>
              <a:rPr lang="ar-IQ" dirty="0" smtClean="0"/>
              <a:t>و القيادة تنبع من الجماعة و يشعر الاعضاء بالحاجة اليها , </a:t>
            </a:r>
            <a:r>
              <a:rPr lang="en-US" dirty="0" smtClean="0"/>
              <a:t> </a:t>
            </a:r>
            <a:r>
              <a:rPr lang="ar-IQ" smtClean="0"/>
              <a:t>اما الرئاسة فستمد السلطة من خارج الجماعة و يقبل الاعضاء سلطة الرئيس خوفا من العقاب .</a:t>
            </a:r>
            <a:endParaRPr lang="ar-IQ" dirty="0"/>
          </a:p>
        </p:txBody>
      </p:sp>
      <p:sp>
        <p:nvSpPr>
          <p:cNvPr id="4" name="Slide Number Placeholder 3"/>
          <p:cNvSpPr>
            <a:spLocks noGrp="1"/>
          </p:cNvSpPr>
          <p:nvPr>
            <p:ph type="sldNum" sz="quarter" idx="12"/>
          </p:nvPr>
        </p:nvSpPr>
        <p:spPr/>
        <p:txBody>
          <a:bodyPr/>
          <a:lstStyle/>
          <a:p>
            <a:fld id="{781C0F97-348B-46A2-84FE-EBA07D71BB30}" type="slidenum">
              <a:rPr lang="en-GB" smtClean="0"/>
              <a:pPr/>
              <a:t>8</a:t>
            </a:fld>
            <a:endParaRPr lang="en-GB"/>
          </a:p>
        </p:txBody>
      </p:sp>
    </p:spTree>
  </p:cSld>
  <p:clrMapOvr>
    <a:masterClrMapping/>
  </p:clrMapOvr>
</p:sld>
</file>

<file path=ppt/theme/theme1.xml><?xml version="1.0" encoding="utf-8"?>
<a:theme xmlns:a="http://schemas.openxmlformats.org/drawingml/2006/main" name="Soran-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Soran-Template</Template>
  <TotalTime>121</TotalTime>
  <Words>382</Words>
  <Application>Microsoft Office PowerPoint</Application>
  <PresentationFormat>عرض على الشاشة (3:4)‏</PresentationFormat>
  <Paragraphs>36</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Soran-Template</vt:lpstr>
      <vt:lpstr>الادارة </vt:lpstr>
      <vt:lpstr>أساليب القيادة </vt:lpstr>
      <vt:lpstr>أساليب القيادة</vt:lpstr>
      <vt:lpstr>أساليب القيادة</vt:lpstr>
      <vt:lpstr>مصادر قوة القيادة </vt:lpstr>
      <vt:lpstr>مصادر قوة القيادة</vt:lpstr>
      <vt:lpstr>مصادر قوة القيادة</vt:lpstr>
      <vt:lpstr>الفرق بين الرئيس و القائد</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shamal</dc:creator>
  <cp:lastModifiedBy>ahmed</cp:lastModifiedBy>
  <cp:revision>21</cp:revision>
  <dcterms:created xsi:type="dcterms:W3CDTF">2014-11-02T18:20:41Z</dcterms:created>
  <dcterms:modified xsi:type="dcterms:W3CDTF">2017-10-05T20:11:24Z</dcterms:modified>
</cp:coreProperties>
</file>