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5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23BD88-DE65-4E6D-947F-E9E9CF4E8945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A27716D-A607-49E4-8FF5-787F0698175B}">
      <dgm:prSet phldrT="[Text]"/>
      <dgm:spPr/>
      <dgm:t>
        <a:bodyPr/>
        <a:lstStyle/>
        <a:p>
          <a:r>
            <a:rPr lang="en-US" dirty="0" smtClean="0"/>
            <a:t>ATP</a:t>
          </a:r>
          <a:r>
            <a:rPr lang="ar-IQ" dirty="0" smtClean="0"/>
            <a:t>اعادة بناء</a:t>
          </a:r>
          <a:endParaRPr lang="en-US" dirty="0"/>
        </a:p>
      </dgm:t>
    </dgm:pt>
    <dgm:pt modelId="{5EE80E18-4E5E-43C1-9A29-3982DBE93D01}" type="parTrans" cxnId="{B0BF4BF3-C907-4E50-8DF6-23ED4BFAF2C3}">
      <dgm:prSet/>
      <dgm:spPr/>
      <dgm:t>
        <a:bodyPr/>
        <a:lstStyle/>
        <a:p>
          <a:endParaRPr lang="en-US"/>
        </a:p>
      </dgm:t>
    </dgm:pt>
    <dgm:pt modelId="{0DFD7DC3-7FCB-439E-B14E-C123456A05D9}" type="sibTrans" cxnId="{B0BF4BF3-C907-4E50-8DF6-23ED4BFAF2C3}">
      <dgm:prSet/>
      <dgm:spPr/>
      <dgm:t>
        <a:bodyPr/>
        <a:lstStyle/>
        <a:p>
          <a:endParaRPr lang="en-US"/>
        </a:p>
      </dgm:t>
    </dgm:pt>
    <dgm:pt modelId="{B196E3C9-1F95-47E3-AF5F-8FD829D94360}" type="asst">
      <dgm:prSet phldrT="[Text]"/>
      <dgm:spPr/>
      <dgm:t>
        <a:bodyPr/>
        <a:lstStyle/>
        <a:p>
          <a:r>
            <a:rPr lang="ar-IQ" dirty="0" smtClean="0"/>
            <a:t>المنظومة الهوائية</a:t>
          </a:r>
          <a:endParaRPr lang="en-US" dirty="0"/>
        </a:p>
      </dgm:t>
    </dgm:pt>
    <dgm:pt modelId="{FCE9C3DE-6FDC-4C6C-8491-49104122FC8E}" type="parTrans" cxnId="{396B3AB4-4DBE-4758-A67E-D32D77EFE4B6}">
      <dgm:prSet/>
      <dgm:spPr/>
      <dgm:t>
        <a:bodyPr/>
        <a:lstStyle/>
        <a:p>
          <a:endParaRPr lang="en-US"/>
        </a:p>
      </dgm:t>
    </dgm:pt>
    <dgm:pt modelId="{E17FB621-B02E-45D0-8249-37980FE04B3B}" type="sibTrans" cxnId="{396B3AB4-4DBE-4758-A67E-D32D77EFE4B6}">
      <dgm:prSet/>
      <dgm:spPr/>
      <dgm:t>
        <a:bodyPr/>
        <a:lstStyle/>
        <a:p>
          <a:endParaRPr lang="en-US"/>
        </a:p>
      </dgm:t>
    </dgm:pt>
    <dgm:pt modelId="{A9664CCA-1891-4E2B-988D-F738BC885ECA}">
      <dgm:prSet phldrT="[Text]"/>
      <dgm:spPr/>
      <dgm:t>
        <a:bodyPr/>
        <a:lstStyle/>
        <a:p>
          <a:r>
            <a:rPr lang="ar-IQ" smtClean="0"/>
            <a:t>منظومة فوسفات الكرياتين</a:t>
          </a:r>
          <a:endParaRPr lang="en-US" dirty="0"/>
        </a:p>
      </dgm:t>
    </dgm:pt>
    <dgm:pt modelId="{1709CC1B-20AE-4CB4-A1E4-B920744DEE7E}" type="parTrans" cxnId="{2EEB6097-05AC-4846-A16B-F7A6068E1B00}">
      <dgm:prSet/>
      <dgm:spPr/>
      <dgm:t>
        <a:bodyPr/>
        <a:lstStyle/>
        <a:p>
          <a:endParaRPr lang="en-US"/>
        </a:p>
      </dgm:t>
    </dgm:pt>
    <dgm:pt modelId="{CEC4F8D3-9E0D-431F-A4F3-4D308ED35C81}" type="sibTrans" cxnId="{2EEB6097-05AC-4846-A16B-F7A6068E1B00}">
      <dgm:prSet/>
      <dgm:spPr/>
      <dgm:t>
        <a:bodyPr/>
        <a:lstStyle/>
        <a:p>
          <a:endParaRPr lang="en-US"/>
        </a:p>
      </dgm:t>
    </dgm:pt>
    <dgm:pt modelId="{A60E0587-CFFD-4994-A2D4-8E3F2A65BF6D}">
      <dgm:prSet phldrT="[Text]"/>
      <dgm:spPr/>
      <dgm:t>
        <a:bodyPr/>
        <a:lstStyle/>
        <a:p>
          <a:r>
            <a:rPr lang="ar-IQ" dirty="0" smtClean="0"/>
            <a:t>منظومة ثنائي فوسفات الادينوسين</a:t>
          </a:r>
          <a:endParaRPr lang="en-US" dirty="0"/>
        </a:p>
      </dgm:t>
    </dgm:pt>
    <dgm:pt modelId="{57F8D222-2683-4D36-A0AE-AD49C368544F}" type="parTrans" cxnId="{AE47057D-4524-49E4-9866-1A9D8CF0C786}">
      <dgm:prSet/>
      <dgm:spPr/>
      <dgm:t>
        <a:bodyPr/>
        <a:lstStyle/>
        <a:p>
          <a:endParaRPr lang="en-US"/>
        </a:p>
      </dgm:t>
    </dgm:pt>
    <dgm:pt modelId="{BBEB2E54-14FF-4E6F-81F3-C360D27B886A}" type="sibTrans" cxnId="{AE47057D-4524-49E4-9866-1A9D8CF0C786}">
      <dgm:prSet/>
      <dgm:spPr/>
      <dgm:t>
        <a:bodyPr/>
        <a:lstStyle/>
        <a:p>
          <a:endParaRPr lang="en-US"/>
        </a:p>
      </dgm:t>
    </dgm:pt>
    <dgm:pt modelId="{F7B31C3C-E2D3-492A-B398-B6D2055C8C4E}">
      <dgm:prSet phldrT="[Text]"/>
      <dgm:spPr/>
      <dgm:t>
        <a:bodyPr/>
        <a:lstStyle/>
        <a:p>
          <a:r>
            <a:rPr lang="ar-IQ" dirty="0" smtClean="0"/>
            <a:t>منظومة احادي فوسفات الادينوسين</a:t>
          </a:r>
          <a:endParaRPr lang="en-US" dirty="0"/>
        </a:p>
      </dgm:t>
    </dgm:pt>
    <dgm:pt modelId="{4F1686F0-5945-4513-A0F8-AA339D557B06}" type="parTrans" cxnId="{B6C51513-9AED-44A7-8E7E-C1CE481911A0}">
      <dgm:prSet/>
      <dgm:spPr/>
      <dgm:t>
        <a:bodyPr/>
        <a:lstStyle/>
        <a:p>
          <a:endParaRPr lang="en-US"/>
        </a:p>
      </dgm:t>
    </dgm:pt>
    <dgm:pt modelId="{F1104C6B-F68B-4E9D-AEB1-CD50E0548B49}" type="sibTrans" cxnId="{B6C51513-9AED-44A7-8E7E-C1CE481911A0}">
      <dgm:prSet/>
      <dgm:spPr/>
      <dgm:t>
        <a:bodyPr/>
        <a:lstStyle/>
        <a:p>
          <a:endParaRPr lang="en-US"/>
        </a:p>
      </dgm:t>
    </dgm:pt>
    <dgm:pt modelId="{376AF004-6D2C-440E-9CC7-4A6DD0C02E3A}">
      <dgm:prSet/>
      <dgm:spPr/>
      <dgm:t>
        <a:bodyPr/>
        <a:lstStyle/>
        <a:p>
          <a:r>
            <a:rPr lang="ar-IQ" dirty="0" smtClean="0"/>
            <a:t>منظومة تحلل الكلايكوجين لاهوائيا</a:t>
          </a:r>
          <a:endParaRPr lang="en-US" dirty="0"/>
        </a:p>
      </dgm:t>
    </dgm:pt>
    <dgm:pt modelId="{E4CC8F2A-A376-4015-827E-911C41DBDFD5}" type="parTrans" cxnId="{F1CDDAD1-4458-44DD-8A71-7852F498ACC5}">
      <dgm:prSet/>
      <dgm:spPr/>
      <dgm:t>
        <a:bodyPr/>
        <a:lstStyle/>
        <a:p>
          <a:endParaRPr lang="en-US"/>
        </a:p>
      </dgm:t>
    </dgm:pt>
    <dgm:pt modelId="{EB8B7027-515E-44E8-A130-475A8876139B}" type="sibTrans" cxnId="{F1CDDAD1-4458-44DD-8A71-7852F498ACC5}">
      <dgm:prSet/>
      <dgm:spPr/>
      <dgm:t>
        <a:bodyPr/>
        <a:lstStyle/>
        <a:p>
          <a:endParaRPr lang="en-US"/>
        </a:p>
      </dgm:t>
    </dgm:pt>
    <dgm:pt modelId="{AD26D2C8-AB1E-4E63-8E23-34806F2685BB}" type="asst">
      <dgm:prSet/>
      <dgm:spPr/>
      <dgm:t>
        <a:bodyPr/>
        <a:lstStyle/>
        <a:p>
          <a:r>
            <a:rPr lang="ar-IQ" dirty="0" smtClean="0"/>
            <a:t>المنظومة اللاهوائية</a:t>
          </a:r>
          <a:endParaRPr lang="en-US" dirty="0"/>
        </a:p>
      </dgm:t>
    </dgm:pt>
    <dgm:pt modelId="{7F816FC8-8511-4AAF-9F87-D5C6367D2B0D}" type="parTrans" cxnId="{A9B8029B-8BC1-4185-B038-71E7BB933C7B}">
      <dgm:prSet/>
      <dgm:spPr/>
      <dgm:t>
        <a:bodyPr/>
        <a:lstStyle/>
        <a:p>
          <a:endParaRPr lang="en-US"/>
        </a:p>
      </dgm:t>
    </dgm:pt>
    <dgm:pt modelId="{56E66240-055F-4DFD-AF9D-92A56DDDFCDC}" type="sibTrans" cxnId="{A9B8029B-8BC1-4185-B038-71E7BB933C7B}">
      <dgm:prSet/>
      <dgm:spPr/>
      <dgm:t>
        <a:bodyPr/>
        <a:lstStyle/>
        <a:p>
          <a:endParaRPr lang="en-US"/>
        </a:p>
      </dgm:t>
    </dgm:pt>
    <dgm:pt modelId="{E698707F-F599-44D4-BE18-850CC983AED6}" type="pres">
      <dgm:prSet presAssocID="{2223BD88-DE65-4E6D-947F-E9E9CF4E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CD008D1-7DE8-4D80-9E43-89B8BE0BD6D8}" type="pres">
      <dgm:prSet presAssocID="{3A27716D-A607-49E4-8FF5-787F0698175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9AC7158-B773-4DC6-A17A-79438059A432}" type="pres">
      <dgm:prSet presAssocID="{3A27716D-A607-49E4-8FF5-787F0698175B}" presName="rootComposite1" presStyleCnt="0"/>
      <dgm:spPr/>
      <dgm:t>
        <a:bodyPr/>
        <a:lstStyle/>
        <a:p>
          <a:endParaRPr lang="en-US"/>
        </a:p>
      </dgm:t>
    </dgm:pt>
    <dgm:pt modelId="{93032107-8B8B-4163-A5FD-6579145B2EDD}" type="pres">
      <dgm:prSet presAssocID="{3A27716D-A607-49E4-8FF5-787F06981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E24D4A-9836-4885-AC97-2628A1D257A7}" type="pres">
      <dgm:prSet presAssocID="{3A27716D-A607-49E4-8FF5-787F06981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A1F6BE2-504D-43D6-84C9-B7E76B5D24B4}" type="pres">
      <dgm:prSet presAssocID="{3A27716D-A607-49E4-8FF5-787F0698175B}" presName="hierChild2" presStyleCnt="0"/>
      <dgm:spPr/>
      <dgm:t>
        <a:bodyPr/>
        <a:lstStyle/>
        <a:p>
          <a:endParaRPr lang="en-US"/>
        </a:p>
      </dgm:t>
    </dgm:pt>
    <dgm:pt modelId="{50B8E514-5DD7-4484-89C7-4FFD95206339}" type="pres">
      <dgm:prSet presAssocID="{1709CC1B-20AE-4CB4-A1E4-B920744DEE7E}" presName="Name37" presStyleLbl="parChTrans1D2" presStyleIdx="0" presStyleCnt="6"/>
      <dgm:spPr/>
      <dgm:t>
        <a:bodyPr/>
        <a:lstStyle/>
        <a:p>
          <a:endParaRPr lang="en-US"/>
        </a:p>
      </dgm:t>
    </dgm:pt>
    <dgm:pt modelId="{39827884-E858-4DD0-88B4-853C81ECDE34}" type="pres">
      <dgm:prSet presAssocID="{A9664CCA-1891-4E2B-988D-F738BC885EC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203A0BF-6190-4865-AE4A-79C4889EA252}" type="pres">
      <dgm:prSet presAssocID="{A9664CCA-1891-4E2B-988D-F738BC885ECA}" presName="rootComposite" presStyleCnt="0"/>
      <dgm:spPr/>
      <dgm:t>
        <a:bodyPr/>
        <a:lstStyle/>
        <a:p>
          <a:endParaRPr lang="en-US"/>
        </a:p>
      </dgm:t>
    </dgm:pt>
    <dgm:pt modelId="{22D315AC-50DE-466A-A827-46ADBFF785AB}" type="pres">
      <dgm:prSet presAssocID="{A9664CCA-1891-4E2B-988D-F738BC885EC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22F853-5EE5-4752-A8B8-9FDF08B8B5AA}" type="pres">
      <dgm:prSet presAssocID="{A9664CCA-1891-4E2B-988D-F738BC885ECA}" presName="rootConnector" presStyleLbl="node2" presStyleIdx="0" presStyleCnt="4"/>
      <dgm:spPr/>
      <dgm:t>
        <a:bodyPr/>
        <a:lstStyle/>
        <a:p>
          <a:endParaRPr lang="en-US"/>
        </a:p>
      </dgm:t>
    </dgm:pt>
    <dgm:pt modelId="{5515F9FD-096A-46A0-B068-BE50924A911A}" type="pres">
      <dgm:prSet presAssocID="{A9664CCA-1891-4E2B-988D-F738BC885ECA}" presName="hierChild4" presStyleCnt="0"/>
      <dgm:spPr/>
      <dgm:t>
        <a:bodyPr/>
        <a:lstStyle/>
        <a:p>
          <a:endParaRPr lang="en-US"/>
        </a:p>
      </dgm:t>
    </dgm:pt>
    <dgm:pt modelId="{29572BFF-AB72-4D89-8BF8-1EBE58A397C3}" type="pres">
      <dgm:prSet presAssocID="{A9664CCA-1891-4E2B-988D-F738BC885ECA}" presName="hierChild5" presStyleCnt="0"/>
      <dgm:spPr/>
      <dgm:t>
        <a:bodyPr/>
        <a:lstStyle/>
        <a:p>
          <a:endParaRPr lang="en-US"/>
        </a:p>
      </dgm:t>
    </dgm:pt>
    <dgm:pt modelId="{882DDA5B-2566-4CAA-826D-66D9BDC61B39}" type="pres">
      <dgm:prSet presAssocID="{57F8D222-2683-4D36-A0AE-AD49C368544F}" presName="Name37" presStyleLbl="parChTrans1D2" presStyleIdx="1" presStyleCnt="6"/>
      <dgm:spPr/>
      <dgm:t>
        <a:bodyPr/>
        <a:lstStyle/>
        <a:p>
          <a:endParaRPr lang="en-US"/>
        </a:p>
      </dgm:t>
    </dgm:pt>
    <dgm:pt modelId="{D18C0895-5EB8-4090-A16F-8C64E9E76CC2}" type="pres">
      <dgm:prSet presAssocID="{A60E0587-CFFD-4994-A2D4-8E3F2A65BF6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7EB597F-97C8-4ACF-B5D3-3A1E3EC0865C}" type="pres">
      <dgm:prSet presAssocID="{A60E0587-CFFD-4994-A2D4-8E3F2A65BF6D}" presName="rootComposite" presStyleCnt="0"/>
      <dgm:spPr/>
      <dgm:t>
        <a:bodyPr/>
        <a:lstStyle/>
        <a:p>
          <a:endParaRPr lang="en-US"/>
        </a:p>
      </dgm:t>
    </dgm:pt>
    <dgm:pt modelId="{A9983851-4916-4318-8A6B-1B01527F4E4D}" type="pres">
      <dgm:prSet presAssocID="{A60E0587-CFFD-4994-A2D4-8E3F2A65BF6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A7436-5C68-4DDA-BC06-A5037E314E47}" type="pres">
      <dgm:prSet presAssocID="{A60E0587-CFFD-4994-A2D4-8E3F2A65BF6D}" presName="rootConnector" presStyleLbl="node2" presStyleIdx="1" presStyleCnt="4"/>
      <dgm:spPr/>
      <dgm:t>
        <a:bodyPr/>
        <a:lstStyle/>
        <a:p>
          <a:endParaRPr lang="en-US"/>
        </a:p>
      </dgm:t>
    </dgm:pt>
    <dgm:pt modelId="{3925E80A-AB42-40DD-872B-BBA117451FFF}" type="pres">
      <dgm:prSet presAssocID="{A60E0587-CFFD-4994-A2D4-8E3F2A65BF6D}" presName="hierChild4" presStyleCnt="0"/>
      <dgm:spPr/>
      <dgm:t>
        <a:bodyPr/>
        <a:lstStyle/>
        <a:p>
          <a:endParaRPr lang="en-US"/>
        </a:p>
      </dgm:t>
    </dgm:pt>
    <dgm:pt modelId="{0A1D556F-2DBC-48FF-8191-2FB49832CD61}" type="pres">
      <dgm:prSet presAssocID="{A60E0587-CFFD-4994-A2D4-8E3F2A65BF6D}" presName="hierChild5" presStyleCnt="0"/>
      <dgm:spPr/>
      <dgm:t>
        <a:bodyPr/>
        <a:lstStyle/>
        <a:p>
          <a:endParaRPr lang="en-US"/>
        </a:p>
      </dgm:t>
    </dgm:pt>
    <dgm:pt modelId="{CD4E5895-EB97-4A62-A962-977697BDF4C6}" type="pres">
      <dgm:prSet presAssocID="{4F1686F0-5945-4513-A0F8-AA339D557B06}" presName="Name37" presStyleLbl="parChTrans1D2" presStyleIdx="2" presStyleCnt="6"/>
      <dgm:spPr/>
      <dgm:t>
        <a:bodyPr/>
        <a:lstStyle/>
        <a:p>
          <a:endParaRPr lang="en-US"/>
        </a:p>
      </dgm:t>
    </dgm:pt>
    <dgm:pt modelId="{C5059315-BA3B-4ED4-B306-FDC4323DE1A1}" type="pres">
      <dgm:prSet presAssocID="{F7B31C3C-E2D3-492A-B398-B6D2055C8C4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BAD5F40-C2B5-46FC-8A00-D07EBE164071}" type="pres">
      <dgm:prSet presAssocID="{F7B31C3C-E2D3-492A-B398-B6D2055C8C4E}" presName="rootComposite" presStyleCnt="0"/>
      <dgm:spPr/>
      <dgm:t>
        <a:bodyPr/>
        <a:lstStyle/>
        <a:p>
          <a:endParaRPr lang="en-US"/>
        </a:p>
      </dgm:t>
    </dgm:pt>
    <dgm:pt modelId="{8459EC44-38B5-4983-BC8E-CE9D87E331FF}" type="pres">
      <dgm:prSet presAssocID="{F7B31C3C-E2D3-492A-B398-B6D2055C8C4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5DC379-27E5-4697-9C37-49D3E20E77BB}" type="pres">
      <dgm:prSet presAssocID="{F7B31C3C-E2D3-492A-B398-B6D2055C8C4E}" presName="rootConnector" presStyleLbl="node2" presStyleIdx="2" presStyleCnt="4"/>
      <dgm:spPr/>
      <dgm:t>
        <a:bodyPr/>
        <a:lstStyle/>
        <a:p>
          <a:endParaRPr lang="en-US"/>
        </a:p>
      </dgm:t>
    </dgm:pt>
    <dgm:pt modelId="{E999FFD8-2E6E-45CF-BBEF-59FF6A10A447}" type="pres">
      <dgm:prSet presAssocID="{F7B31C3C-E2D3-492A-B398-B6D2055C8C4E}" presName="hierChild4" presStyleCnt="0"/>
      <dgm:spPr/>
      <dgm:t>
        <a:bodyPr/>
        <a:lstStyle/>
        <a:p>
          <a:endParaRPr lang="en-US"/>
        </a:p>
      </dgm:t>
    </dgm:pt>
    <dgm:pt modelId="{5176AA08-393B-4B68-8897-960ED14AA325}" type="pres">
      <dgm:prSet presAssocID="{F7B31C3C-E2D3-492A-B398-B6D2055C8C4E}" presName="hierChild5" presStyleCnt="0"/>
      <dgm:spPr/>
      <dgm:t>
        <a:bodyPr/>
        <a:lstStyle/>
        <a:p>
          <a:endParaRPr lang="en-US"/>
        </a:p>
      </dgm:t>
    </dgm:pt>
    <dgm:pt modelId="{2D6E9B8E-D09F-4310-8ABC-AA115D964553}" type="pres">
      <dgm:prSet presAssocID="{E4CC8F2A-A376-4015-827E-911C41DBDFD5}" presName="Name37" presStyleLbl="parChTrans1D2" presStyleIdx="3" presStyleCnt="6"/>
      <dgm:spPr/>
      <dgm:t>
        <a:bodyPr/>
        <a:lstStyle/>
        <a:p>
          <a:endParaRPr lang="en-US"/>
        </a:p>
      </dgm:t>
    </dgm:pt>
    <dgm:pt modelId="{4847FCFA-8D28-41D2-BFBB-0BD4A75926C8}" type="pres">
      <dgm:prSet presAssocID="{376AF004-6D2C-440E-9CC7-4A6DD0C02E3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EFB3C4A-A24F-4234-B3F8-451941B97A76}" type="pres">
      <dgm:prSet presAssocID="{376AF004-6D2C-440E-9CC7-4A6DD0C02E3A}" presName="rootComposite" presStyleCnt="0"/>
      <dgm:spPr/>
      <dgm:t>
        <a:bodyPr/>
        <a:lstStyle/>
        <a:p>
          <a:endParaRPr lang="en-US"/>
        </a:p>
      </dgm:t>
    </dgm:pt>
    <dgm:pt modelId="{4AF11BD7-CE98-4B9A-ABAF-BC5F6D947CE3}" type="pres">
      <dgm:prSet presAssocID="{376AF004-6D2C-440E-9CC7-4A6DD0C02E3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49A73A-3CB3-47D9-8D5D-5CAE4C17A43F}" type="pres">
      <dgm:prSet presAssocID="{376AF004-6D2C-440E-9CC7-4A6DD0C02E3A}" presName="rootConnector" presStyleLbl="node2" presStyleIdx="3" presStyleCnt="4"/>
      <dgm:spPr/>
      <dgm:t>
        <a:bodyPr/>
        <a:lstStyle/>
        <a:p>
          <a:endParaRPr lang="en-US"/>
        </a:p>
      </dgm:t>
    </dgm:pt>
    <dgm:pt modelId="{6E64FA98-8AB1-47FE-A913-A1F2F1B88027}" type="pres">
      <dgm:prSet presAssocID="{376AF004-6D2C-440E-9CC7-4A6DD0C02E3A}" presName="hierChild4" presStyleCnt="0"/>
      <dgm:spPr/>
      <dgm:t>
        <a:bodyPr/>
        <a:lstStyle/>
        <a:p>
          <a:endParaRPr lang="en-US"/>
        </a:p>
      </dgm:t>
    </dgm:pt>
    <dgm:pt modelId="{4006DA7A-D28E-42A1-B623-FF19FB000940}" type="pres">
      <dgm:prSet presAssocID="{376AF004-6D2C-440E-9CC7-4A6DD0C02E3A}" presName="hierChild5" presStyleCnt="0"/>
      <dgm:spPr/>
      <dgm:t>
        <a:bodyPr/>
        <a:lstStyle/>
        <a:p>
          <a:endParaRPr lang="en-US"/>
        </a:p>
      </dgm:t>
    </dgm:pt>
    <dgm:pt modelId="{ED518222-19B2-40B5-BC35-5C0D14BA164B}" type="pres">
      <dgm:prSet presAssocID="{3A27716D-A607-49E4-8FF5-787F0698175B}" presName="hierChild3" presStyleCnt="0"/>
      <dgm:spPr/>
      <dgm:t>
        <a:bodyPr/>
        <a:lstStyle/>
        <a:p>
          <a:endParaRPr lang="en-US"/>
        </a:p>
      </dgm:t>
    </dgm:pt>
    <dgm:pt modelId="{167A581A-DBC4-4031-A7C0-32DC05237576}" type="pres">
      <dgm:prSet presAssocID="{7F816FC8-8511-4AAF-9F87-D5C6367D2B0D}" presName="Name111" presStyleLbl="parChTrans1D2" presStyleIdx="4" presStyleCnt="6"/>
      <dgm:spPr/>
      <dgm:t>
        <a:bodyPr/>
        <a:lstStyle/>
        <a:p>
          <a:endParaRPr lang="en-US"/>
        </a:p>
      </dgm:t>
    </dgm:pt>
    <dgm:pt modelId="{512F47E9-5C70-4EAB-947F-DD2EFA4C23A1}" type="pres">
      <dgm:prSet presAssocID="{AD26D2C8-AB1E-4E63-8E23-34806F2685BB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925EBAD-2FD0-40E7-B3F2-6ED26E17933A}" type="pres">
      <dgm:prSet presAssocID="{AD26D2C8-AB1E-4E63-8E23-34806F2685BB}" presName="rootComposite3" presStyleCnt="0"/>
      <dgm:spPr/>
      <dgm:t>
        <a:bodyPr/>
        <a:lstStyle/>
        <a:p>
          <a:endParaRPr lang="en-US"/>
        </a:p>
      </dgm:t>
    </dgm:pt>
    <dgm:pt modelId="{AFFFD1C0-30C2-4033-A304-85AE1CFE2AB2}" type="pres">
      <dgm:prSet presAssocID="{AD26D2C8-AB1E-4E63-8E23-34806F2685BB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0E3480-818A-4E26-BB14-AC49FA4897B5}" type="pres">
      <dgm:prSet presAssocID="{AD26D2C8-AB1E-4E63-8E23-34806F2685BB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ED32550-7435-4414-853E-9CC1FECADECE}" type="pres">
      <dgm:prSet presAssocID="{AD26D2C8-AB1E-4E63-8E23-34806F2685BB}" presName="hierChild6" presStyleCnt="0"/>
      <dgm:spPr/>
      <dgm:t>
        <a:bodyPr/>
        <a:lstStyle/>
        <a:p>
          <a:endParaRPr lang="en-US"/>
        </a:p>
      </dgm:t>
    </dgm:pt>
    <dgm:pt modelId="{10259567-72EA-4938-A8FD-D66585036C7B}" type="pres">
      <dgm:prSet presAssocID="{AD26D2C8-AB1E-4E63-8E23-34806F2685BB}" presName="hierChild7" presStyleCnt="0"/>
      <dgm:spPr/>
      <dgm:t>
        <a:bodyPr/>
        <a:lstStyle/>
        <a:p>
          <a:endParaRPr lang="en-US"/>
        </a:p>
      </dgm:t>
    </dgm:pt>
    <dgm:pt modelId="{DE313C53-3B5A-40E5-87E3-1C897363886E}" type="pres">
      <dgm:prSet presAssocID="{FCE9C3DE-6FDC-4C6C-8491-49104122FC8E}" presName="Name111" presStyleLbl="parChTrans1D2" presStyleIdx="5" presStyleCnt="6"/>
      <dgm:spPr/>
      <dgm:t>
        <a:bodyPr/>
        <a:lstStyle/>
        <a:p>
          <a:endParaRPr lang="en-US"/>
        </a:p>
      </dgm:t>
    </dgm:pt>
    <dgm:pt modelId="{142EEF37-2E43-43CE-90D4-CABC6B3AF008}" type="pres">
      <dgm:prSet presAssocID="{B196E3C9-1F95-47E3-AF5F-8FD829D9436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FA9DDCD-A68D-4461-ADEB-2ACAFA7EA09D}" type="pres">
      <dgm:prSet presAssocID="{B196E3C9-1F95-47E3-AF5F-8FD829D94360}" presName="rootComposite3" presStyleCnt="0"/>
      <dgm:spPr/>
      <dgm:t>
        <a:bodyPr/>
        <a:lstStyle/>
        <a:p>
          <a:endParaRPr lang="en-US"/>
        </a:p>
      </dgm:t>
    </dgm:pt>
    <dgm:pt modelId="{675390A1-CFD7-4952-8886-F6DF2940793F}" type="pres">
      <dgm:prSet presAssocID="{B196E3C9-1F95-47E3-AF5F-8FD829D94360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6D5411-E1B1-4186-8D4D-980F31E6CC17}" type="pres">
      <dgm:prSet presAssocID="{B196E3C9-1F95-47E3-AF5F-8FD829D94360}" presName="rootConnector3" presStyleLbl="asst1" presStyleIdx="1" presStyleCnt="2"/>
      <dgm:spPr/>
      <dgm:t>
        <a:bodyPr/>
        <a:lstStyle/>
        <a:p>
          <a:endParaRPr lang="en-US"/>
        </a:p>
      </dgm:t>
    </dgm:pt>
    <dgm:pt modelId="{90F26340-A3B0-4449-8DAB-C68B8119E123}" type="pres">
      <dgm:prSet presAssocID="{B196E3C9-1F95-47E3-AF5F-8FD829D94360}" presName="hierChild6" presStyleCnt="0"/>
      <dgm:spPr/>
      <dgm:t>
        <a:bodyPr/>
        <a:lstStyle/>
        <a:p>
          <a:endParaRPr lang="en-US"/>
        </a:p>
      </dgm:t>
    </dgm:pt>
    <dgm:pt modelId="{8CC6DFA2-7508-4D41-B6F4-EDB9DBD3CC8E}" type="pres">
      <dgm:prSet presAssocID="{B196E3C9-1F95-47E3-AF5F-8FD829D94360}" presName="hierChild7" presStyleCnt="0"/>
      <dgm:spPr/>
      <dgm:t>
        <a:bodyPr/>
        <a:lstStyle/>
        <a:p>
          <a:endParaRPr lang="en-US"/>
        </a:p>
      </dgm:t>
    </dgm:pt>
  </dgm:ptLst>
  <dgm:cxnLst>
    <dgm:cxn modelId="{B6C51513-9AED-44A7-8E7E-C1CE481911A0}" srcId="{3A27716D-A607-49E4-8FF5-787F0698175B}" destId="{F7B31C3C-E2D3-492A-B398-B6D2055C8C4E}" srcOrd="4" destOrd="0" parTransId="{4F1686F0-5945-4513-A0F8-AA339D557B06}" sibTransId="{F1104C6B-F68B-4E9D-AEB1-CD50E0548B49}"/>
    <dgm:cxn modelId="{78CEFF9E-0F95-42C6-8FF9-08E154EACDA3}" type="presOf" srcId="{F7B31C3C-E2D3-492A-B398-B6D2055C8C4E}" destId="{8459EC44-38B5-4983-BC8E-CE9D87E331FF}" srcOrd="0" destOrd="0" presId="urn:microsoft.com/office/officeart/2005/8/layout/orgChart1"/>
    <dgm:cxn modelId="{DF728626-CC71-46D0-8F5F-6D5957927249}" type="presOf" srcId="{7F816FC8-8511-4AAF-9F87-D5C6367D2B0D}" destId="{167A581A-DBC4-4031-A7C0-32DC05237576}" srcOrd="0" destOrd="0" presId="urn:microsoft.com/office/officeart/2005/8/layout/orgChart1"/>
    <dgm:cxn modelId="{A7813426-D32C-491A-A56B-59E9BC8F7773}" type="presOf" srcId="{AD26D2C8-AB1E-4E63-8E23-34806F2685BB}" destId="{AFFFD1C0-30C2-4033-A304-85AE1CFE2AB2}" srcOrd="0" destOrd="0" presId="urn:microsoft.com/office/officeart/2005/8/layout/orgChart1"/>
    <dgm:cxn modelId="{A9B8029B-8BC1-4185-B038-71E7BB933C7B}" srcId="{3A27716D-A607-49E4-8FF5-787F0698175B}" destId="{AD26D2C8-AB1E-4E63-8E23-34806F2685BB}" srcOrd="0" destOrd="0" parTransId="{7F816FC8-8511-4AAF-9F87-D5C6367D2B0D}" sibTransId="{56E66240-055F-4DFD-AF9D-92A56DDDFCDC}"/>
    <dgm:cxn modelId="{B77106B1-C0C2-47D5-A6F8-06A10E5FCA68}" type="presOf" srcId="{4F1686F0-5945-4513-A0F8-AA339D557B06}" destId="{CD4E5895-EB97-4A62-A962-977697BDF4C6}" srcOrd="0" destOrd="0" presId="urn:microsoft.com/office/officeart/2005/8/layout/orgChart1"/>
    <dgm:cxn modelId="{AE47057D-4524-49E4-9866-1A9D8CF0C786}" srcId="{3A27716D-A607-49E4-8FF5-787F0698175B}" destId="{A60E0587-CFFD-4994-A2D4-8E3F2A65BF6D}" srcOrd="3" destOrd="0" parTransId="{57F8D222-2683-4D36-A0AE-AD49C368544F}" sibTransId="{BBEB2E54-14FF-4E6F-81F3-C360D27B886A}"/>
    <dgm:cxn modelId="{FB8D5AE4-CA27-43BE-95AE-639D36B10BB0}" type="presOf" srcId="{3A27716D-A607-49E4-8FF5-787F0698175B}" destId="{93032107-8B8B-4163-A5FD-6579145B2EDD}" srcOrd="0" destOrd="0" presId="urn:microsoft.com/office/officeart/2005/8/layout/orgChart1"/>
    <dgm:cxn modelId="{2EEB6097-05AC-4846-A16B-F7A6068E1B00}" srcId="{3A27716D-A607-49E4-8FF5-787F0698175B}" destId="{A9664CCA-1891-4E2B-988D-F738BC885ECA}" srcOrd="2" destOrd="0" parTransId="{1709CC1B-20AE-4CB4-A1E4-B920744DEE7E}" sibTransId="{CEC4F8D3-9E0D-431F-A4F3-4D308ED35C81}"/>
    <dgm:cxn modelId="{F1CDDAD1-4458-44DD-8A71-7852F498ACC5}" srcId="{3A27716D-A607-49E4-8FF5-787F0698175B}" destId="{376AF004-6D2C-440E-9CC7-4A6DD0C02E3A}" srcOrd="5" destOrd="0" parTransId="{E4CC8F2A-A376-4015-827E-911C41DBDFD5}" sibTransId="{EB8B7027-515E-44E8-A130-475A8876139B}"/>
    <dgm:cxn modelId="{CFE3EFDE-A6B7-4158-A43C-E0C2DB6C4C92}" type="presOf" srcId="{E4CC8F2A-A376-4015-827E-911C41DBDFD5}" destId="{2D6E9B8E-D09F-4310-8ABC-AA115D964553}" srcOrd="0" destOrd="0" presId="urn:microsoft.com/office/officeart/2005/8/layout/orgChart1"/>
    <dgm:cxn modelId="{4B7C3746-9AC5-4161-93FE-F4F8859146D2}" type="presOf" srcId="{3A27716D-A607-49E4-8FF5-787F0698175B}" destId="{39E24D4A-9836-4885-AC97-2628A1D257A7}" srcOrd="1" destOrd="0" presId="urn:microsoft.com/office/officeart/2005/8/layout/orgChart1"/>
    <dgm:cxn modelId="{DDF4BC0B-579E-4586-8843-48A74E706324}" type="presOf" srcId="{B196E3C9-1F95-47E3-AF5F-8FD829D94360}" destId="{B26D5411-E1B1-4186-8D4D-980F31E6CC17}" srcOrd="1" destOrd="0" presId="urn:microsoft.com/office/officeart/2005/8/layout/orgChart1"/>
    <dgm:cxn modelId="{5256A78E-E026-4A9C-936C-C3C897E8EC79}" type="presOf" srcId="{A9664CCA-1891-4E2B-988D-F738BC885ECA}" destId="{C022F853-5EE5-4752-A8B8-9FDF08B8B5AA}" srcOrd="1" destOrd="0" presId="urn:microsoft.com/office/officeart/2005/8/layout/orgChart1"/>
    <dgm:cxn modelId="{A3036A8D-086B-40E4-B496-24838EB14805}" type="presOf" srcId="{A60E0587-CFFD-4994-A2D4-8E3F2A65BF6D}" destId="{DF5A7436-5C68-4DDA-BC06-A5037E314E47}" srcOrd="1" destOrd="0" presId="urn:microsoft.com/office/officeart/2005/8/layout/orgChart1"/>
    <dgm:cxn modelId="{93037B91-F715-4BAC-9FF6-B42706A0AF5D}" type="presOf" srcId="{2223BD88-DE65-4E6D-947F-E9E9CF4E8945}" destId="{E698707F-F599-44D4-BE18-850CC983AED6}" srcOrd="0" destOrd="0" presId="urn:microsoft.com/office/officeart/2005/8/layout/orgChart1"/>
    <dgm:cxn modelId="{DFEDFB10-C6D6-4FA8-9431-AE2EEBFD7A2B}" type="presOf" srcId="{B196E3C9-1F95-47E3-AF5F-8FD829D94360}" destId="{675390A1-CFD7-4952-8886-F6DF2940793F}" srcOrd="0" destOrd="0" presId="urn:microsoft.com/office/officeart/2005/8/layout/orgChart1"/>
    <dgm:cxn modelId="{CC9A5ED2-3FB5-40B6-BEE8-C2105020BE5A}" type="presOf" srcId="{A9664CCA-1891-4E2B-988D-F738BC885ECA}" destId="{22D315AC-50DE-466A-A827-46ADBFF785AB}" srcOrd="0" destOrd="0" presId="urn:microsoft.com/office/officeart/2005/8/layout/orgChart1"/>
    <dgm:cxn modelId="{4021BF1C-8FE1-424E-A6E7-6C186C3D0FCA}" type="presOf" srcId="{FCE9C3DE-6FDC-4C6C-8491-49104122FC8E}" destId="{DE313C53-3B5A-40E5-87E3-1C897363886E}" srcOrd="0" destOrd="0" presId="urn:microsoft.com/office/officeart/2005/8/layout/orgChart1"/>
    <dgm:cxn modelId="{23A34AD0-F94F-4076-B866-BDF7F9AD6AB9}" type="presOf" srcId="{F7B31C3C-E2D3-492A-B398-B6D2055C8C4E}" destId="{6A5DC379-27E5-4697-9C37-49D3E20E77BB}" srcOrd="1" destOrd="0" presId="urn:microsoft.com/office/officeart/2005/8/layout/orgChart1"/>
    <dgm:cxn modelId="{AB83C9BF-4BE5-4416-8421-7AC41811C260}" type="presOf" srcId="{57F8D222-2683-4D36-A0AE-AD49C368544F}" destId="{882DDA5B-2566-4CAA-826D-66D9BDC61B39}" srcOrd="0" destOrd="0" presId="urn:microsoft.com/office/officeart/2005/8/layout/orgChart1"/>
    <dgm:cxn modelId="{43625C93-9F41-4D34-9BDA-191AD51BB58A}" type="presOf" srcId="{1709CC1B-20AE-4CB4-A1E4-B920744DEE7E}" destId="{50B8E514-5DD7-4484-89C7-4FFD95206339}" srcOrd="0" destOrd="0" presId="urn:microsoft.com/office/officeart/2005/8/layout/orgChart1"/>
    <dgm:cxn modelId="{78627920-93C0-445C-8B30-4446CFF7F4D7}" type="presOf" srcId="{AD26D2C8-AB1E-4E63-8E23-34806F2685BB}" destId="{4B0E3480-818A-4E26-BB14-AC49FA4897B5}" srcOrd="1" destOrd="0" presId="urn:microsoft.com/office/officeart/2005/8/layout/orgChart1"/>
    <dgm:cxn modelId="{EB9C886F-427D-4191-8D7F-6BAD0FC0AA05}" type="presOf" srcId="{376AF004-6D2C-440E-9CC7-4A6DD0C02E3A}" destId="{4AF11BD7-CE98-4B9A-ABAF-BC5F6D947CE3}" srcOrd="0" destOrd="0" presId="urn:microsoft.com/office/officeart/2005/8/layout/orgChart1"/>
    <dgm:cxn modelId="{F241901B-3602-4645-A8F0-7D3D472375D7}" type="presOf" srcId="{A60E0587-CFFD-4994-A2D4-8E3F2A65BF6D}" destId="{A9983851-4916-4318-8A6B-1B01527F4E4D}" srcOrd="0" destOrd="0" presId="urn:microsoft.com/office/officeart/2005/8/layout/orgChart1"/>
    <dgm:cxn modelId="{396B3AB4-4DBE-4758-A67E-D32D77EFE4B6}" srcId="{3A27716D-A607-49E4-8FF5-787F0698175B}" destId="{B196E3C9-1F95-47E3-AF5F-8FD829D94360}" srcOrd="1" destOrd="0" parTransId="{FCE9C3DE-6FDC-4C6C-8491-49104122FC8E}" sibTransId="{E17FB621-B02E-45D0-8249-37980FE04B3B}"/>
    <dgm:cxn modelId="{B0BF4BF3-C907-4E50-8DF6-23ED4BFAF2C3}" srcId="{2223BD88-DE65-4E6D-947F-E9E9CF4E8945}" destId="{3A27716D-A607-49E4-8FF5-787F0698175B}" srcOrd="0" destOrd="0" parTransId="{5EE80E18-4E5E-43C1-9A29-3982DBE93D01}" sibTransId="{0DFD7DC3-7FCB-439E-B14E-C123456A05D9}"/>
    <dgm:cxn modelId="{B023B5A3-DC17-4141-8EBE-DABDC43C4CE7}" type="presOf" srcId="{376AF004-6D2C-440E-9CC7-4A6DD0C02E3A}" destId="{2A49A73A-3CB3-47D9-8D5D-5CAE4C17A43F}" srcOrd="1" destOrd="0" presId="urn:microsoft.com/office/officeart/2005/8/layout/orgChart1"/>
    <dgm:cxn modelId="{745094C3-8F0D-4E27-A88D-A14E658A67CE}" type="presParOf" srcId="{E698707F-F599-44D4-BE18-850CC983AED6}" destId="{ACD008D1-7DE8-4D80-9E43-89B8BE0BD6D8}" srcOrd="0" destOrd="0" presId="urn:microsoft.com/office/officeart/2005/8/layout/orgChart1"/>
    <dgm:cxn modelId="{01447994-E160-4886-974F-B86C305C0AA9}" type="presParOf" srcId="{ACD008D1-7DE8-4D80-9E43-89B8BE0BD6D8}" destId="{29AC7158-B773-4DC6-A17A-79438059A432}" srcOrd="0" destOrd="0" presId="urn:microsoft.com/office/officeart/2005/8/layout/orgChart1"/>
    <dgm:cxn modelId="{E8906D19-F451-4CDD-815E-225A02321269}" type="presParOf" srcId="{29AC7158-B773-4DC6-A17A-79438059A432}" destId="{93032107-8B8B-4163-A5FD-6579145B2EDD}" srcOrd="0" destOrd="0" presId="urn:microsoft.com/office/officeart/2005/8/layout/orgChart1"/>
    <dgm:cxn modelId="{B58DBAA9-2761-4010-90B6-7B136A0F587D}" type="presParOf" srcId="{29AC7158-B773-4DC6-A17A-79438059A432}" destId="{39E24D4A-9836-4885-AC97-2628A1D257A7}" srcOrd="1" destOrd="0" presId="urn:microsoft.com/office/officeart/2005/8/layout/orgChart1"/>
    <dgm:cxn modelId="{18FD96C9-6248-4A9C-A4B7-DE4F3DD5E7BC}" type="presParOf" srcId="{ACD008D1-7DE8-4D80-9E43-89B8BE0BD6D8}" destId="{9A1F6BE2-504D-43D6-84C9-B7E76B5D24B4}" srcOrd="1" destOrd="0" presId="urn:microsoft.com/office/officeart/2005/8/layout/orgChart1"/>
    <dgm:cxn modelId="{1D7724D4-748A-4523-9BD5-1BB9007327BA}" type="presParOf" srcId="{9A1F6BE2-504D-43D6-84C9-B7E76B5D24B4}" destId="{50B8E514-5DD7-4484-89C7-4FFD95206339}" srcOrd="0" destOrd="0" presId="urn:microsoft.com/office/officeart/2005/8/layout/orgChart1"/>
    <dgm:cxn modelId="{9C4C1F39-5058-4923-89E2-4F792A206680}" type="presParOf" srcId="{9A1F6BE2-504D-43D6-84C9-B7E76B5D24B4}" destId="{39827884-E858-4DD0-88B4-853C81ECDE34}" srcOrd="1" destOrd="0" presId="urn:microsoft.com/office/officeart/2005/8/layout/orgChart1"/>
    <dgm:cxn modelId="{F63E1D3F-5858-4E6C-8212-3B48F1D91D95}" type="presParOf" srcId="{39827884-E858-4DD0-88B4-853C81ECDE34}" destId="{3203A0BF-6190-4865-AE4A-79C4889EA252}" srcOrd="0" destOrd="0" presId="urn:microsoft.com/office/officeart/2005/8/layout/orgChart1"/>
    <dgm:cxn modelId="{582C54DB-1E3E-4398-A946-1837302077B2}" type="presParOf" srcId="{3203A0BF-6190-4865-AE4A-79C4889EA252}" destId="{22D315AC-50DE-466A-A827-46ADBFF785AB}" srcOrd="0" destOrd="0" presId="urn:microsoft.com/office/officeart/2005/8/layout/orgChart1"/>
    <dgm:cxn modelId="{02A72E95-4E45-48EE-BBE6-391AD5880E3F}" type="presParOf" srcId="{3203A0BF-6190-4865-AE4A-79C4889EA252}" destId="{C022F853-5EE5-4752-A8B8-9FDF08B8B5AA}" srcOrd="1" destOrd="0" presId="urn:microsoft.com/office/officeart/2005/8/layout/orgChart1"/>
    <dgm:cxn modelId="{29227F73-4733-450B-950D-F297B40949D9}" type="presParOf" srcId="{39827884-E858-4DD0-88B4-853C81ECDE34}" destId="{5515F9FD-096A-46A0-B068-BE50924A911A}" srcOrd="1" destOrd="0" presId="urn:microsoft.com/office/officeart/2005/8/layout/orgChart1"/>
    <dgm:cxn modelId="{FEB6686B-B64F-4306-ACFB-E9DF6AAAFB70}" type="presParOf" srcId="{39827884-E858-4DD0-88B4-853C81ECDE34}" destId="{29572BFF-AB72-4D89-8BF8-1EBE58A397C3}" srcOrd="2" destOrd="0" presId="urn:microsoft.com/office/officeart/2005/8/layout/orgChart1"/>
    <dgm:cxn modelId="{40F50723-41FB-4A4B-9BE0-CBB908934628}" type="presParOf" srcId="{9A1F6BE2-504D-43D6-84C9-B7E76B5D24B4}" destId="{882DDA5B-2566-4CAA-826D-66D9BDC61B39}" srcOrd="2" destOrd="0" presId="urn:microsoft.com/office/officeart/2005/8/layout/orgChart1"/>
    <dgm:cxn modelId="{EA30F551-AA3F-434F-8A98-82FE0F3D615D}" type="presParOf" srcId="{9A1F6BE2-504D-43D6-84C9-B7E76B5D24B4}" destId="{D18C0895-5EB8-4090-A16F-8C64E9E76CC2}" srcOrd="3" destOrd="0" presId="urn:microsoft.com/office/officeart/2005/8/layout/orgChart1"/>
    <dgm:cxn modelId="{F9858EA1-A822-4203-9D72-8687E96CBD41}" type="presParOf" srcId="{D18C0895-5EB8-4090-A16F-8C64E9E76CC2}" destId="{77EB597F-97C8-4ACF-B5D3-3A1E3EC0865C}" srcOrd="0" destOrd="0" presId="urn:microsoft.com/office/officeart/2005/8/layout/orgChart1"/>
    <dgm:cxn modelId="{2A7F2B95-53BD-451A-B903-A5BB6276FFA7}" type="presParOf" srcId="{77EB597F-97C8-4ACF-B5D3-3A1E3EC0865C}" destId="{A9983851-4916-4318-8A6B-1B01527F4E4D}" srcOrd="0" destOrd="0" presId="urn:microsoft.com/office/officeart/2005/8/layout/orgChart1"/>
    <dgm:cxn modelId="{56E495F4-0435-4623-BB62-B18F77822E63}" type="presParOf" srcId="{77EB597F-97C8-4ACF-B5D3-3A1E3EC0865C}" destId="{DF5A7436-5C68-4DDA-BC06-A5037E314E47}" srcOrd="1" destOrd="0" presId="urn:microsoft.com/office/officeart/2005/8/layout/orgChart1"/>
    <dgm:cxn modelId="{C56F1681-D1AB-47A9-9266-391230DAB0C9}" type="presParOf" srcId="{D18C0895-5EB8-4090-A16F-8C64E9E76CC2}" destId="{3925E80A-AB42-40DD-872B-BBA117451FFF}" srcOrd="1" destOrd="0" presId="urn:microsoft.com/office/officeart/2005/8/layout/orgChart1"/>
    <dgm:cxn modelId="{F58B540D-B700-4005-9402-76CD8FA33527}" type="presParOf" srcId="{D18C0895-5EB8-4090-A16F-8C64E9E76CC2}" destId="{0A1D556F-2DBC-48FF-8191-2FB49832CD61}" srcOrd="2" destOrd="0" presId="urn:microsoft.com/office/officeart/2005/8/layout/orgChart1"/>
    <dgm:cxn modelId="{3C211FBE-B785-481D-AED5-25D29CA7E6FA}" type="presParOf" srcId="{9A1F6BE2-504D-43D6-84C9-B7E76B5D24B4}" destId="{CD4E5895-EB97-4A62-A962-977697BDF4C6}" srcOrd="4" destOrd="0" presId="urn:microsoft.com/office/officeart/2005/8/layout/orgChart1"/>
    <dgm:cxn modelId="{386342AC-F5B4-42D2-B95E-A644A07D35F5}" type="presParOf" srcId="{9A1F6BE2-504D-43D6-84C9-B7E76B5D24B4}" destId="{C5059315-BA3B-4ED4-B306-FDC4323DE1A1}" srcOrd="5" destOrd="0" presId="urn:microsoft.com/office/officeart/2005/8/layout/orgChart1"/>
    <dgm:cxn modelId="{9B5A2E98-DD7E-406B-9DFE-8438AE567AD0}" type="presParOf" srcId="{C5059315-BA3B-4ED4-B306-FDC4323DE1A1}" destId="{CBAD5F40-C2B5-46FC-8A00-D07EBE164071}" srcOrd="0" destOrd="0" presId="urn:microsoft.com/office/officeart/2005/8/layout/orgChart1"/>
    <dgm:cxn modelId="{EF923152-473C-49CF-B690-EBCF7B584C64}" type="presParOf" srcId="{CBAD5F40-C2B5-46FC-8A00-D07EBE164071}" destId="{8459EC44-38B5-4983-BC8E-CE9D87E331FF}" srcOrd="0" destOrd="0" presId="urn:microsoft.com/office/officeart/2005/8/layout/orgChart1"/>
    <dgm:cxn modelId="{67B92D10-E597-4FB5-AD7E-E9F6763CC01A}" type="presParOf" srcId="{CBAD5F40-C2B5-46FC-8A00-D07EBE164071}" destId="{6A5DC379-27E5-4697-9C37-49D3E20E77BB}" srcOrd="1" destOrd="0" presId="urn:microsoft.com/office/officeart/2005/8/layout/orgChart1"/>
    <dgm:cxn modelId="{FC7C98B0-A2E5-4E28-BBD5-7951C4D7A947}" type="presParOf" srcId="{C5059315-BA3B-4ED4-B306-FDC4323DE1A1}" destId="{E999FFD8-2E6E-45CF-BBEF-59FF6A10A447}" srcOrd="1" destOrd="0" presId="urn:microsoft.com/office/officeart/2005/8/layout/orgChart1"/>
    <dgm:cxn modelId="{62286239-D934-4139-B8B0-07677B79DFF7}" type="presParOf" srcId="{C5059315-BA3B-4ED4-B306-FDC4323DE1A1}" destId="{5176AA08-393B-4B68-8897-960ED14AA325}" srcOrd="2" destOrd="0" presId="urn:microsoft.com/office/officeart/2005/8/layout/orgChart1"/>
    <dgm:cxn modelId="{BD6629CE-CCE2-41A6-B93A-86A7AE6C3D6F}" type="presParOf" srcId="{9A1F6BE2-504D-43D6-84C9-B7E76B5D24B4}" destId="{2D6E9B8E-D09F-4310-8ABC-AA115D964553}" srcOrd="6" destOrd="0" presId="urn:microsoft.com/office/officeart/2005/8/layout/orgChart1"/>
    <dgm:cxn modelId="{6FAD6706-2455-4167-A98D-F0BA21DA8E55}" type="presParOf" srcId="{9A1F6BE2-504D-43D6-84C9-B7E76B5D24B4}" destId="{4847FCFA-8D28-41D2-BFBB-0BD4A75926C8}" srcOrd="7" destOrd="0" presId="urn:microsoft.com/office/officeart/2005/8/layout/orgChart1"/>
    <dgm:cxn modelId="{380E631B-A548-4E8C-B3CB-0339D7A77CFD}" type="presParOf" srcId="{4847FCFA-8D28-41D2-BFBB-0BD4A75926C8}" destId="{4EFB3C4A-A24F-4234-B3F8-451941B97A76}" srcOrd="0" destOrd="0" presId="urn:microsoft.com/office/officeart/2005/8/layout/orgChart1"/>
    <dgm:cxn modelId="{2B90D63B-CE5C-4C40-9940-D02F1BA5A0C8}" type="presParOf" srcId="{4EFB3C4A-A24F-4234-B3F8-451941B97A76}" destId="{4AF11BD7-CE98-4B9A-ABAF-BC5F6D947CE3}" srcOrd="0" destOrd="0" presId="urn:microsoft.com/office/officeart/2005/8/layout/orgChart1"/>
    <dgm:cxn modelId="{361AA60F-1029-4066-B30B-15007505AF22}" type="presParOf" srcId="{4EFB3C4A-A24F-4234-B3F8-451941B97A76}" destId="{2A49A73A-3CB3-47D9-8D5D-5CAE4C17A43F}" srcOrd="1" destOrd="0" presId="urn:microsoft.com/office/officeart/2005/8/layout/orgChart1"/>
    <dgm:cxn modelId="{89F83908-51ED-4A8E-8978-9AB91DB44005}" type="presParOf" srcId="{4847FCFA-8D28-41D2-BFBB-0BD4A75926C8}" destId="{6E64FA98-8AB1-47FE-A913-A1F2F1B88027}" srcOrd="1" destOrd="0" presId="urn:microsoft.com/office/officeart/2005/8/layout/orgChart1"/>
    <dgm:cxn modelId="{76BCF903-DC7A-450B-8C00-229B1DAB4FCA}" type="presParOf" srcId="{4847FCFA-8D28-41D2-BFBB-0BD4A75926C8}" destId="{4006DA7A-D28E-42A1-B623-FF19FB000940}" srcOrd="2" destOrd="0" presId="urn:microsoft.com/office/officeart/2005/8/layout/orgChart1"/>
    <dgm:cxn modelId="{1D78A105-1D2D-4AB0-8414-CCF8813C9ACA}" type="presParOf" srcId="{ACD008D1-7DE8-4D80-9E43-89B8BE0BD6D8}" destId="{ED518222-19B2-40B5-BC35-5C0D14BA164B}" srcOrd="2" destOrd="0" presId="urn:microsoft.com/office/officeart/2005/8/layout/orgChart1"/>
    <dgm:cxn modelId="{63F51169-A44E-47C4-B675-1D6EDE835D3C}" type="presParOf" srcId="{ED518222-19B2-40B5-BC35-5C0D14BA164B}" destId="{167A581A-DBC4-4031-A7C0-32DC05237576}" srcOrd="0" destOrd="0" presId="urn:microsoft.com/office/officeart/2005/8/layout/orgChart1"/>
    <dgm:cxn modelId="{B6953FF2-156D-4F7D-A239-B46A6DD5E521}" type="presParOf" srcId="{ED518222-19B2-40B5-BC35-5C0D14BA164B}" destId="{512F47E9-5C70-4EAB-947F-DD2EFA4C23A1}" srcOrd="1" destOrd="0" presId="urn:microsoft.com/office/officeart/2005/8/layout/orgChart1"/>
    <dgm:cxn modelId="{3DDBF4B1-B6CD-460C-B34C-306B67D016F0}" type="presParOf" srcId="{512F47E9-5C70-4EAB-947F-DD2EFA4C23A1}" destId="{A925EBAD-2FD0-40E7-B3F2-6ED26E17933A}" srcOrd="0" destOrd="0" presId="urn:microsoft.com/office/officeart/2005/8/layout/orgChart1"/>
    <dgm:cxn modelId="{F5866EAC-0E8D-4909-9DA4-94B6C78050B4}" type="presParOf" srcId="{A925EBAD-2FD0-40E7-B3F2-6ED26E17933A}" destId="{AFFFD1C0-30C2-4033-A304-85AE1CFE2AB2}" srcOrd="0" destOrd="0" presId="urn:microsoft.com/office/officeart/2005/8/layout/orgChart1"/>
    <dgm:cxn modelId="{D9AB7FB0-894F-4E4A-8587-37FCE431AD3C}" type="presParOf" srcId="{A925EBAD-2FD0-40E7-B3F2-6ED26E17933A}" destId="{4B0E3480-818A-4E26-BB14-AC49FA4897B5}" srcOrd="1" destOrd="0" presId="urn:microsoft.com/office/officeart/2005/8/layout/orgChart1"/>
    <dgm:cxn modelId="{70378F8C-1B70-4FBB-9D8B-006D618C82F9}" type="presParOf" srcId="{512F47E9-5C70-4EAB-947F-DD2EFA4C23A1}" destId="{0ED32550-7435-4414-853E-9CC1FECADECE}" srcOrd="1" destOrd="0" presId="urn:microsoft.com/office/officeart/2005/8/layout/orgChart1"/>
    <dgm:cxn modelId="{BFE17E2E-C078-4254-AC1A-F5BB6A868328}" type="presParOf" srcId="{512F47E9-5C70-4EAB-947F-DD2EFA4C23A1}" destId="{10259567-72EA-4938-A8FD-D66585036C7B}" srcOrd="2" destOrd="0" presId="urn:microsoft.com/office/officeart/2005/8/layout/orgChart1"/>
    <dgm:cxn modelId="{939A8AB8-F58C-4001-9CE5-60F7433E6CFB}" type="presParOf" srcId="{ED518222-19B2-40B5-BC35-5C0D14BA164B}" destId="{DE313C53-3B5A-40E5-87E3-1C897363886E}" srcOrd="2" destOrd="0" presId="urn:microsoft.com/office/officeart/2005/8/layout/orgChart1"/>
    <dgm:cxn modelId="{A4140AB1-1163-4DB7-9858-F1C50E9DC4AC}" type="presParOf" srcId="{ED518222-19B2-40B5-BC35-5C0D14BA164B}" destId="{142EEF37-2E43-43CE-90D4-CABC6B3AF008}" srcOrd="3" destOrd="0" presId="urn:microsoft.com/office/officeart/2005/8/layout/orgChart1"/>
    <dgm:cxn modelId="{5FAF3537-89AB-48B2-9CA1-81CF237467D7}" type="presParOf" srcId="{142EEF37-2E43-43CE-90D4-CABC6B3AF008}" destId="{5FA9DDCD-A68D-4461-ADEB-2ACAFA7EA09D}" srcOrd="0" destOrd="0" presId="urn:microsoft.com/office/officeart/2005/8/layout/orgChart1"/>
    <dgm:cxn modelId="{B8333499-65E2-4158-B446-AF66B13A71A1}" type="presParOf" srcId="{5FA9DDCD-A68D-4461-ADEB-2ACAFA7EA09D}" destId="{675390A1-CFD7-4952-8886-F6DF2940793F}" srcOrd="0" destOrd="0" presId="urn:microsoft.com/office/officeart/2005/8/layout/orgChart1"/>
    <dgm:cxn modelId="{0B631A57-B1C1-40C5-AE90-A0C568CB856B}" type="presParOf" srcId="{5FA9DDCD-A68D-4461-ADEB-2ACAFA7EA09D}" destId="{B26D5411-E1B1-4186-8D4D-980F31E6CC17}" srcOrd="1" destOrd="0" presId="urn:microsoft.com/office/officeart/2005/8/layout/orgChart1"/>
    <dgm:cxn modelId="{43A3B2CF-685B-4383-AA09-1DA5AA0F822B}" type="presParOf" srcId="{142EEF37-2E43-43CE-90D4-CABC6B3AF008}" destId="{90F26340-A3B0-4449-8DAB-C68B8119E123}" srcOrd="1" destOrd="0" presId="urn:microsoft.com/office/officeart/2005/8/layout/orgChart1"/>
    <dgm:cxn modelId="{F4C9B8CE-714F-4D72-8688-648CAC75C9E7}" type="presParOf" srcId="{142EEF37-2E43-43CE-90D4-CABC6B3AF008}" destId="{8CC6DFA2-7508-4D41-B6F4-EDB9DBD3CC8E}" srcOrd="2" destOrd="0" presId="urn:microsoft.com/office/officeart/2005/8/layout/orgChart1"/>
  </dgm:cxnLst>
  <dgm:bg>
    <a:solidFill>
      <a:schemeClr val="accent2">
        <a:lumMod val="20000"/>
        <a:lumOff val="80000"/>
      </a:schemeClr>
    </a:solidFill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13C53-3B5A-40E5-87E3-1C897363886E}">
      <dsp:nvSpPr>
        <dsp:cNvPr id="0" name=""/>
        <dsp:cNvSpPr/>
      </dsp:nvSpPr>
      <dsp:spPr>
        <a:xfrm>
          <a:off x="3770085" y="1091329"/>
          <a:ext cx="170820" cy="748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356"/>
              </a:lnTo>
              <a:lnTo>
                <a:pt x="170820" y="74835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A581A-DBC4-4031-A7C0-32DC05237576}">
      <dsp:nvSpPr>
        <dsp:cNvPr id="0" name=""/>
        <dsp:cNvSpPr/>
      </dsp:nvSpPr>
      <dsp:spPr>
        <a:xfrm>
          <a:off x="3599265" y="1091329"/>
          <a:ext cx="170820" cy="748356"/>
        </a:xfrm>
        <a:custGeom>
          <a:avLst/>
          <a:gdLst/>
          <a:ahLst/>
          <a:cxnLst/>
          <a:rect l="0" t="0" r="0" b="0"/>
          <a:pathLst>
            <a:path>
              <a:moveTo>
                <a:pt x="170820" y="0"/>
              </a:moveTo>
              <a:lnTo>
                <a:pt x="170820" y="748356"/>
              </a:lnTo>
              <a:lnTo>
                <a:pt x="0" y="74835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E9B8E-D09F-4310-8ABC-AA115D964553}">
      <dsp:nvSpPr>
        <dsp:cNvPr id="0" name=""/>
        <dsp:cNvSpPr/>
      </dsp:nvSpPr>
      <dsp:spPr>
        <a:xfrm>
          <a:off x="3770085" y="1091329"/>
          <a:ext cx="2952754" cy="149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5892"/>
              </a:lnTo>
              <a:lnTo>
                <a:pt x="2952754" y="1325892"/>
              </a:lnTo>
              <a:lnTo>
                <a:pt x="2952754" y="149671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E5895-EB97-4A62-A962-977697BDF4C6}">
      <dsp:nvSpPr>
        <dsp:cNvPr id="0" name=""/>
        <dsp:cNvSpPr/>
      </dsp:nvSpPr>
      <dsp:spPr>
        <a:xfrm>
          <a:off x="3770085" y="1091329"/>
          <a:ext cx="984251" cy="149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5892"/>
              </a:lnTo>
              <a:lnTo>
                <a:pt x="984251" y="1325892"/>
              </a:lnTo>
              <a:lnTo>
                <a:pt x="984251" y="149671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DDA5B-2566-4CAA-826D-66D9BDC61B39}">
      <dsp:nvSpPr>
        <dsp:cNvPr id="0" name=""/>
        <dsp:cNvSpPr/>
      </dsp:nvSpPr>
      <dsp:spPr>
        <a:xfrm>
          <a:off x="2785834" y="1091329"/>
          <a:ext cx="984251" cy="1496712"/>
        </a:xfrm>
        <a:custGeom>
          <a:avLst/>
          <a:gdLst/>
          <a:ahLst/>
          <a:cxnLst/>
          <a:rect l="0" t="0" r="0" b="0"/>
          <a:pathLst>
            <a:path>
              <a:moveTo>
                <a:pt x="984251" y="0"/>
              </a:moveTo>
              <a:lnTo>
                <a:pt x="984251" y="1325892"/>
              </a:lnTo>
              <a:lnTo>
                <a:pt x="0" y="1325892"/>
              </a:lnTo>
              <a:lnTo>
                <a:pt x="0" y="149671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8E514-5DD7-4484-89C7-4FFD95206339}">
      <dsp:nvSpPr>
        <dsp:cNvPr id="0" name=""/>
        <dsp:cNvSpPr/>
      </dsp:nvSpPr>
      <dsp:spPr>
        <a:xfrm>
          <a:off x="817331" y="1091329"/>
          <a:ext cx="2952754" cy="1496712"/>
        </a:xfrm>
        <a:custGeom>
          <a:avLst/>
          <a:gdLst/>
          <a:ahLst/>
          <a:cxnLst/>
          <a:rect l="0" t="0" r="0" b="0"/>
          <a:pathLst>
            <a:path>
              <a:moveTo>
                <a:pt x="2952754" y="0"/>
              </a:moveTo>
              <a:lnTo>
                <a:pt x="2952754" y="1325892"/>
              </a:lnTo>
              <a:lnTo>
                <a:pt x="0" y="1325892"/>
              </a:lnTo>
              <a:lnTo>
                <a:pt x="0" y="149671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32107-8B8B-4163-A5FD-6579145B2EDD}">
      <dsp:nvSpPr>
        <dsp:cNvPr id="0" name=""/>
        <dsp:cNvSpPr/>
      </dsp:nvSpPr>
      <dsp:spPr>
        <a:xfrm>
          <a:off x="2956654" y="277898"/>
          <a:ext cx="1626861" cy="81343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ATP</a:t>
          </a:r>
          <a:r>
            <a:rPr lang="ar-IQ" sz="1900" kern="1200" dirty="0" smtClean="0"/>
            <a:t>اعادة بناء</a:t>
          </a:r>
          <a:endParaRPr lang="en-US" sz="1900" kern="1200" dirty="0"/>
        </a:p>
      </dsp:txBody>
      <dsp:txXfrm>
        <a:off x="2956654" y="277898"/>
        <a:ext cx="1626861" cy="813430"/>
      </dsp:txXfrm>
    </dsp:sp>
    <dsp:sp modelId="{22D315AC-50DE-466A-A827-46ADBFF785AB}">
      <dsp:nvSpPr>
        <dsp:cNvPr id="0" name=""/>
        <dsp:cNvSpPr/>
      </dsp:nvSpPr>
      <dsp:spPr>
        <a:xfrm>
          <a:off x="3900" y="2588041"/>
          <a:ext cx="1626861" cy="813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smtClean="0"/>
            <a:t>منظومة فوسفات الكرياتين</a:t>
          </a:r>
          <a:endParaRPr lang="en-US" sz="1900" kern="1200" dirty="0"/>
        </a:p>
      </dsp:txBody>
      <dsp:txXfrm>
        <a:off x="3900" y="2588041"/>
        <a:ext cx="1626861" cy="813430"/>
      </dsp:txXfrm>
    </dsp:sp>
    <dsp:sp modelId="{A9983851-4916-4318-8A6B-1B01527F4E4D}">
      <dsp:nvSpPr>
        <dsp:cNvPr id="0" name=""/>
        <dsp:cNvSpPr/>
      </dsp:nvSpPr>
      <dsp:spPr>
        <a:xfrm>
          <a:off x="1972403" y="2588041"/>
          <a:ext cx="1626861" cy="813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منظومة ثنائي فوسفات الادينوسين</a:t>
          </a:r>
          <a:endParaRPr lang="en-US" sz="1900" kern="1200" dirty="0"/>
        </a:p>
      </dsp:txBody>
      <dsp:txXfrm>
        <a:off x="1972403" y="2588041"/>
        <a:ext cx="1626861" cy="813430"/>
      </dsp:txXfrm>
    </dsp:sp>
    <dsp:sp modelId="{8459EC44-38B5-4983-BC8E-CE9D87E331FF}">
      <dsp:nvSpPr>
        <dsp:cNvPr id="0" name=""/>
        <dsp:cNvSpPr/>
      </dsp:nvSpPr>
      <dsp:spPr>
        <a:xfrm>
          <a:off x="3940905" y="2588041"/>
          <a:ext cx="1626861" cy="813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منظومة احادي فوسفات الادينوسين</a:t>
          </a:r>
          <a:endParaRPr lang="en-US" sz="1900" kern="1200" dirty="0"/>
        </a:p>
      </dsp:txBody>
      <dsp:txXfrm>
        <a:off x="3940905" y="2588041"/>
        <a:ext cx="1626861" cy="813430"/>
      </dsp:txXfrm>
    </dsp:sp>
    <dsp:sp modelId="{4AF11BD7-CE98-4B9A-ABAF-BC5F6D947CE3}">
      <dsp:nvSpPr>
        <dsp:cNvPr id="0" name=""/>
        <dsp:cNvSpPr/>
      </dsp:nvSpPr>
      <dsp:spPr>
        <a:xfrm>
          <a:off x="5909408" y="2588041"/>
          <a:ext cx="1626861" cy="813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منظومة تحلل الكلايكوجين لاهوائيا</a:t>
          </a:r>
          <a:endParaRPr lang="en-US" sz="1900" kern="1200" dirty="0"/>
        </a:p>
      </dsp:txBody>
      <dsp:txXfrm>
        <a:off x="5909408" y="2588041"/>
        <a:ext cx="1626861" cy="813430"/>
      </dsp:txXfrm>
    </dsp:sp>
    <dsp:sp modelId="{AFFFD1C0-30C2-4033-A304-85AE1CFE2AB2}">
      <dsp:nvSpPr>
        <dsp:cNvPr id="0" name=""/>
        <dsp:cNvSpPr/>
      </dsp:nvSpPr>
      <dsp:spPr>
        <a:xfrm>
          <a:off x="1972403" y="1432970"/>
          <a:ext cx="1626861" cy="813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المنظومة اللاهوائية</a:t>
          </a:r>
          <a:endParaRPr lang="en-US" sz="1900" kern="1200" dirty="0"/>
        </a:p>
      </dsp:txBody>
      <dsp:txXfrm>
        <a:off x="1972403" y="1432970"/>
        <a:ext cx="1626861" cy="813430"/>
      </dsp:txXfrm>
    </dsp:sp>
    <dsp:sp modelId="{675390A1-CFD7-4952-8886-F6DF2940793F}">
      <dsp:nvSpPr>
        <dsp:cNvPr id="0" name=""/>
        <dsp:cNvSpPr/>
      </dsp:nvSpPr>
      <dsp:spPr>
        <a:xfrm>
          <a:off x="3940905" y="1432970"/>
          <a:ext cx="1626861" cy="8134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المنظومة الهوائية</a:t>
          </a:r>
          <a:endParaRPr lang="en-US" sz="1900" kern="1200" dirty="0"/>
        </a:p>
      </dsp:txBody>
      <dsp:txXfrm>
        <a:off x="3940905" y="1432970"/>
        <a:ext cx="1626861" cy="813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C8779-AE54-4F54-849E-6CA1EDD67D85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D9ACC-3187-4937-8C8F-7A9186C4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9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r>
              <a:rPr lang="ar-IQ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36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5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6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55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7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3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20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390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4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4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316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00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2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337E1E-A5E5-4713-A1B1-608D0D7156D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61E4A531-2CEA-49FE-A54C-8CCFF5005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7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15617"/>
            <a:ext cx="7178103" cy="2550877"/>
          </a:xfrm>
        </p:spPr>
        <p:txBody>
          <a:bodyPr/>
          <a:lstStyle/>
          <a:p>
            <a:pPr algn="r" rtl="1"/>
            <a:r>
              <a:rPr lang="ar-IQ" sz="6000" dirty="0" smtClean="0"/>
              <a:t>بايوكميائية الانقباض العضلي	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66494"/>
            <a:ext cx="5917679" cy="861420"/>
          </a:xfrm>
        </p:spPr>
        <p:txBody>
          <a:bodyPr>
            <a:normAutofit/>
          </a:bodyPr>
          <a:lstStyle/>
          <a:p>
            <a:pPr algn="r" rtl="1"/>
            <a:r>
              <a:rPr lang="ar-IQ" sz="3200" dirty="0" smtClean="0"/>
              <a:t>ا.م.د مصطفى حسن عبد الكريم</a:t>
            </a: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052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منظومات اعادة بناء ثلاثي فوسفات الادينوسن</a:t>
            </a:r>
            <a:br>
              <a:rPr lang="ar-IQ" dirty="0" smtClean="0"/>
            </a:br>
            <a:r>
              <a:rPr lang="en-US" dirty="0" smtClean="0"/>
              <a:t>ATP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781805"/>
              </p:ext>
            </p:extLst>
          </p:nvPr>
        </p:nvGraphicFramePr>
        <p:xfrm>
          <a:off x="863600" y="2340429"/>
          <a:ext cx="7540171" cy="367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169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32107-8B8B-4163-A5FD-6579145B2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7A581A-DBC4-4031-A7C0-32DC052375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FFD1C0-30C2-4033-A304-85AE1CFE2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13C53-3B5A-40E5-87E3-1C89736388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5390A1-CFD7-4952-8886-F6DF29407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B8E514-5DD7-4484-89C7-4FFD952063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D315AC-50DE-466A-A827-46ADBFF785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DDA5B-2566-4CAA-826D-66D9BDC61B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83851-4916-4318-8A6B-1B01527F4E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E5895-EB97-4A62-A962-977697BDF4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59EC44-38B5-4983-BC8E-CE9D87E331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E9B8E-D09F-4310-8ABC-AA115D9645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11BD7-CE98-4B9A-ABAF-BC5F6D947C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6" y="927098"/>
            <a:ext cx="5805385" cy="709865"/>
          </a:xfrm>
        </p:spPr>
        <p:txBody>
          <a:bodyPr/>
          <a:lstStyle/>
          <a:p>
            <a:pPr algn="r" rtl="1"/>
            <a:r>
              <a:rPr lang="ar-IQ" dirty="0" smtClean="0"/>
              <a:t>كيف يتحلل المركب ذو الطاقة العالية </a:t>
            </a:r>
            <a:r>
              <a:rPr lang="en-US" dirty="0" smtClean="0"/>
              <a:t>ATP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9301" y="2928294"/>
            <a:ext cx="666737" cy="674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bg1"/>
                  </a:solidFill>
                </a:ln>
              </a:rPr>
              <a:t>P</a:t>
            </a:r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6" name="Oval 5"/>
          <p:cNvSpPr/>
          <p:nvPr/>
        </p:nvSpPr>
        <p:spPr>
          <a:xfrm>
            <a:off x="1404256" y="2917388"/>
            <a:ext cx="625925" cy="691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544528" y="2944567"/>
            <a:ext cx="631373" cy="6586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3913" y="2775872"/>
            <a:ext cx="859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A</a:t>
            </a:r>
            <a:endParaRPr lang="en-US" sz="6000" dirty="0"/>
          </a:p>
        </p:txBody>
      </p:sp>
      <p:sp>
        <p:nvSpPr>
          <p:cNvPr id="16" name="Freeform 15"/>
          <p:cNvSpPr/>
          <p:nvPr/>
        </p:nvSpPr>
        <p:spPr>
          <a:xfrm>
            <a:off x="873575" y="3254826"/>
            <a:ext cx="533400" cy="76236"/>
          </a:xfrm>
          <a:custGeom>
            <a:avLst/>
            <a:gdLst>
              <a:gd name="connsiteX0" fmla="*/ 0 w 533400"/>
              <a:gd name="connsiteY0" fmla="*/ 76236 h 76236"/>
              <a:gd name="connsiteX1" fmla="*/ 174172 w 533400"/>
              <a:gd name="connsiteY1" fmla="*/ 36 h 76236"/>
              <a:gd name="connsiteX2" fmla="*/ 272143 w 533400"/>
              <a:gd name="connsiteY2" fmla="*/ 76236 h 76236"/>
              <a:gd name="connsiteX3" fmla="*/ 446315 w 533400"/>
              <a:gd name="connsiteY3" fmla="*/ 36 h 76236"/>
              <a:gd name="connsiteX4" fmla="*/ 533400 w 533400"/>
              <a:gd name="connsiteY4" fmla="*/ 65350 h 76236"/>
              <a:gd name="connsiteX5" fmla="*/ 533400 w 533400"/>
              <a:gd name="connsiteY5" fmla="*/ 65350 h 7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400" h="76236">
                <a:moveTo>
                  <a:pt x="0" y="76236"/>
                </a:moveTo>
                <a:cubicBezTo>
                  <a:pt x="64407" y="38136"/>
                  <a:pt x="128815" y="36"/>
                  <a:pt x="174172" y="36"/>
                </a:cubicBezTo>
                <a:cubicBezTo>
                  <a:pt x="219529" y="36"/>
                  <a:pt x="226786" y="76236"/>
                  <a:pt x="272143" y="76236"/>
                </a:cubicBezTo>
                <a:cubicBezTo>
                  <a:pt x="317500" y="76236"/>
                  <a:pt x="402772" y="1850"/>
                  <a:pt x="446315" y="36"/>
                </a:cubicBezTo>
                <a:cubicBezTo>
                  <a:pt x="489858" y="-1778"/>
                  <a:pt x="533400" y="65350"/>
                  <a:pt x="533400" y="65350"/>
                </a:cubicBezTo>
                <a:lnTo>
                  <a:pt x="533400" y="653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175901" y="3262990"/>
            <a:ext cx="533400" cy="76236"/>
          </a:xfrm>
          <a:custGeom>
            <a:avLst/>
            <a:gdLst>
              <a:gd name="connsiteX0" fmla="*/ 0 w 533400"/>
              <a:gd name="connsiteY0" fmla="*/ 76236 h 76236"/>
              <a:gd name="connsiteX1" fmla="*/ 174172 w 533400"/>
              <a:gd name="connsiteY1" fmla="*/ 36 h 76236"/>
              <a:gd name="connsiteX2" fmla="*/ 272143 w 533400"/>
              <a:gd name="connsiteY2" fmla="*/ 76236 h 76236"/>
              <a:gd name="connsiteX3" fmla="*/ 446315 w 533400"/>
              <a:gd name="connsiteY3" fmla="*/ 36 h 76236"/>
              <a:gd name="connsiteX4" fmla="*/ 533400 w 533400"/>
              <a:gd name="connsiteY4" fmla="*/ 65350 h 76236"/>
              <a:gd name="connsiteX5" fmla="*/ 533400 w 533400"/>
              <a:gd name="connsiteY5" fmla="*/ 65350 h 7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400" h="76236">
                <a:moveTo>
                  <a:pt x="0" y="76236"/>
                </a:moveTo>
                <a:cubicBezTo>
                  <a:pt x="64407" y="38136"/>
                  <a:pt x="128815" y="36"/>
                  <a:pt x="174172" y="36"/>
                </a:cubicBezTo>
                <a:cubicBezTo>
                  <a:pt x="219529" y="36"/>
                  <a:pt x="226786" y="76236"/>
                  <a:pt x="272143" y="76236"/>
                </a:cubicBezTo>
                <a:cubicBezTo>
                  <a:pt x="317500" y="76236"/>
                  <a:pt x="402772" y="1850"/>
                  <a:pt x="446315" y="36"/>
                </a:cubicBezTo>
                <a:cubicBezTo>
                  <a:pt x="489858" y="-1778"/>
                  <a:pt x="533400" y="65350"/>
                  <a:pt x="533400" y="65350"/>
                </a:cubicBezTo>
                <a:lnTo>
                  <a:pt x="533400" y="653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030181" y="3254828"/>
            <a:ext cx="533400" cy="76236"/>
          </a:xfrm>
          <a:custGeom>
            <a:avLst/>
            <a:gdLst>
              <a:gd name="connsiteX0" fmla="*/ 0 w 533400"/>
              <a:gd name="connsiteY0" fmla="*/ 76236 h 76236"/>
              <a:gd name="connsiteX1" fmla="*/ 174172 w 533400"/>
              <a:gd name="connsiteY1" fmla="*/ 36 h 76236"/>
              <a:gd name="connsiteX2" fmla="*/ 272143 w 533400"/>
              <a:gd name="connsiteY2" fmla="*/ 76236 h 76236"/>
              <a:gd name="connsiteX3" fmla="*/ 446315 w 533400"/>
              <a:gd name="connsiteY3" fmla="*/ 36 h 76236"/>
              <a:gd name="connsiteX4" fmla="*/ 533400 w 533400"/>
              <a:gd name="connsiteY4" fmla="*/ 65350 h 76236"/>
              <a:gd name="connsiteX5" fmla="*/ 533400 w 533400"/>
              <a:gd name="connsiteY5" fmla="*/ 65350 h 7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400" h="76236">
                <a:moveTo>
                  <a:pt x="0" y="76236"/>
                </a:moveTo>
                <a:cubicBezTo>
                  <a:pt x="64407" y="38136"/>
                  <a:pt x="128815" y="36"/>
                  <a:pt x="174172" y="36"/>
                </a:cubicBezTo>
                <a:cubicBezTo>
                  <a:pt x="219529" y="36"/>
                  <a:pt x="226786" y="76236"/>
                  <a:pt x="272143" y="76236"/>
                </a:cubicBezTo>
                <a:cubicBezTo>
                  <a:pt x="317500" y="76236"/>
                  <a:pt x="402772" y="1850"/>
                  <a:pt x="446315" y="36"/>
                </a:cubicBezTo>
                <a:cubicBezTo>
                  <a:pt x="489858" y="-1778"/>
                  <a:pt x="533400" y="65350"/>
                  <a:pt x="533400" y="65350"/>
                </a:cubicBezTo>
                <a:lnTo>
                  <a:pt x="533400" y="653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4430468" y="2906499"/>
            <a:ext cx="1502247" cy="7184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 smtClean="0">
                <a:ln>
                  <a:solidFill>
                    <a:schemeClr val="bg1"/>
                  </a:solidFill>
                </a:ln>
              </a:rPr>
              <a:t>ATP</a:t>
            </a:r>
            <a:r>
              <a:rPr lang="en-US" sz="1400" dirty="0" smtClean="0">
                <a:ln>
                  <a:solidFill>
                    <a:schemeClr val="bg1"/>
                  </a:solidFill>
                </a:ln>
              </a:rPr>
              <a:t>ase</a:t>
            </a:r>
            <a:endParaRPr lang="en-US" sz="1400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1" name="Oval 20"/>
          <p:cNvSpPr/>
          <p:nvPr/>
        </p:nvSpPr>
        <p:spPr>
          <a:xfrm>
            <a:off x="5987145" y="2928294"/>
            <a:ext cx="666737" cy="674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bg1"/>
                  </a:solidFill>
                </a:ln>
              </a:rPr>
              <a:t>A</a:t>
            </a:r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2" name="Oval 21"/>
          <p:cNvSpPr/>
          <p:nvPr/>
        </p:nvSpPr>
        <p:spPr>
          <a:xfrm>
            <a:off x="7883917" y="2928294"/>
            <a:ext cx="666737" cy="674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bg1"/>
                  </a:solidFill>
                </a:ln>
              </a:rPr>
              <a:t>P</a:t>
            </a:r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Oval 22"/>
          <p:cNvSpPr/>
          <p:nvPr/>
        </p:nvSpPr>
        <p:spPr>
          <a:xfrm>
            <a:off x="6939611" y="2928294"/>
            <a:ext cx="666737" cy="674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bg1"/>
                  </a:solidFill>
                </a:ln>
              </a:rPr>
              <a:t>P</a:t>
            </a:r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6652502" y="3287484"/>
            <a:ext cx="287109" cy="76203"/>
          </a:xfrm>
          <a:custGeom>
            <a:avLst/>
            <a:gdLst>
              <a:gd name="connsiteX0" fmla="*/ 0 w 533400"/>
              <a:gd name="connsiteY0" fmla="*/ 76236 h 76236"/>
              <a:gd name="connsiteX1" fmla="*/ 174172 w 533400"/>
              <a:gd name="connsiteY1" fmla="*/ 36 h 76236"/>
              <a:gd name="connsiteX2" fmla="*/ 272143 w 533400"/>
              <a:gd name="connsiteY2" fmla="*/ 76236 h 76236"/>
              <a:gd name="connsiteX3" fmla="*/ 446315 w 533400"/>
              <a:gd name="connsiteY3" fmla="*/ 36 h 76236"/>
              <a:gd name="connsiteX4" fmla="*/ 533400 w 533400"/>
              <a:gd name="connsiteY4" fmla="*/ 65350 h 76236"/>
              <a:gd name="connsiteX5" fmla="*/ 533400 w 533400"/>
              <a:gd name="connsiteY5" fmla="*/ 65350 h 7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400" h="76236">
                <a:moveTo>
                  <a:pt x="0" y="76236"/>
                </a:moveTo>
                <a:cubicBezTo>
                  <a:pt x="64407" y="38136"/>
                  <a:pt x="128815" y="36"/>
                  <a:pt x="174172" y="36"/>
                </a:cubicBezTo>
                <a:cubicBezTo>
                  <a:pt x="219529" y="36"/>
                  <a:pt x="226786" y="76236"/>
                  <a:pt x="272143" y="76236"/>
                </a:cubicBezTo>
                <a:cubicBezTo>
                  <a:pt x="317500" y="76236"/>
                  <a:pt x="402772" y="1850"/>
                  <a:pt x="446315" y="36"/>
                </a:cubicBezTo>
                <a:cubicBezTo>
                  <a:pt x="489858" y="-1778"/>
                  <a:pt x="533400" y="65350"/>
                  <a:pt x="533400" y="65350"/>
                </a:cubicBezTo>
                <a:lnTo>
                  <a:pt x="533400" y="653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88676" y="3243937"/>
            <a:ext cx="287109" cy="76203"/>
          </a:xfrm>
          <a:custGeom>
            <a:avLst/>
            <a:gdLst>
              <a:gd name="connsiteX0" fmla="*/ 0 w 533400"/>
              <a:gd name="connsiteY0" fmla="*/ 76236 h 76236"/>
              <a:gd name="connsiteX1" fmla="*/ 174172 w 533400"/>
              <a:gd name="connsiteY1" fmla="*/ 36 h 76236"/>
              <a:gd name="connsiteX2" fmla="*/ 272143 w 533400"/>
              <a:gd name="connsiteY2" fmla="*/ 76236 h 76236"/>
              <a:gd name="connsiteX3" fmla="*/ 446315 w 533400"/>
              <a:gd name="connsiteY3" fmla="*/ 36 h 76236"/>
              <a:gd name="connsiteX4" fmla="*/ 533400 w 533400"/>
              <a:gd name="connsiteY4" fmla="*/ 65350 h 76236"/>
              <a:gd name="connsiteX5" fmla="*/ 533400 w 533400"/>
              <a:gd name="connsiteY5" fmla="*/ 65350 h 76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400" h="76236">
                <a:moveTo>
                  <a:pt x="0" y="76236"/>
                </a:moveTo>
                <a:cubicBezTo>
                  <a:pt x="64407" y="38136"/>
                  <a:pt x="128815" y="36"/>
                  <a:pt x="174172" y="36"/>
                </a:cubicBezTo>
                <a:cubicBezTo>
                  <a:pt x="219529" y="36"/>
                  <a:pt x="226786" y="76236"/>
                  <a:pt x="272143" y="76236"/>
                </a:cubicBezTo>
                <a:cubicBezTo>
                  <a:pt x="317500" y="76236"/>
                  <a:pt x="402772" y="1850"/>
                  <a:pt x="446315" y="36"/>
                </a:cubicBezTo>
                <a:cubicBezTo>
                  <a:pt x="489858" y="-1778"/>
                  <a:pt x="533400" y="65350"/>
                  <a:pt x="533400" y="65350"/>
                </a:cubicBezTo>
                <a:lnTo>
                  <a:pt x="533400" y="653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92192" y="2906499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28" name="Oval 27"/>
          <p:cNvSpPr/>
          <p:nvPr/>
        </p:nvSpPr>
        <p:spPr>
          <a:xfrm>
            <a:off x="1153885" y="4611485"/>
            <a:ext cx="666737" cy="674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bg1"/>
                  </a:solidFill>
                </a:ln>
              </a:rPr>
              <a:t>Pi</a:t>
            </a:r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51209" y="4611485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827675" y="4495462"/>
            <a:ext cx="1970315" cy="500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827675" y="5168328"/>
            <a:ext cx="2105040" cy="425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xplosion 2 35"/>
          <p:cNvSpPr/>
          <p:nvPr/>
        </p:nvSpPr>
        <p:spPr>
          <a:xfrm>
            <a:off x="5797991" y="3635783"/>
            <a:ext cx="2845266" cy="1175657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 – 35% طاقة حركية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Explosion 2 36"/>
          <p:cNvSpPr/>
          <p:nvPr/>
        </p:nvSpPr>
        <p:spPr>
          <a:xfrm rot="1042882">
            <a:off x="5867243" y="4945381"/>
            <a:ext cx="3273658" cy="1364614"/>
          </a:xfrm>
          <a:prstGeom prst="irregularSeal2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65-70% طاقة حرارية (12 سعرة حرارية)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7-Point Star 37"/>
          <p:cNvSpPr/>
          <p:nvPr/>
        </p:nvSpPr>
        <p:spPr>
          <a:xfrm>
            <a:off x="2237667" y="4398164"/>
            <a:ext cx="1236874" cy="102522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IQ" sz="2400" dirty="0"/>
              <a:t>طاقة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962623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/>
      <p:bldP spid="19" grpId="0" animBg="1"/>
      <p:bldP spid="21" grpId="0" animBg="1"/>
      <p:bldP spid="22" grpId="0" animBg="1"/>
      <p:bldP spid="23" grpId="0" animBg="1"/>
      <p:bldP spid="27" grpId="0"/>
      <p:bldP spid="28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منظومة فوسفات الكرياتين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32120" y="2449284"/>
            <a:ext cx="783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CP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41016" y="2314545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348587" y="2437655"/>
            <a:ext cx="960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ADP</a:t>
            </a:r>
            <a:endParaRPr lang="en-US" sz="2800" b="1" dirty="0"/>
          </a:p>
        </p:txBody>
      </p:sp>
      <p:sp>
        <p:nvSpPr>
          <p:cNvPr id="7" name="Right Arrow 6"/>
          <p:cNvSpPr/>
          <p:nvPr/>
        </p:nvSpPr>
        <p:spPr>
          <a:xfrm>
            <a:off x="3309257" y="2314545"/>
            <a:ext cx="2841172" cy="769441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كرياتين فوسفو كاينيز </a:t>
            </a:r>
            <a:r>
              <a:rPr lang="en-US" dirty="0"/>
              <a:t> </a:t>
            </a:r>
            <a:r>
              <a:rPr lang="en-US" dirty="0" smtClean="0"/>
              <a:t>(CPK</a:t>
            </a:r>
            <a:r>
              <a:rPr lang="ar-IQ" dirty="0" smtClean="0"/>
              <a:t>(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7327" y="2449284"/>
            <a:ext cx="519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70226" y="2314545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7277797" y="2437655"/>
            <a:ext cx="960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ATP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77343" y="3701143"/>
            <a:ext cx="4082143" cy="52322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l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IQ" sz="2800" dirty="0"/>
              <a:t>منظومة ثنائي فوسفات الادينوسين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84401" y="4833258"/>
            <a:ext cx="960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ADP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45071" y="4698519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2152642" y="4821629"/>
            <a:ext cx="960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ADP</a:t>
            </a:r>
            <a:endParaRPr lang="en-US" sz="2800" b="1" dirty="0"/>
          </a:p>
        </p:txBody>
      </p:sp>
      <p:sp>
        <p:nvSpPr>
          <p:cNvPr id="15" name="Right Arrow 14"/>
          <p:cNvSpPr/>
          <p:nvPr/>
        </p:nvSpPr>
        <p:spPr>
          <a:xfrm>
            <a:off x="3113312" y="4698519"/>
            <a:ext cx="2841172" cy="76944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انزيم مايوكاينيز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1382" y="4833258"/>
            <a:ext cx="99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ATP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944393" y="4698519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18" name="TextBox 17"/>
          <p:cNvSpPr txBox="1"/>
          <p:nvPr/>
        </p:nvSpPr>
        <p:spPr>
          <a:xfrm>
            <a:off x="7451967" y="4821629"/>
            <a:ext cx="1156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AMP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0000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منظومة احادي فوسفات </a:t>
            </a:r>
            <a:r>
              <a:rPr lang="ar-IQ" dirty="0" smtClean="0"/>
              <a:t>الادينوسين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8714" y="2743200"/>
            <a:ext cx="104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</a:t>
            </a:r>
            <a:r>
              <a:rPr lang="en-US" sz="2800" b="1" dirty="0"/>
              <a:t>M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45071" y="2608461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152642" y="2731571"/>
            <a:ext cx="960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ADP</a:t>
            </a:r>
            <a:endParaRPr lang="en-US" sz="2800" b="1" dirty="0"/>
          </a:p>
        </p:txBody>
      </p:sp>
      <p:sp>
        <p:nvSpPr>
          <p:cNvPr id="7" name="Right Arrow 6"/>
          <p:cNvSpPr/>
          <p:nvPr/>
        </p:nvSpPr>
        <p:spPr>
          <a:xfrm>
            <a:off x="3091539" y="2481941"/>
            <a:ext cx="3018067" cy="110278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التفاعل يتم عن طريق نقل الطاقة العالية من الاحادي الى الثنائي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31382" y="2743200"/>
            <a:ext cx="99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ATP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44393" y="2608461"/>
            <a:ext cx="507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7336971" y="2731571"/>
            <a:ext cx="1513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/>
              <a:t>A</a:t>
            </a:r>
            <a:r>
              <a:rPr lang="ar-IQ" sz="2800" b="1" dirty="0" smtClean="0"/>
              <a:t>او</a:t>
            </a:r>
            <a:r>
              <a:rPr lang="en-US" sz="2800" b="1" dirty="0" smtClean="0"/>
              <a:t> IMP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67543" y="4556227"/>
            <a:ext cx="6444343" cy="122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dirty="0" smtClean="0"/>
              <a:t>وتشير الدراسات الحديثة امكانية تحول </a:t>
            </a:r>
            <a:r>
              <a:rPr lang="en-US" dirty="0" smtClean="0"/>
              <a:t>AMP</a:t>
            </a:r>
            <a:r>
              <a:rPr lang="ar-IQ" dirty="0" smtClean="0"/>
              <a:t> وعن طريق انزيم محلل للمجموعة الامينية من مركب احادي فوسفات الادينوسين الى </a:t>
            </a:r>
            <a:r>
              <a:rPr lang="en-US" dirty="0" smtClean="0"/>
              <a:t>IMP</a:t>
            </a:r>
            <a:r>
              <a:rPr lang="ar-IQ" dirty="0" smtClean="0"/>
              <a:t> وتكون الامونيا والتي تنتقل من العضلة الى الدم ولكن حدد هذا التفاعل في الاركاض المتوسطة الشدة او الشدد التمرينية المتوسطة.</a:t>
            </a:r>
            <a:endParaRPr lang="en-US" dirty="0"/>
          </a:p>
        </p:txBody>
      </p:sp>
      <p:sp>
        <p:nvSpPr>
          <p:cNvPr id="13" name="Curved Left Arrow 12"/>
          <p:cNvSpPr/>
          <p:nvPr/>
        </p:nvSpPr>
        <p:spPr>
          <a:xfrm rot="631087">
            <a:off x="8103951" y="3197586"/>
            <a:ext cx="792557" cy="19744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2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منظومة تحلل الكلايكوجين اللاهوائي</a:t>
            </a:r>
            <a:endParaRPr lang="en-US" dirty="0"/>
          </a:p>
        </p:txBody>
      </p:sp>
      <p:sp>
        <p:nvSpPr>
          <p:cNvPr id="4" name="7-Point Star 3"/>
          <p:cNvSpPr/>
          <p:nvPr/>
        </p:nvSpPr>
        <p:spPr>
          <a:xfrm>
            <a:off x="529113" y="2492827"/>
            <a:ext cx="1447800" cy="1045028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1</a:t>
            </a:r>
            <a:endParaRPr lang="en-US" dirty="0" smtClean="0"/>
          </a:p>
          <a:p>
            <a:pPr algn="ctr"/>
            <a:r>
              <a:rPr lang="en-US" dirty="0" smtClean="0"/>
              <a:t>1ATP</a:t>
            </a:r>
            <a:endParaRPr lang="en-US" dirty="0"/>
          </a:p>
        </p:txBody>
      </p:sp>
      <p:sp>
        <p:nvSpPr>
          <p:cNvPr id="5" name="7-Point Star 4"/>
          <p:cNvSpPr/>
          <p:nvPr/>
        </p:nvSpPr>
        <p:spPr>
          <a:xfrm>
            <a:off x="2129313" y="2471057"/>
            <a:ext cx="1447800" cy="10450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2</a:t>
            </a:r>
            <a:endParaRPr lang="en-US" dirty="0"/>
          </a:p>
        </p:txBody>
      </p:sp>
      <p:sp>
        <p:nvSpPr>
          <p:cNvPr id="6" name="7-Point Star 5"/>
          <p:cNvSpPr/>
          <p:nvPr/>
        </p:nvSpPr>
        <p:spPr>
          <a:xfrm>
            <a:off x="3729513" y="2492827"/>
            <a:ext cx="1447800" cy="1045028"/>
          </a:xfrm>
          <a:prstGeom prst="star7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3</a:t>
            </a:r>
            <a:endParaRPr lang="en-US" dirty="0" smtClean="0"/>
          </a:p>
          <a:p>
            <a:pPr algn="ctr"/>
            <a:r>
              <a:rPr lang="en-US" dirty="0" smtClean="0"/>
              <a:t>1 ATP</a:t>
            </a:r>
            <a:endParaRPr lang="en-US" dirty="0"/>
          </a:p>
        </p:txBody>
      </p:sp>
      <p:sp>
        <p:nvSpPr>
          <p:cNvPr id="7" name="7-Point Star 6"/>
          <p:cNvSpPr/>
          <p:nvPr/>
        </p:nvSpPr>
        <p:spPr>
          <a:xfrm>
            <a:off x="547596" y="4234542"/>
            <a:ext cx="1447800" cy="10450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6</a:t>
            </a:r>
            <a:endParaRPr lang="en-US" dirty="0"/>
          </a:p>
        </p:txBody>
      </p:sp>
      <p:sp>
        <p:nvSpPr>
          <p:cNvPr id="8" name="7-Point Star 7"/>
          <p:cNvSpPr/>
          <p:nvPr/>
        </p:nvSpPr>
        <p:spPr>
          <a:xfrm>
            <a:off x="2164124" y="4223656"/>
            <a:ext cx="1447800" cy="1045028"/>
          </a:xfrm>
          <a:prstGeom prst="star7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7</a:t>
            </a:r>
            <a:endParaRPr lang="en-US" dirty="0"/>
          </a:p>
        </p:txBody>
      </p:sp>
      <p:sp>
        <p:nvSpPr>
          <p:cNvPr id="9" name="7-Point Star 8"/>
          <p:cNvSpPr/>
          <p:nvPr/>
        </p:nvSpPr>
        <p:spPr>
          <a:xfrm>
            <a:off x="3780652" y="4223656"/>
            <a:ext cx="1447800" cy="10450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8</a:t>
            </a:r>
            <a:endParaRPr lang="en-US" dirty="0"/>
          </a:p>
        </p:txBody>
      </p:sp>
      <p:sp>
        <p:nvSpPr>
          <p:cNvPr id="10" name="7-Point Star 9"/>
          <p:cNvSpPr/>
          <p:nvPr/>
        </p:nvSpPr>
        <p:spPr>
          <a:xfrm>
            <a:off x="5397180" y="4223656"/>
            <a:ext cx="1447800" cy="10450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9</a:t>
            </a:r>
            <a:endParaRPr lang="en-US" dirty="0"/>
          </a:p>
        </p:txBody>
      </p:sp>
      <p:sp>
        <p:nvSpPr>
          <p:cNvPr id="11" name="7-Point Star 10"/>
          <p:cNvSpPr/>
          <p:nvPr/>
        </p:nvSpPr>
        <p:spPr>
          <a:xfrm>
            <a:off x="5329713" y="2471057"/>
            <a:ext cx="1447800" cy="10450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4</a:t>
            </a:r>
            <a:endParaRPr lang="en-US" dirty="0"/>
          </a:p>
        </p:txBody>
      </p:sp>
      <p:sp>
        <p:nvSpPr>
          <p:cNvPr id="12" name="7-Point Star 11"/>
          <p:cNvSpPr/>
          <p:nvPr/>
        </p:nvSpPr>
        <p:spPr>
          <a:xfrm>
            <a:off x="6929913" y="2471057"/>
            <a:ext cx="1447800" cy="10450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5</a:t>
            </a:r>
            <a:endParaRPr lang="en-US" dirty="0"/>
          </a:p>
        </p:txBody>
      </p:sp>
      <p:sp>
        <p:nvSpPr>
          <p:cNvPr id="13" name="7-Point Star 12"/>
          <p:cNvSpPr/>
          <p:nvPr/>
        </p:nvSpPr>
        <p:spPr>
          <a:xfrm>
            <a:off x="7013708" y="4223656"/>
            <a:ext cx="1447800" cy="1045028"/>
          </a:xfrm>
          <a:prstGeom prst="star7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26829" y="3624940"/>
            <a:ext cx="124097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= 2 ATP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17677" y="1921735"/>
            <a:ext cx="38611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IQ" b="1" dirty="0" smtClean="0"/>
              <a:t>تحدث هذه التفاعلات في سايتوبلازم الليف العضلي</a:t>
            </a:r>
            <a:endParaRPr lang="en-US" b="1" dirty="0"/>
          </a:p>
        </p:txBody>
      </p:sp>
      <p:sp>
        <p:nvSpPr>
          <p:cNvPr id="16" name="Down Arrow 15"/>
          <p:cNvSpPr/>
          <p:nvPr/>
        </p:nvSpPr>
        <p:spPr>
          <a:xfrm>
            <a:off x="2634343" y="5290456"/>
            <a:ext cx="522515" cy="74023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050" dirty="0" smtClean="0"/>
              <a:t>انتاج</a:t>
            </a:r>
            <a:endParaRPr lang="en-US" sz="1050" dirty="0"/>
          </a:p>
        </p:txBody>
      </p:sp>
      <p:sp>
        <p:nvSpPr>
          <p:cNvPr id="17" name="Down Arrow 16"/>
          <p:cNvSpPr/>
          <p:nvPr/>
        </p:nvSpPr>
        <p:spPr>
          <a:xfrm>
            <a:off x="7476350" y="5290456"/>
            <a:ext cx="522515" cy="74023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050" dirty="0" smtClean="0"/>
              <a:t>انتاج</a:t>
            </a:r>
            <a:endParaRPr lang="en-US" sz="1050" dirty="0"/>
          </a:p>
        </p:txBody>
      </p:sp>
      <p:sp>
        <p:nvSpPr>
          <p:cNvPr id="18" name="Oval 17"/>
          <p:cNvSpPr/>
          <p:nvPr/>
        </p:nvSpPr>
        <p:spPr>
          <a:xfrm>
            <a:off x="2351315" y="6064874"/>
            <a:ext cx="1045028" cy="738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1ATP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209642" y="6064870"/>
            <a:ext cx="1052615" cy="738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1ATP</a:t>
            </a:r>
            <a:endParaRPr lang="en-US" dirty="0"/>
          </a:p>
        </p:txBody>
      </p:sp>
      <p:sp>
        <p:nvSpPr>
          <p:cNvPr id="20" name="Teardrop 19"/>
          <p:cNvSpPr/>
          <p:nvPr/>
        </p:nvSpPr>
        <p:spPr>
          <a:xfrm>
            <a:off x="28372" y="3526966"/>
            <a:ext cx="2135751" cy="559639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IQ" dirty="0" smtClean="0"/>
          </a:p>
          <a:p>
            <a:pPr algn="ctr" rtl="1"/>
            <a:r>
              <a:rPr lang="ar-IQ" dirty="0" smtClean="0"/>
              <a:t>انزيم </a:t>
            </a:r>
            <a:r>
              <a:rPr lang="ar-IQ" dirty="0"/>
              <a:t>الهكسوكاينيز</a:t>
            </a:r>
            <a:endParaRPr lang="en-US" dirty="0"/>
          </a:p>
          <a:p>
            <a:pPr algn="ctr" rtl="1"/>
            <a:endParaRPr lang="en-US" dirty="0"/>
          </a:p>
        </p:txBody>
      </p:sp>
      <p:sp>
        <p:nvSpPr>
          <p:cNvPr id="21" name="Teardrop 20"/>
          <p:cNvSpPr/>
          <p:nvPr/>
        </p:nvSpPr>
        <p:spPr>
          <a:xfrm>
            <a:off x="3402941" y="3570511"/>
            <a:ext cx="2105230" cy="598716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انزيم </a:t>
            </a:r>
            <a:r>
              <a:rPr lang="en-US" dirty="0"/>
              <a:t>PFK</a:t>
            </a:r>
            <a:r>
              <a:rPr lang="ar-IQ" dirty="0"/>
              <a:t> مفتاح المنظومة</a:t>
            </a:r>
            <a:endParaRPr lang="en-US" dirty="0"/>
          </a:p>
        </p:txBody>
      </p:sp>
      <p:sp>
        <p:nvSpPr>
          <p:cNvPr id="22" name="Teardrop 21"/>
          <p:cNvSpPr/>
          <p:nvPr/>
        </p:nvSpPr>
        <p:spPr>
          <a:xfrm>
            <a:off x="5479980" y="5321588"/>
            <a:ext cx="2105230" cy="598716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PK </a:t>
            </a:r>
            <a:r>
              <a:rPr lang="ar-IQ"/>
              <a:t>انزيم بايروفيك كاينيز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مخطط منحنيات الطاقة خلال العمل العضلي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8092" y="2489200"/>
            <a:ext cx="5797840" cy="3530600"/>
          </a:xfrm>
          <a:prstGeom prst="rect">
            <a:avLst/>
          </a:prstGeom>
        </p:spPr>
      </p:pic>
      <p:pic>
        <p:nvPicPr>
          <p:cNvPr id="5" name="Picture 4" descr="ener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29" y="2223747"/>
            <a:ext cx="5859814" cy="437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2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انواع الطاقة والمدة الزمنية لادائها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895661"/>
              </p:ext>
            </p:extLst>
          </p:nvPr>
        </p:nvGraphicFramePr>
        <p:xfrm>
          <a:off x="1165452" y="2427516"/>
          <a:ext cx="6219825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7920301" imgH="4993148" progId="Word.Document.8">
                  <p:embed/>
                </p:oleObj>
              </mc:Choice>
              <mc:Fallback>
                <p:oleObj name="Document" r:id="rId3" imgW="7920301" imgH="49931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452" y="2427516"/>
                        <a:ext cx="6219825" cy="39211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 w="5715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757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615</TotalTime>
  <Words>212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 Boardroom</vt:lpstr>
      <vt:lpstr>Document</vt:lpstr>
      <vt:lpstr>بايوكميائية الانقباض العضلي </vt:lpstr>
      <vt:lpstr>منظومات اعادة بناء ثلاثي فوسفات الادينوسن ATP</vt:lpstr>
      <vt:lpstr>كيف يتحلل المركب ذو الطاقة العالية ATP</vt:lpstr>
      <vt:lpstr>منظومة فوسفات الكرياتين</vt:lpstr>
      <vt:lpstr>منظومة احادي فوسفات الادينوسين</vt:lpstr>
      <vt:lpstr>منظومة تحلل الكلايكوجين اللاهوائي</vt:lpstr>
      <vt:lpstr>مخطط منحنيات الطاقة خلال العمل العضلي</vt:lpstr>
      <vt:lpstr>انواع الطاقة والمدة الزمنية لادائها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بايوكميائية الانقباض العضلي </dc:title>
  <dc:creator>mustafa</dc:creator>
  <cp:lastModifiedBy>mustafa</cp:lastModifiedBy>
  <cp:revision>30</cp:revision>
  <dcterms:created xsi:type="dcterms:W3CDTF">2017-10-02T17:28:46Z</dcterms:created>
  <dcterms:modified xsi:type="dcterms:W3CDTF">2017-10-04T07:24:07Z</dcterms:modified>
</cp:coreProperties>
</file>