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diagrams/colors11.xml" ContentType="application/vnd.openxmlformats-officedocument.drawingml.diagramColors+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diagrams/layout9.xml" ContentType="application/vnd.openxmlformats-officedocument.drawingml.diagramLayout+xml"/>
  <Override PartName="/ppt/diagrams/data13.xml" ContentType="application/vnd.openxmlformats-officedocument.drawingml.diagramData+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diagrams/layout5.xml" ContentType="application/vnd.openxmlformats-officedocument.drawingml.diagramLayout+xml"/>
  <Override PartName="/ppt/diagrams/data6.xml" ContentType="application/vnd.openxmlformats-officedocument.drawingml.diagramData+xml"/>
  <Override PartName="/ppt/diagrams/layout3.xml" ContentType="application/vnd.openxmlformats-officedocument.drawingml.diagramLayout+xml"/>
  <Override PartName="/ppt/diagrams/data4.xml" ContentType="application/vnd.openxmlformats-officedocument.drawingml.diagramData+xml"/>
  <Override PartName="/ppt/diagrams/colors8.xml" ContentType="application/vnd.openxmlformats-officedocument.drawingml.diagramColor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diagrams/quickStyle13.xml" ContentType="application/vnd.openxmlformats-officedocument.drawingml.diagramStyle+xml"/>
  <Override PartName="/ppt/diagrams/layout1.xml" ContentType="application/vnd.openxmlformats-officedocument.drawingml.diagramLayout+xml"/>
  <Override PartName="/ppt/diagrams/data2.xml" ContentType="application/vnd.openxmlformats-officedocument.drawingml.diagramData+xml"/>
  <Override PartName="/ppt/notesSlides/notesSlide7.xml" ContentType="application/vnd.openxmlformats-officedocument.presentationml.notesSlide+xml"/>
  <Override PartName="/ppt/diagrams/colors6.xml" ContentType="application/vnd.openxmlformats-officedocument.drawingml.diagramColors+xml"/>
  <Override PartName="/ppt/notesSlides/notesSlide10.xml" ContentType="application/vnd.openxmlformats-officedocument.presentationml.notesSlide+xml"/>
  <Override PartName="/ppt/diagrams/quickStyle9.xml" ContentType="application/vnd.openxmlformats-officedocument.drawingml.diagramStyle+xml"/>
  <Override PartName="/ppt/diagrams/quickStyle11.xml" ContentType="application/vnd.openxmlformats-officedocument.drawingml.diagramStyle+xml"/>
  <Override PartName="/ppt/diagrams/layout13.xml" ContentType="application/vnd.openxmlformats-officedocument.drawingml.diagramLayout+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diagrams/colors4.xml" ContentType="application/vnd.openxmlformats-officedocument.drawingml.diagramColors+xml"/>
  <Override PartName="/ppt/diagrams/quickStyle7.xml" ContentType="application/vnd.openxmlformats-officedocument.drawingml.diagramStyle+xml"/>
  <Override PartName="/ppt/diagrams/layout11.xml" ContentType="application/vnd.openxmlformats-officedocument.drawingml.diagram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diagrams/colors2.xml" ContentType="application/vnd.openxmlformats-officedocument.drawingml.diagramColors+xml"/>
  <Override PartName="/ppt/diagrams/quickStyle5.xml" ContentType="application/vnd.openxmlformats-officedocument.drawingml.diagramStyle+xml"/>
  <Default Extension="png" ContentType="image/png"/>
  <Override PartName="/ppt/diagrams/colors1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diagrams/colors10.xml" ContentType="application/vnd.openxmlformats-officedocument.drawingml.diagramColors+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diagrams/layout8.xml" ContentType="application/vnd.openxmlformats-officedocument.drawingml.diagramLayout+xml"/>
  <Override PartName="/ppt/diagrams/data12.xml" ContentType="application/vnd.openxmlformats-officedocument.drawingml.diagramData+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ppt/diagrams/data9.xml" ContentType="application/vnd.openxmlformats-officedocument.drawingml.diagramData+xml"/>
  <Override PartName="/ppt/diagrams/data10.xml" ContentType="application/vnd.openxmlformats-officedocument.drawingml.diagramData+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diagrams/layout4.xml" ContentType="application/vnd.openxmlformats-officedocument.drawingml.diagramLayout+xml"/>
  <Override PartName="/ppt/diagrams/data7.xml" ContentType="application/vnd.openxmlformats-officedocument.drawingml.diagramData+xml"/>
  <Override PartName="/ppt/diagrams/colors9.xml" ContentType="application/vnd.openxmlformats-officedocument.drawingml.diagramColors+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Override PartName="/ppt/notesSlides/notesSlide8.xml" ContentType="application/vnd.openxmlformats-officedocument.presentationml.notesSlide+xml"/>
  <Override PartName="/ppt/notesSlides/notesSlide11.xml" ContentType="application/vnd.openxmlformats-officedocument.presentationml.notesSlide+xml"/>
  <Override PartName="/ppt/diagrams/quickStyle12.xml" ContentType="application/vnd.openxmlformats-officedocument.drawingml.diagramStyle+xml"/>
  <Override PartName="/ppt/diagrams/data3.xml" ContentType="application/vnd.openxmlformats-officedocument.drawingml.diagramData+xml"/>
  <Override PartName="/ppt/notesSlides/notesSlide6.xml" ContentType="application/vnd.openxmlformats-officedocument.presentationml.notesSlide+xml"/>
  <Override PartName="/ppt/diagrams/colors5.xml" ContentType="application/vnd.openxmlformats-officedocument.drawingml.diagramColors+xml"/>
  <Override PartName="/ppt/diagrams/quickStyle8.xml" ContentType="application/vnd.openxmlformats-officedocument.drawingml.diagramStyle+xml"/>
  <Override PartName="/ppt/diagrams/quickStyle10.xml" ContentType="application/vnd.openxmlformats-officedocument.drawingml.diagramStyle+xml"/>
  <Override PartName="/ppt/slides/slide8.xml" ContentType="application/vnd.openxmlformats-officedocument.presentationml.slide+xml"/>
  <Override PartName="/ppt/diagrams/data1.xml" ContentType="application/vnd.openxmlformats-officedocument.drawingml.diagramData+xml"/>
  <Override PartName="/ppt/notesSlides/notesSlide4.xml" ContentType="application/vnd.openxmlformats-officedocument.presentationml.notesSlide+xml"/>
  <Override PartName="/ppt/diagrams/colors3.xml" ContentType="application/vnd.openxmlformats-officedocument.drawingml.diagramColors+xml"/>
  <Override PartName="/ppt/diagrams/quickStyle6.xml" ContentType="application/vnd.openxmlformats-officedocument.drawingml.diagramStyle+xml"/>
  <Override PartName="/ppt/diagrams/layout12.xml" ContentType="application/vnd.openxmlformats-officedocument.drawingml.diagramLayout+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layout10.xml" ContentType="application/vnd.openxmlformats-officedocument.drawingml.diagramLayout+xml"/>
  <Override PartName="/ppt/diagrams/colors13.xml" ContentType="application/vnd.openxmlformats-officedocument.drawingml.diagramColors+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diagrams/data11.xml" ContentType="application/vnd.openxmlformats-officedocument.drawingml.diagramData+xml"/>
  <Default Extension="rels" ContentType="application/vnd.openxmlformats-package.relationships+xml"/>
  <Override PartName="/ppt/slides/slide23.xml" ContentType="application/vnd.openxmlformats-officedocument.presentationml.slide+xml"/>
  <Override PartName="/ppt/diagrams/layout7.xml" ContentType="application/vnd.openxmlformats-officedocument.drawingml.diagramLayout+xml"/>
  <Override PartName="/ppt/diagrams/data8.xml" ContentType="application/vnd.openxmlformats-officedocument.drawingml.diagramData+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833" r:id="rId1"/>
  </p:sldMasterIdLst>
  <p:notesMasterIdLst>
    <p:notesMasterId r:id="rId34"/>
  </p:notesMasterIdLst>
  <p:sldIdLst>
    <p:sldId id="295" r:id="rId2"/>
    <p:sldId id="256" r:id="rId3"/>
    <p:sldId id="257" r:id="rId4"/>
    <p:sldId id="258" r:id="rId5"/>
    <p:sldId id="281" r:id="rId6"/>
    <p:sldId id="259" r:id="rId7"/>
    <p:sldId id="282" r:id="rId8"/>
    <p:sldId id="283" r:id="rId9"/>
    <p:sldId id="285" r:id="rId10"/>
    <p:sldId id="261" r:id="rId11"/>
    <p:sldId id="286" r:id="rId12"/>
    <p:sldId id="287" r:id="rId13"/>
    <p:sldId id="262" r:id="rId14"/>
    <p:sldId id="263" r:id="rId15"/>
    <p:sldId id="264" r:id="rId16"/>
    <p:sldId id="265" r:id="rId17"/>
    <p:sldId id="266" r:id="rId18"/>
    <p:sldId id="267" r:id="rId19"/>
    <p:sldId id="288" r:id="rId20"/>
    <p:sldId id="292" r:id="rId21"/>
    <p:sldId id="293" r:id="rId22"/>
    <p:sldId id="268" r:id="rId23"/>
    <p:sldId id="289" r:id="rId24"/>
    <p:sldId id="290" r:id="rId25"/>
    <p:sldId id="291" r:id="rId26"/>
    <p:sldId id="269" r:id="rId27"/>
    <p:sldId id="270" r:id="rId28"/>
    <p:sldId id="271" r:id="rId29"/>
    <p:sldId id="272" r:id="rId30"/>
    <p:sldId id="274" r:id="rId31"/>
    <p:sldId id="276" r:id="rId32"/>
    <p:sldId id="294" r:id="rId33"/>
  </p:sldIdLst>
  <p:sldSz cx="9144000" cy="6858000" type="screen4x3"/>
  <p:notesSz cx="6858000" cy="9144000"/>
  <p:defaultTextStyle>
    <a:defPPr>
      <a:defRPr lang="ar-SA"/>
    </a:defPPr>
    <a:lvl1pPr algn="r" rtl="1" fontAlgn="base">
      <a:spcBef>
        <a:spcPct val="0"/>
      </a:spcBef>
      <a:spcAft>
        <a:spcPct val="0"/>
      </a:spcAft>
      <a:defRPr kern="1200">
        <a:solidFill>
          <a:schemeClr val="tx1"/>
        </a:solidFill>
        <a:latin typeface="Arial" pitchFamily="34" charset="0"/>
        <a:ea typeface="Majalla UI"/>
        <a:cs typeface="Arial" pitchFamily="34" charset="0"/>
      </a:defRPr>
    </a:lvl1pPr>
    <a:lvl2pPr marL="457200" algn="r" rtl="1" fontAlgn="base">
      <a:spcBef>
        <a:spcPct val="0"/>
      </a:spcBef>
      <a:spcAft>
        <a:spcPct val="0"/>
      </a:spcAft>
      <a:defRPr kern="1200">
        <a:solidFill>
          <a:schemeClr val="tx1"/>
        </a:solidFill>
        <a:latin typeface="Arial" pitchFamily="34" charset="0"/>
        <a:ea typeface="Majalla UI"/>
        <a:cs typeface="Arial" pitchFamily="34" charset="0"/>
      </a:defRPr>
    </a:lvl2pPr>
    <a:lvl3pPr marL="914400" algn="r" rtl="1" fontAlgn="base">
      <a:spcBef>
        <a:spcPct val="0"/>
      </a:spcBef>
      <a:spcAft>
        <a:spcPct val="0"/>
      </a:spcAft>
      <a:defRPr kern="1200">
        <a:solidFill>
          <a:schemeClr val="tx1"/>
        </a:solidFill>
        <a:latin typeface="Arial" pitchFamily="34" charset="0"/>
        <a:ea typeface="Majalla UI"/>
        <a:cs typeface="Arial" pitchFamily="34" charset="0"/>
      </a:defRPr>
    </a:lvl3pPr>
    <a:lvl4pPr marL="1371600" algn="r" rtl="1" fontAlgn="base">
      <a:spcBef>
        <a:spcPct val="0"/>
      </a:spcBef>
      <a:spcAft>
        <a:spcPct val="0"/>
      </a:spcAft>
      <a:defRPr kern="1200">
        <a:solidFill>
          <a:schemeClr val="tx1"/>
        </a:solidFill>
        <a:latin typeface="Arial" pitchFamily="34" charset="0"/>
        <a:ea typeface="Majalla UI"/>
        <a:cs typeface="Arial" pitchFamily="34" charset="0"/>
      </a:defRPr>
    </a:lvl4pPr>
    <a:lvl5pPr marL="1828800" algn="r" rtl="1" fontAlgn="base">
      <a:spcBef>
        <a:spcPct val="0"/>
      </a:spcBef>
      <a:spcAft>
        <a:spcPct val="0"/>
      </a:spcAft>
      <a:defRPr kern="1200">
        <a:solidFill>
          <a:schemeClr val="tx1"/>
        </a:solidFill>
        <a:latin typeface="Arial" pitchFamily="34" charset="0"/>
        <a:ea typeface="Majalla UI"/>
        <a:cs typeface="Arial" pitchFamily="34" charset="0"/>
      </a:defRPr>
    </a:lvl5pPr>
    <a:lvl6pPr marL="2286000" algn="r" defTabSz="914400" rtl="1" eaLnBrk="1" latinLnBrk="0" hangingPunct="1">
      <a:defRPr kern="1200">
        <a:solidFill>
          <a:schemeClr val="tx1"/>
        </a:solidFill>
        <a:latin typeface="Arial" pitchFamily="34" charset="0"/>
        <a:ea typeface="Majalla UI"/>
        <a:cs typeface="Arial" pitchFamily="34" charset="0"/>
      </a:defRPr>
    </a:lvl6pPr>
    <a:lvl7pPr marL="2743200" algn="r" defTabSz="914400" rtl="1" eaLnBrk="1" latinLnBrk="0" hangingPunct="1">
      <a:defRPr kern="1200">
        <a:solidFill>
          <a:schemeClr val="tx1"/>
        </a:solidFill>
        <a:latin typeface="Arial" pitchFamily="34" charset="0"/>
        <a:ea typeface="Majalla UI"/>
        <a:cs typeface="Arial" pitchFamily="34" charset="0"/>
      </a:defRPr>
    </a:lvl7pPr>
    <a:lvl8pPr marL="3200400" algn="r" defTabSz="914400" rtl="1" eaLnBrk="1" latinLnBrk="0" hangingPunct="1">
      <a:defRPr kern="1200">
        <a:solidFill>
          <a:schemeClr val="tx1"/>
        </a:solidFill>
        <a:latin typeface="Arial" pitchFamily="34" charset="0"/>
        <a:ea typeface="Majalla UI"/>
        <a:cs typeface="Arial" pitchFamily="34" charset="0"/>
      </a:defRPr>
    </a:lvl8pPr>
    <a:lvl9pPr marL="3657600" algn="r" defTabSz="914400" rtl="1" eaLnBrk="1" latinLnBrk="0" hangingPunct="1">
      <a:defRPr kern="1200">
        <a:solidFill>
          <a:schemeClr val="tx1"/>
        </a:solidFill>
        <a:latin typeface="Arial" pitchFamily="34" charset="0"/>
        <a:ea typeface="Majalla UI"/>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iagrams/_rels/data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image" Target="../media/image5.jpeg"/><Relationship Id="rId4" Type="http://schemas.openxmlformats.org/officeDocument/2006/relationships/image" Target="../media/image8.jpeg"/></Relationships>
</file>

<file path=ppt/diagrams/_rels/data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image" Target="../media/image6.jpeg"/></Relationships>
</file>

<file path=ppt/diagrams/_rels/data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image" Target="../media/image7.jpeg"/></Relationships>
</file>

<file path=ppt/diagrams/_rels/data5.xml.rels><?xml version="1.0" encoding="UTF-8" standalone="yes"?>
<Relationships xmlns="http://schemas.openxmlformats.org/package/2006/relationships"><Relationship Id="rId1" Type="http://schemas.openxmlformats.org/officeDocument/2006/relationships/image" Target="../media/image4.jpeg"/></Relationships>
</file>

<file path=ppt/diagrams/_rels/data7.xml.rels><?xml version="1.0" encoding="UTF-8" standalone="yes"?>
<Relationships xmlns="http://schemas.openxmlformats.org/package/2006/relationships"><Relationship Id="rId1" Type="http://schemas.openxmlformats.org/officeDocument/2006/relationships/image" Target="../media/image10.png"/></Relationships>
</file>

<file path=ppt/diagrams/_rels/data9.xml.rels><?xml version="1.0" encoding="UTF-8" standalone="yes"?>
<Relationships xmlns="http://schemas.openxmlformats.org/package/2006/relationships"><Relationship Id="rId1" Type="http://schemas.openxmlformats.org/officeDocument/2006/relationships/image" Target="../media/image9.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F63C6A1-AE00-4ACD-9B97-BF7D6978360B}" type="doc">
      <dgm:prSet loTypeId="urn:microsoft.com/office/officeart/2005/8/layout/hList1" loCatId="list" qsTypeId="urn:microsoft.com/office/officeart/2005/8/quickstyle/simple1" qsCatId="simple" csTypeId="urn:microsoft.com/office/officeart/2005/8/colors/accent1_2" csCatId="accent1" phldr="1"/>
      <dgm:spPr/>
      <dgm:t>
        <a:bodyPr/>
        <a:lstStyle/>
        <a:p>
          <a:pPr rtl="1"/>
          <a:endParaRPr lang="ar-SA"/>
        </a:p>
      </dgm:t>
    </dgm:pt>
    <dgm:pt modelId="{B9B6C82D-B2AA-413D-8E8F-841A83DC16E0}">
      <dgm:prSet phldrT="[نص]"/>
      <dgm:spPr>
        <a:blipFill rotWithShape="0">
          <a:blip xmlns:r="http://schemas.openxmlformats.org/officeDocument/2006/relationships" r:embed="rId1"/>
          <a:tile tx="0" ty="0" sx="100000" sy="100000" flip="none" algn="tl"/>
        </a:blipFill>
      </dgm:spPr>
      <dgm:t>
        <a:bodyPr/>
        <a:lstStyle/>
        <a:p>
          <a:pPr rtl="1"/>
          <a:r>
            <a:rPr lang="ar-SA" dirty="0" smtClean="0">
              <a:solidFill>
                <a:schemeClr val="bg2">
                  <a:lumMod val="10000"/>
                </a:schemeClr>
              </a:solidFill>
            </a:rPr>
            <a:t>المفهوم الإيجابي للصحة النفسية</a:t>
          </a:r>
          <a:endParaRPr lang="ar-SA" dirty="0">
            <a:solidFill>
              <a:schemeClr val="bg2">
                <a:lumMod val="10000"/>
              </a:schemeClr>
            </a:solidFill>
          </a:endParaRPr>
        </a:p>
      </dgm:t>
    </dgm:pt>
    <dgm:pt modelId="{9B27C74C-2A1D-4031-BBEC-A842875F74C4}" type="parTrans" cxnId="{31DD4C8A-5757-4580-93E3-0B6B255BB0DA}">
      <dgm:prSet/>
      <dgm:spPr/>
      <dgm:t>
        <a:bodyPr/>
        <a:lstStyle/>
        <a:p>
          <a:pPr rtl="1"/>
          <a:endParaRPr lang="ar-SA"/>
        </a:p>
      </dgm:t>
    </dgm:pt>
    <dgm:pt modelId="{B1085787-8CFB-4967-A969-3D98B3BD742A}" type="sibTrans" cxnId="{31DD4C8A-5757-4580-93E3-0B6B255BB0DA}">
      <dgm:prSet/>
      <dgm:spPr/>
      <dgm:t>
        <a:bodyPr/>
        <a:lstStyle/>
        <a:p>
          <a:pPr rtl="1"/>
          <a:endParaRPr lang="ar-SA"/>
        </a:p>
      </dgm:t>
    </dgm:pt>
    <dgm:pt modelId="{A69A5D29-7F0F-4C88-B07E-2AAD255F88ED}">
      <dgm:prSet phldrT="[نص]" custT="1"/>
      <dgm:spPr>
        <a:blipFill rotWithShape="0">
          <a:blip xmlns:r="http://schemas.openxmlformats.org/officeDocument/2006/relationships" r:embed="rId2"/>
          <a:tile tx="0" ty="0" sx="100000" sy="100000" flip="none" algn="tl"/>
        </a:blipFill>
      </dgm:spPr>
      <dgm:t>
        <a:bodyPr/>
        <a:lstStyle/>
        <a:p>
          <a:pPr rtl="1"/>
          <a:r>
            <a:rPr lang="ar-SA" sz="2400" b="1" dirty="0" smtClean="0"/>
            <a:t>الحالة النفسية التي تتسم بالثبات النسبي والتي يكون فيها الفرد راضي عن نفسه ومتقبلاً لذاته الآخرين      (يحقق التوافق الشخصي والاجتماعي والاتزان الانفعالي).</a:t>
          </a:r>
          <a:endParaRPr lang="ar-SA" sz="2400" b="1" dirty="0"/>
        </a:p>
      </dgm:t>
    </dgm:pt>
    <dgm:pt modelId="{62075C75-C2B4-44F9-9E09-85F898686A6C}" type="parTrans" cxnId="{B204FF11-AF22-4AA2-BD49-636D28B1F052}">
      <dgm:prSet/>
      <dgm:spPr/>
      <dgm:t>
        <a:bodyPr/>
        <a:lstStyle/>
        <a:p>
          <a:pPr rtl="1"/>
          <a:endParaRPr lang="ar-SA"/>
        </a:p>
      </dgm:t>
    </dgm:pt>
    <dgm:pt modelId="{415CD25C-1CD8-44AE-B258-03C7F9D4DA9D}" type="sibTrans" cxnId="{B204FF11-AF22-4AA2-BD49-636D28B1F052}">
      <dgm:prSet/>
      <dgm:spPr/>
      <dgm:t>
        <a:bodyPr/>
        <a:lstStyle/>
        <a:p>
          <a:pPr rtl="1"/>
          <a:endParaRPr lang="ar-SA"/>
        </a:p>
      </dgm:t>
    </dgm:pt>
    <dgm:pt modelId="{7F86FA61-2E85-4CEB-AB93-BF16F955E185}">
      <dgm:prSet phldrT="[نص]"/>
      <dgm:spPr>
        <a:blipFill rotWithShape="0">
          <a:blip xmlns:r="http://schemas.openxmlformats.org/officeDocument/2006/relationships" r:embed="rId3"/>
          <a:tile tx="0" ty="0" sx="100000" sy="100000" flip="none" algn="tl"/>
        </a:blipFill>
      </dgm:spPr>
      <dgm:t>
        <a:bodyPr/>
        <a:lstStyle/>
        <a:p>
          <a:pPr rtl="1"/>
          <a:r>
            <a:rPr lang="ar-SA" dirty="0" smtClean="0">
              <a:solidFill>
                <a:schemeClr val="tx1"/>
              </a:solidFill>
            </a:rPr>
            <a:t>المفهوم السلبي للصحة النفسية</a:t>
          </a:r>
          <a:endParaRPr lang="ar-SA" dirty="0">
            <a:solidFill>
              <a:schemeClr val="tx1"/>
            </a:solidFill>
          </a:endParaRPr>
        </a:p>
      </dgm:t>
    </dgm:pt>
    <dgm:pt modelId="{E06A908C-61CF-4908-9192-78F3789128AB}" type="parTrans" cxnId="{A01C3868-5046-42D2-A7FA-2A11029ECD8F}">
      <dgm:prSet/>
      <dgm:spPr/>
      <dgm:t>
        <a:bodyPr/>
        <a:lstStyle/>
        <a:p>
          <a:pPr rtl="1"/>
          <a:endParaRPr lang="ar-SA"/>
        </a:p>
      </dgm:t>
    </dgm:pt>
    <dgm:pt modelId="{27048D58-C8C4-4F11-8807-8830648B9817}" type="sibTrans" cxnId="{A01C3868-5046-42D2-A7FA-2A11029ECD8F}">
      <dgm:prSet/>
      <dgm:spPr/>
      <dgm:t>
        <a:bodyPr/>
        <a:lstStyle/>
        <a:p>
          <a:pPr rtl="1"/>
          <a:endParaRPr lang="ar-SA"/>
        </a:p>
      </dgm:t>
    </dgm:pt>
    <dgm:pt modelId="{67ED3EC3-994B-442E-960E-B9FBE8CD8C1F}">
      <dgm:prSet phldrT="[نص]" custT="1"/>
      <dgm:spPr>
        <a:blipFill rotWithShape="0">
          <a:blip xmlns:r="http://schemas.openxmlformats.org/officeDocument/2006/relationships" r:embed="rId4">
            <a:duotone>
              <a:schemeClr val="accent6">
                <a:shade val="45000"/>
                <a:satMod val="135000"/>
              </a:schemeClr>
              <a:prstClr val="white"/>
            </a:duotone>
          </a:blip>
          <a:tile tx="0" ty="0" sx="100000" sy="100000" flip="none" algn="tl"/>
        </a:blipFill>
      </dgm:spPr>
      <dgm:t>
        <a:bodyPr/>
        <a:lstStyle/>
        <a:p>
          <a:pPr rtl="1"/>
          <a:r>
            <a:rPr lang="ar-SA" sz="2400" b="1" dirty="0" smtClean="0">
              <a:solidFill>
                <a:srgbClr val="C00000"/>
              </a:solidFill>
            </a:rPr>
            <a:t>البرء من أعراض المرض النفسي أو العقلي(الخلو من أعراض المرض النفسي أو العقلي). </a:t>
          </a:r>
          <a:endParaRPr lang="ar-SA" sz="2400" b="1" dirty="0">
            <a:solidFill>
              <a:srgbClr val="C00000"/>
            </a:solidFill>
          </a:endParaRPr>
        </a:p>
      </dgm:t>
    </dgm:pt>
    <dgm:pt modelId="{629BCB79-D787-4243-9984-9659FB7327C9}" type="parTrans" cxnId="{AD7F1923-1B8B-421D-B3DB-6DD7E4107772}">
      <dgm:prSet/>
      <dgm:spPr/>
      <dgm:t>
        <a:bodyPr/>
        <a:lstStyle/>
        <a:p>
          <a:pPr rtl="1"/>
          <a:endParaRPr lang="ar-SA"/>
        </a:p>
      </dgm:t>
    </dgm:pt>
    <dgm:pt modelId="{4A4417AB-C02A-4CD8-838E-17873AA5C24B}" type="sibTrans" cxnId="{AD7F1923-1B8B-421D-B3DB-6DD7E4107772}">
      <dgm:prSet/>
      <dgm:spPr/>
      <dgm:t>
        <a:bodyPr/>
        <a:lstStyle/>
        <a:p>
          <a:pPr rtl="1"/>
          <a:endParaRPr lang="ar-SA"/>
        </a:p>
      </dgm:t>
    </dgm:pt>
    <dgm:pt modelId="{A5EAD707-FDCB-4CA9-8D46-C39D2A9B1D90}" type="pres">
      <dgm:prSet presAssocID="{6F63C6A1-AE00-4ACD-9B97-BF7D6978360B}" presName="Name0" presStyleCnt="0">
        <dgm:presLayoutVars>
          <dgm:dir/>
          <dgm:animLvl val="lvl"/>
          <dgm:resizeHandles val="exact"/>
        </dgm:presLayoutVars>
      </dgm:prSet>
      <dgm:spPr/>
      <dgm:t>
        <a:bodyPr/>
        <a:lstStyle/>
        <a:p>
          <a:pPr rtl="1"/>
          <a:endParaRPr lang="ar-SA"/>
        </a:p>
      </dgm:t>
    </dgm:pt>
    <dgm:pt modelId="{5D24EA3D-4086-4D54-93FA-0BF0175DF1A1}" type="pres">
      <dgm:prSet presAssocID="{B9B6C82D-B2AA-413D-8E8F-841A83DC16E0}" presName="composite" presStyleCnt="0"/>
      <dgm:spPr/>
    </dgm:pt>
    <dgm:pt modelId="{154E58EB-D346-429A-BFCA-D716266EAFD4}" type="pres">
      <dgm:prSet presAssocID="{B9B6C82D-B2AA-413D-8E8F-841A83DC16E0}" presName="parTx" presStyleLbl="alignNode1" presStyleIdx="0" presStyleCnt="2">
        <dgm:presLayoutVars>
          <dgm:chMax val="0"/>
          <dgm:chPref val="0"/>
          <dgm:bulletEnabled val="1"/>
        </dgm:presLayoutVars>
      </dgm:prSet>
      <dgm:spPr/>
      <dgm:t>
        <a:bodyPr/>
        <a:lstStyle/>
        <a:p>
          <a:pPr rtl="1"/>
          <a:endParaRPr lang="ar-SA"/>
        </a:p>
      </dgm:t>
    </dgm:pt>
    <dgm:pt modelId="{9E6C8D3A-205B-45A2-BFF0-C90F67B21895}" type="pres">
      <dgm:prSet presAssocID="{B9B6C82D-B2AA-413D-8E8F-841A83DC16E0}" presName="desTx" presStyleLbl="alignAccFollowNode1" presStyleIdx="0" presStyleCnt="2">
        <dgm:presLayoutVars>
          <dgm:bulletEnabled val="1"/>
        </dgm:presLayoutVars>
      </dgm:prSet>
      <dgm:spPr/>
      <dgm:t>
        <a:bodyPr/>
        <a:lstStyle/>
        <a:p>
          <a:pPr rtl="1"/>
          <a:endParaRPr lang="ar-SA"/>
        </a:p>
      </dgm:t>
    </dgm:pt>
    <dgm:pt modelId="{FA95D581-D741-4EE2-8FA8-8F7B6EB308B2}" type="pres">
      <dgm:prSet presAssocID="{B1085787-8CFB-4967-A969-3D98B3BD742A}" presName="space" presStyleCnt="0"/>
      <dgm:spPr/>
    </dgm:pt>
    <dgm:pt modelId="{082DFB39-9627-4BAA-9B10-507123ECAC8B}" type="pres">
      <dgm:prSet presAssocID="{7F86FA61-2E85-4CEB-AB93-BF16F955E185}" presName="composite" presStyleCnt="0"/>
      <dgm:spPr/>
    </dgm:pt>
    <dgm:pt modelId="{4AC2ACE6-FE4C-4A6A-882D-D60CE4A42C84}" type="pres">
      <dgm:prSet presAssocID="{7F86FA61-2E85-4CEB-AB93-BF16F955E185}" presName="parTx" presStyleLbl="alignNode1" presStyleIdx="1" presStyleCnt="2">
        <dgm:presLayoutVars>
          <dgm:chMax val="0"/>
          <dgm:chPref val="0"/>
          <dgm:bulletEnabled val="1"/>
        </dgm:presLayoutVars>
      </dgm:prSet>
      <dgm:spPr/>
      <dgm:t>
        <a:bodyPr/>
        <a:lstStyle/>
        <a:p>
          <a:pPr rtl="1"/>
          <a:endParaRPr lang="ar-SA"/>
        </a:p>
      </dgm:t>
    </dgm:pt>
    <dgm:pt modelId="{5E7A9856-DAC6-4490-A9DF-D3DF72C7AF6E}" type="pres">
      <dgm:prSet presAssocID="{7F86FA61-2E85-4CEB-AB93-BF16F955E185}" presName="desTx" presStyleLbl="alignAccFollowNode1" presStyleIdx="1" presStyleCnt="2" custLinFactNeighborX="172" custLinFactNeighborY="-4886">
        <dgm:presLayoutVars>
          <dgm:bulletEnabled val="1"/>
        </dgm:presLayoutVars>
      </dgm:prSet>
      <dgm:spPr/>
      <dgm:t>
        <a:bodyPr/>
        <a:lstStyle/>
        <a:p>
          <a:pPr rtl="1"/>
          <a:endParaRPr lang="ar-SA"/>
        </a:p>
      </dgm:t>
    </dgm:pt>
  </dgm:ptLst>
  <dgm:cxnLst>
    <dgm:cxn modelId="{5B74A2F9-E298-461C-935F-3149DFF87B72}" type="presOf" srcId="{A69A5D29-7F0F-4C88-B07E-2AAD255F88ED}" destId="{9E6C8D3A-205B-45A2-BFF0-C90F67B21895}" srcOrd="0" destOrd="0" presId="urn:microsoft.com/office/officeart/2005/8/layout/hList1"/>
    <dgm:cxn modelId="{7A54226C-1897-4049-8A2B-745386D84283}" type="presOf" srcId="{67ED3EC3-994B-442E-960E-B9FBE8CD8C1F}" destId="{5E7A9856-DAC6-4490-A9DF-D3DF72C7AF6E}" srcOrd="0" destOrd="0" presId="urn:microsoft.com/office/officeart/2005/8/layout/hList1"/>
    <dgm:cxn modelId="{B204FF11-AF22-4AA2-BD49-636D28B1F052}" srcId="{B9B6C82D-B2AA-413D-8E8F-841A83DC16E0}" destId="{A69A5D29-7F0F-4C88-B07E-2AAD255F88ED}" srcOrd="0" destOrd="0" parTransId="{62075C75-C2B4-44F9-9E09-85F898686A6C}" sibTransId="{415CD25C-1CD8-44AE-B258-03C7F9D4DA9D}"/>
    <dgm:cxn modelId="{494D6ED8-0BDD-43D8-B7EC-2DC3119A1214}" type="presOf" srcId="{B9B6C82D-B2AA-413D-8E8F-841A83DC16E0}" destId="{154E58EB-D346-429A-BFCA-D716266EAFD4}" srcOrd="0" destOrd="0" presId="urn:microsoft.com/office/officeart/2005/8/layout/hList1"/>
    <dgm:cxn modelId="{AD7F1923-1B8B-421D-B3DB-6DD7E4107772}" srcId="{7F86FA61-2E85-4CEB-AB93-BF16F955E185}" destId="{67ED3EC3-994B-442E-960E-B9FBE8CD8C1F}" srcOrd="0" destOrd="0" parTransId="{629BCB79-D787-4243-9984-9659FB7327C9}" sibTransId="{4A4417AB-C02A-4CD8-838E-17873AA5C24B}"/>
    <dgm:cxn modelId="{A01C3868-5046-42D2-A7FA-2A11029ECD8F}" srcId="{6F63C6A1-AE00-4ACD-9B97-BF7D6978360B}" destId="{7F86FA61-2E85-4CEB-AB93-BF16F955E185}" srcOrd="1" destOrd="0" parTransId="{E06A908C-61CF-4908-9192-78F3789128AB}" sibTransId="{27048D58-C8C4-4F11-8807-8830648B9817}"/>
    <dgm:cxn modelId="{09558002-2D77-4973-9E63-0E016CC62EB3}" type="presOf" srcId="{7F86FA61-2E85-4CEB-AB93-BF16F955E185}" destId="{4AC2ACE6-FE4C-4A6A-882D-D60CE4A42C84}" srcOrd="0" destOrd="0" presId="urn:microsoft.com/office/officeart/2005/8/layout/hList1"/>
    <dgm:cxn modelId="{E0301E32-6061-44A8-88C1-C73CC74CAC5F}" type="presOf" srcId="{6F63C6A1-AE00-4ACD-9B97-BF7D6978360B}" destId="{A5EAD707-FDCB-4CA9-8D46-C39D2A9B1D90}" srcOrd="0" destOrd="0" presId="urn:microsoft.com/office/officeart/2005/8/layout/hList1"/>
    <dgm:cxn modelId="{31DD4C8A-5757-4580-93E3-0B6B255BB0DA}" srcId="{6F63C6A1-AE00-4ACD-9B97-BF7D6978360B}" destId="{B9B6C82D-B2AA-413D-8E8F-841A83DC16E0}" srcOrd="0" destOrd="0" parTransId="{9B27C74C-2A1D-4031-BBEC-A842875F74C4}" sibTransId="{B1085787-8CFB-4967-A969-3D98B3BD742A}"/>
    <dgm:cxn modelId="{7F692E14-BDA7-4678-95A9-071DF9142D98}" type="presParOf" srcId="{A5EAD707-FDCB-4CA9-8D46-C39D2A9B1D90}" destId="{5D24EA3D-4086-4D54-93FA-0BF0175DF1A1}" srcOrd="0" destOrd="0" presId="urn:microsoft.com/office/officeart/2005/8/layout/hList1"/>
    <dgm:cxn modelId="{5F1AE6D8-EB7C-464C-A66F-C1D288840419}" type="presParOf" srcId="{5D24EA3D-4086-4D54-93FA-0BF0175DF1A1}" destId="{154E58EB-D346-429A-BFCA-D716266EAFD4}" srcOrd="0" destOrd="0" presId="urn:microsoft.com/office/officeart/2005/8/layout/hList1"/>
    <dgm:cxn modelId="{8FBB382A-5B62-4180-B07C-72A00309181A}" type="presParOf" srcId="{5D24EA3D-4086-4D54-93FA-0BF0175DF1A1}" destId="{9E6C8D3A-205B-45A2-BFF0-C90F67B21895}" srcOrd="1" destOrd="0" presId="urn:microsoft.com/office/officeart/2005/8/layout/hList1"/>
    <dgm:cxn modelId="{919A06D7-7C70-4C73-A84E-E68B763E5FDB}" type="presParOf" srcId="{A5EAD707-FDCB-4CA9-8D46-C39D2A9B1D90}" destId="{FA95D581-D741-4EE2-8FA8-8F7B6EB308B2}" srcOrd="1" destOrd="0" presId="urn:microsoft.com/office/officeart/2005/8/layout/hList1"/>
    <dgm:cxn modelId="{7948416C-35FA-499A-9930-47F4FAD36EF7}" type="presParOf" srcId="{A5EAD707-FDCB-4CA9-8D46-C39D2A9B1D90}" destId="{082DFB39-9627-4BAA-9B10-507123ECAC8B}" srcOrd="2" destOrd="0" presId="urn:microsoft.com/office/officeart/2005/8/layout/hList1"/>
    <dgm:cxn modelId="{62872F72-4E26-4C9B-BF4C-1E60224C522B}" type="presParOf" srcId="{082DFB39-9627-4BAA-9B10-507123ECAC8B}" destId="{4AC2ACE6-FE4C-4A6A-882D-D60CE4A42C84}" srcOrd="0" destOrd="0" presId="urn:microsoft.com/office/officeart/2005/8/layout/hList1"/>
    <dgm:cxn modelId="{71523D89-6EEC-4506-8927-ED33035DB93B}" type="presParOf" srcId="{082DFB39-9627-4BAA-9B10-507123ECAC8B}" destId="{5E7A9856-DAC6-4490-A9DF-D3DF72C7AF6E}" srcOrd="1" destOrd="0" presId="urn:microsoft.com/office/officeart/2005/8/layout/hList1"/>
  </dgm:cxnLst>
  <dgm:bg/>
  <dgm:whole/>
</dgm:dataModel>
</file>

<file path=ppt/diagrams/data10.xml><?xml version="1.0" encoding="utf-8"?>
<dgm:dataModel xmlns:dgm="http://schemas.openxmlformats.org/drawingml/2006/diagram" xmlns:a="http://schemas.openxmlformats.org/drawingml/2006/main">
  <dgm:ptLst>
    <dgm:pt modelId="{1A78ED25-87A2-4ABC-9631-0BA13697CE2D}" type="doc">
      <dgm:prSet loTypeId="urn:microsoft.com/office/officeart/2005/8/layout/pyramid2" loCatId="pyramid" qsTypeId="urn:microsoft.com/office/officeart/2005/8/quickstyle/3d1" qsCatId="3D" csTypeId="urn:microsoft.com/office/officeart/2005/8/colors/accent1_2" csCatId="accent1" phldr="1"/>
      <dgm:spPr/>
    </dgm:pt>
    <dgm:pt modelId="{BEB4DCF3-DDBD-4A0B-AF2C-E052E7E12E87}">
      <dgm:prSet phldrT="[نص]" custT="1"/>
      <dgm:spPr/>
      <dgm:t>
        <a:bodyPr/>
        <a:lstStyle/>
        <a:p>
          <a:pPr algn="ctr" rtl="1"/>
          <a:r>
            <a:rPr lang="ar-SA" sz="3600" b="1" dirty="0" smtClean="0">
              <a:latin typeface="Arial" pitchFamily="34" charset="0"/>
              <a:cs typeface="Arial" pitchFamily="34" charset="0"/>
            </a:rPr>
            <a:t>المنهج</a:t>
          </a:r>
          <a:r>
            <a:rPr lang="ar-IQ" sz="3600" b="1" dirty="0" smtClean="0">
              <a:latin typeface="Arial" pitchFamily="34" charset="0"/>
              <a:cs typeface="Arial" pitchFamily="34" charset="0"/>
            </a:rPr>
            <a:t> </a:t>
          </a:r>
          <a:r>
            <a:rPr lang="ar-SA" sz="3600" b="1" dirty="0" smtClean="0">
              <a:latin typeface="Arial" pitchFamily="34" charset="0"/>
              <a:cs typeface="Arial" pitchFamily="34" charset="0"/>
            </a:rPr>
            <a:t>الوقائي</a:t>
          </a:r>
          <a:endParaRPr lang="ar-SA" sz="3600" b="1" dirty="0">
            <a:latin typeface="Arial" pitchFamily="34" charset="0"/>
            <a:cs typeface="Arial" pitchFamily="34" charset="0"/>
          </a:endParaRPr>
        </a:p>
      </dgm:t>
    </dgm:pt>
    <dgm:pt modelId="{CD148517-A667-4A71-9ACC-DF64C1E1F77C}" type="parTrans" cxnId="{CB5BEF5C-4216-4238-AA3C-A9EAC10E0417}">
      <dgm:prSet/>
      <dgm:spPr/>
      <dgm:t>
        <a:bodyPr/>
        <a:lstStyle/>
        <a:p>
          <a:pPr rtl="1"/>
          <a:endParaRPr lang="ar-SA"/>
        </a:p>
      </dgm:t>
    </dgm:pt>
    <dgm:pt modelId="{B64FCCB0-206D-4CEC-B0AB-D0452DD16C42}" type="sibTrans" cxnId="{CB5BEF5C-4216-4238-AA3C-A9EAC10E0417}">
      <dgm:prSet/>
      <dgm:spPr/>
      <dgm:t>
        <a:bodyPr/>
        <a:lstStyle/>
        <a:p>
          <a:pPr rtl="1"/>
          <a:endParaRPr lang="ar-SA"/>
        </a:p>
      </dgm:t>
    </dgm:pt>
    <dgm:pt modelId="{55281B82-BCEF-4CBA-B184-02E1D2A9AEB9}">
      <dgm:prSet phldrT="[نص]"/>
      <dgm:spPr/>
      <dgm:t>
        <a:bodyPr/>
        <a:lstStyle/>
        <a:p>
          <a:pPr rtl="1"/>
          <a:r>
            <a:rPr lang="ar-SA" b="1" dirty="0" smtClean="0"/>
            <a:t>المنهج الإنمائي</a:t>
          </a:r>
          <a:endParaRPr lang="ar-SA" b="1" dirty="0"/>
        </a:p>
      </dgm:t>
    </dgm:pt>
    <dgm:pt modelId="{D54099A1-E76A-46E1-8192-B0BFF326471E}" type="parTrans" cxnId="{0967A1F9-6EE2-4FBD-A75B-DB26AD836C28}">
      <dgm:prSet/>
      <dgm:spPr/>
      <dgm:t>
        <a:bodyPr/>
        <a:lstStyle/>
        <a:p>
          <a:pPr rtl="1"/>
          <a:endParaRPr lang="ar-SA"/>
        </a:p>
      </dgm:t>
    </dgm:pt>
    <dgm:pt modelId="{32FB035D-59C6-45D8-8F4D-1A5251746559}" type="sibTrans" cxnId="{0967A1F9-6EE2-4FBD-A75B-DB26AD836C28}">
      <dgm:prSet/>
      <dgm:spPr/>
      <dgm:t>
        <a:bodyPr/>
        <a:lstStyle/>
        <a:p>
          <a:pPr rtl="1"/>
          <a:endParaRPr lang="ar-SA"/>
        </a:p>
      </dgm:t>
    </dgm:pt>
    <dgm:pt modelId="{ABECDF69-2A4C-4306-8D35-C501E1EA1686}">
      <dgm:prSet phldrT="[نص]"/>
      <dgm:spPr/>
      <dgm:t>
        <a:bodyPr/>
        <a:lstStyle/>
        <a:p>
          <a:pPr rtl="1"/>
          <a:r>
            <a:rPr lang="ar-SA" b="1" dirty="0" smtClean="0"/>
            <a:t>المنهج العلاجي</a:t>
          </a:r>
          <a:endParaRPr lang="ar-SA" b="1" dirty="0"/>
        </a:p>
      </dgm:t>
    </dgm:pt>
    <dgm:pt modelId="{3D21628D-AAE3-4608-9ADB-73585459911E}" type="parTrans" cxnId="{498B470A-1EB0-47EC-B5D3-2840B31ABBDA}">
      <dgm:prSet/>
      <dgm:spPr/>
      <dgm:t>
        <a:bodyPr/>
        <a:lstStyle/>
        <a:p>
          <a:pPr rtl="1"/>
          <a:endParaRPr lang="ar-SA"/>
        </a:p>
      </dgm:t>
    </dgm:pt>
    <dgm:pt modelId="{47432EA1-CCD1-4BE9-9B37-935712DB94E8}" type="sibTrans" cxnId="{498B470A-1EB0-47EC-B5D3-2840B31ABBDA}">
      <dgm:prSet/>
      <dgm:spPr/>
      <dgm:t>
        <a:bodyPr/>
        <a:lstStyle/>
        <a:p>
          <a:pPr rtl="1"/>
          <a:endParaRPr lang="ar-SA"/>
        </a:p>
      </dgm:t>
    </dgm:pt>
    <dgm:pt modelId="{882F720F-34F1-423C-A6A4-D28091CA870D}" type="pres">
      <dgm:prSet presAssocID="{1A78ED25-87A2-4ABC-9631-0BA13697CE2D}" presName="compositeShape" presStyleCnt="0">
        <dgm:presLayoutVars>
          <dgm:dir/>
          <dgm:resizeHandles/>
        </dgm:presLayoutVars>
      </dgm:prSet>
      <dgm:spPr/>
    </dgm:pt>
    <dgm:pt modelId="{A4D3FD5C-AEDB-42D3-9CB3-0D7000D3028E}" type="pres">
      <dgm:prSet presAssocID="{1A78ED25-87A2-4ABC-9631-0BA13697CE2D}" presName="pyramid" presStyleLbl="node1" presStyleIdx="0" presStyleCnt="1" custScaleX="99815" custLinFactNeighborX="46" custLinFactNeighborY="2579"/>
      <dgm:spPr/>
    </dgm:pt>
    <dgm:pt modelId="{C513F2BC-B3E6-493A-ADE6-1AF282E54B43}" type="pres">
      <dgm:prSet presAssocID="{1A78ED25-87A2-4ABC-9631-0BA13697CE2D}" presName="theList" presStyleCnt="0"/>
      <dgm:spPr/>
    </dgm:pt>
    <dgm:pt modelId="{5A79E742-3171-4C9C-9FE5-A0408C46003B}" type="pres">
      <dgm:prSet presAssocID="{BEB4DCF3-DDBD-4A0B-AF2C-E052E7E12E87}" presName="aNode" presStyleLbl="fgAcc1" presStyleIdx="0" presStyleCnt="3" custLinFactY="25074" custLinFactNeighborX="-46948" custLinFactNeighborY="100000">
        <dgm:presLayoutVars>
          <dgm:bulletEnabled val="1"/>
        </dgm:presLayoutVars>
      </dgm:prSet>
      <dgm:spPr/>
      <dgm:t>
        <a:bodyPr/>
        <a:lstStyle/>
        <a:p>
          <a:pPr rtl="1"/>
          <a:endParaRPr lang="ar-SA"/>
        </a:p>
      </dgm:t>
    </dgm:pt>
    <dgm:pt modelId="{28A8EF85-5F3F-4EE7-A3DB-2CD578B08D94}" type="pres">
      <dgm:prSet presAssocID="{BEB4DCF3-DDBD-4A0B-AF2C-E052E7E12E87}" presName="aSpace" presStyleCnt="0"/>
      <dgm:spPr/>
    </dgm:pt>
    <dgm:pt modelId="{F7AB4D6F-24F0-427E-86F6-3BFF59FAD0DE}" type="pres">
      <dgm:prSet presAssocID="{55281B82-BCEF-4CBA-B184-02E1D2A9AEB9}" presName="aNode" presStyleLbl="fgAcc1" presStyleIdx="1" presStyleCnt="3" custLinFactY="19443" custLinFactNeighborX="-46948" custLinFactNeighborY="100000">
        <dgm:presLayoutVars>
          <dgm:bulletEnabled val="1"/>
        </dgm:presLayoutVars>
      </dgm:prSet>
      <dgm:spPr/>
      <dgm:t>
        <a:bodyPr/>
        <a:lstStyle/>
        <a:p>
          <a:pPr rtl="1"/>
          <a:endParaRPr lang="ar-SA"/>
        </a:p>
      </dgm:t>
    </dgm:pt>
    <dgm:pt modelId="{D3A4E07A-7DF6-488F-A16E-0B2B6D768867}" type="pres">
      <dgm:prSet presAssocID="{55281B82-BCEF-4CBA-B184-02E1D2A9AEB9}" presName="aSpace" presStyleCnt="0"/>
      <dgm:spPr/>
    </dgm:pt>
    <dgm:pt modelId="{083AAB31-410A-4B24-9B1D-DC0FD64D3041}" type="pres">
      <dgm:prSet presAssocID="{ABECDF69-2A4C-4306-8D35-C501E1EA1686}" presName="aNode" presStyleLbl="fgAcc1" presStyleIdx="2" presStyleCnt="3" custLinFactY="20098" custLinFactNeighborX="-46948" custLinFactNeighborY="100000">
        <dgm:presLayoutVars>
          <dgm:bulletEnabled val="1"/>
        </dgm:presLayoutVars>
      </dgm:prSet>
      <dgm:spPr/>
      <dgm:t>
        <a:bodyPr/>
        <a:lstStyle/>
        <a:p>
          <a:pPr rtl="1"/>
          <a:endParaRPr lang="ar-SA"/>
        </a:p>
      </dgm:t>
    </dgm:pt>
    <dgm:pt modelId="{EE25889D-914E-4AB0-B7D8-A17829B40CC3}" type="pres">
      <dgm:prSet presAssocID="{ABECDF69-2A4C-4306-8D35-C501E1EA1686}" presName="aSpace" presStyleCnt="0"/>
      <dgm:spPr/>
    </dgm:pt>
  </dgm:ptLst>
  <dgm:cxnLst>
    <dgm:cxn modelId="{CB5BEF5C-4216-4238-AA3C-A9EAC10E0417}" srcId="{1A78ED25-87A2-4ABC-9631-0BA13697CE2D}" destId="{BEB4DCF3-DDBD-4A0B-AF2C-E052E7E12E87}" srcOrd="0" destOrd="0" parTransId="{CD148517-A667-4A71-9ACC-DF64C1E1F77C}" sibTransId="{B64FCCB0-206D-4CEC-B0AB-D0452DD16C42}"/>
    <dgm:cxn modelId="{966C462A-1EA9-4AC6-8F9D-74936E19F17D}" type="presOf" srcId="{ABECDF69-2A4C-4306-8D35-C501E1EA1686}" destId="{083AAB31-410A-4B24-9B1D-DC0FD64D3041}" srcOrd="0" destOrd="0" presId="urn:microsoft.com/office/officeart/2005/8/layout/pyramid2"/>
    <dgm:cxn modelId="{0D10B7B8-1DD6-4BCF-BA6A-C6AD19FCA948}" type="presOf" srcId="{1A78ED25-87A2-4ABC-9631-0BA13697CE2D}" destId="{882F720F-34F1-423C-A6A4-D28091CA870D}" srcOrd="0" destOrd="0" presId="urn:microsoft.com/office/officeart/2005/8/layout/pyramid2"/>
    <dgm:cxn modelId="{B847BEE3-2404-4656-853A-DE890F74639D}" type="presOf" srcId="{55281B82-BCEF-4CBA-B184-02E1D2A9AEB9}" destId="{F7AB4D6F-24F0-427E-86F6-3BFF59FAD0DE}" srcOrd="0" destOrd="0" presId="urn:microsoft.com/office/officeart/2005/8/layout/pyramid2"/>
    <dgm:cxn modelId="{0967A1F9-6EE2-4FBD-A75B-DB26AD836C28}" srcId="{1A78ED25-87A2-4ABC-9631-0BA13697CE2D}" destId="{55281B82-BCEF-4CBA-B184-02E1D2A9AEB9}" srcOrd="1" destOrd="0" parTransId="{D54099A1-E76A-46E1-8192-B0BFF326471E}" sibTransId="{32FB035D-59C6-45D8-8F4D-1A5251746559}"/>
    <dgm:cxn modelId="{498B470A-1EB0-47EC-B5D3-2840B31ABBDA}" srcId="{1A78ED25-87A2-4ABC-9631-0BA13697CE2D}" destId="{ABECDF69-2A4C-4306-8D35-C501E1EA1686}" srcOrd="2" destOrd="0" parTransId="{3D21628D-AAE3-4608-9ADB-73585459911E}" sibTransId="{47432EA1-CCD1-4BE9-9B37-935712DB94E8}"/>
    <dgm:cxn modelId="{22B140C2-CE7B-4D61-93A8-D4874EBCF19F}" type="presOf" srcId="{BEB4DCF3-DDBD-4A0B-AF2C-E052E7E12E87}" destId="{5A79E742-3171-4C9C-9FE5-A0408C46003B}" srcOrd="0" destOrd="0" presId="urn:microsoft.com/office/officeart/2005/8/layout/pyramid2"/>
    <dgm:cxn modelId="{19143DA9-7FD7-44E2-B361-F38DC505901A}" type="presParOf" srcId="{882F720F-34F1-423C-A6A4-D28091CA870D}" destId="{A4D3FD5C-AEDB-42D3-9CB3-0D7000D3028E}" srcOrd="0" destOrd="0" presId="urn:microsoft.com/office/officeart/2005/8/layout/pyramid2"/>
    <dgm:cxn modelId="{8942F777-AAD2-4CA7-BFA6-A646C2D6CF2A}" type="presParOf" srcId="{882F720F-34F1-423C-A6A4-D28091CA870D}" destId="{C513F2BC-B3E6-493A-ADE6-1AF282E54B43}" srcOrd="1" destOrd="0" presId="urn:microsoft.com/office/officeart/2005/8/layout/pyramid2"/>
    <dgm:cxn modelId="{2538EED3-EC69-45FC-8E02-116170C57C00}" type="presParOf" srcId="{C513F2BC-B3E6-493A-ADE6-1AF282E54B43}" destId="{5A79E742-3171-4C9C-9FE5-A0408C46003B}" srcOrd="0" destOrd="0" presId="urn:microsoft.com/office/officeart/2005/8/layout/pyramid2"/>
    <dgm:cxn modelId="{97659E9B-ADEA-4F24-88D9-E5B251C16F1C}" type="presParOf" srcId="{C513F2BC-B3E6-493A-ADE6-1AF282E54B43}" destId="{28A8EF85-5F3F-4EE7-A3DB-2CD578B08D94}" srcOrd="1" destOrd="0" presId="urn:microsoft.com/office/officeart/2005/8/layout/pyramid2"/>
    <dgm:cxn modelId="{B7891D50-49CD-47C0-8A43-BA93BB8DEFA1}" type="presParOf" srcId="{C513F2BC-B3E6-493A-ADE6-1AF282E54B43}" destId="{F7AB4D6F-24F0-427E-86F6-3BFF59FAD0DE}" srcOrd="2" destOrd="0" presId="urn:microsoft.com/office/officeart/2005/8/layout/pyramid2"/>
    <dgm:cxn modelId="{97F54262-B970-4E66-A1CE-178EC3961D01}" type="presParOf" srcId="{C513F2BC-B3E6-493A-ADE6-1AF282E54B43}" destId="{D3A4E07A-7DF6-488F-A16E-0B2B6D768867}" srcOrd="3" destOrd="0" presId="urn:microsoft.com/office/officeart/2005/8/layout/pyramid2"/>
    <dgm:cxn modelId="{5D7B7BAC-96AC-42C9-9360-F287CC55F16D}" type="presParOf" srcId="{C513F2BC-B3E6-493A-ADE6-1AF282E54B43}" destId="{083AAB31-410A-4B24-9B1D-DC0FD64D3041}" srcOrd="4" destOrd="0" presId="urn:microsoft.com/office/officeart/2005/8/layout/pyramid2"/>
    <dgm:cxn modelId="{6D3EC535-E35A-4CA6-8AFB-3ABE21FB08A4}" type="presParOf" srcId="{C513F2BC-B3E6-493A-ADE6-1AF282E54B43}" destId="{EE25889D-914E-4AB0-B7D8-A17829B40CC3}" srcOrd="5" destOrd="0" presId="urn:microsoft.com/office/officeart/2005/8/layout/pyramid2"/>
  </dgm:cxnLst>
  <dgm:bg>
    <a:gradFill>
      <a:gsLst>
        <a:gs pos="0">
          <a:srgbClr val="5E9EFF"/>
        </a:gs>
        <a:gs pos="39999">
          <a:srgbClr val="85C2FF"/>
        </a:gs>
        <a:gs pos="70000">
          <a:srgbClr val="C4D6EB"/>
        </a:gs>
        <a:gs pos="100000">
          <a:srgbClr val="FFEBFA"/>
        </a:gs>
      </a:gsLst>
      <a:lin ang="5400000" scaled="0"/>
    </a:gradFill>
  </dgm:bg>
  <dgm:whole/>
</dgm:dataModel>
</file>

<file path=ppt/diagrams/data11.xml><?xml version="1.0" encoding="utf-8"?>
<dgm:dataModel xmlns:dgm="http://schemas.openxmlformats.org/drawingml/2006/diagram" xmlns:a="http://schemas.openxmlformats.org/drawingml/2006/main">
  <dgm:ptLst>
    <dgm:pt modelId="{B30A7372-FD54-4C95-BFA0-1B3EED853AB4}" type="doc">
      <dgm:prSet loTypeId="urn:microsoft.com/office/officeart/2005/8/layout/list1" loCatId="list" qsTypeId="urn:microsoft.com/office/officeart/2005/8/quickstyle/simple1" qsCatId="simple" csTypeId="urn:microsoft.com/office/officeart/2005/8/colors/accent1_2" csCatId="accent1" phldr="1"/>
      <dgm:spPr/>
      <dgm:t>
        <a:bodyPr/>
        <a:lstStyle/>
        <a:p>
          <a:pPr rtl="1"/>
          <a:endParaRPr lang="ar-SA"/>
        </a:p>
      </dgm:t>
    </dgm:pt>
    <dgm:pt modelId="{8E401A86-941D-4973-962F-CD4204B0A3B6}">
      <dgm:prSet phldrT="[نص]"/>
      <dgm:spPr>
        <a:solidFill>
          <a:schemeClr val="accent2">
            <a:lumMod val="20000"/>
            <a:lumOff val="80000"/>
          </a:schemeClr>
        </a:solidFill>
      </dgm:spPr>
      <dgm:t>
        <a:bodyPr/>
        <a:lstStyle/>
        <a:p>
          <a:pPr algn="r" rtl="1"/>
          <a:r>
            <a:rPr lang="ar-SA" b="1" dirty="0" smtClean="0">
              <a:solidFill>
                <a:schemeClr val="tx1"/>
              </a:solidFill>
            </a:rPr>
            <a:t>يهدف إلى الوقاية من حدوث الاضطرابات النفسية ،والتقليل من الأسباب التي تؤدي إلى المراض العقلية</a:t>
          </a:r>
          <a:r>
            <a:rPr lang="ar-SA" dirty="0" smtClean="0">
              <a:solidFill>
                <a:schemeClr val="tx1"/>
              </a:solidFill>
            </a:rPr>
            <a:t>. </a:t>
          </a:r>
          <a:endParaRPr lang="ar-SA" dirty="0">
            <a:solidFill>
              <a:schemeClr val="tx1"/>
            </a:solidFill>
          </a:endParaRPr>
        </a:p>
      </dgm:t>
    </dgm:pt>
    <dgm:pt modelId="{250E529A-B25B-4494-ABAB-677F408C15C0}" type="parTrans" cxnId="{AEF1037A-4A36-4D94-AD23-948844AD6FB3}">
      <dgm:prSet/>
      <dgm:spPr/>
      <dgm:t>
        <a:bodyPr/>
        <a:lstStyle/>
        <a:p>
          <a:pPr rtl="1"/>
          <a:endParaRPr lang="ar-SA"/>
        </a:p>
      </dgm:t>
    </dgm:pt>
    <dgm:pt modelId="{F50363B0-7A3F-4FF9-9FAB-0DFDFBDC2C8F}" type="sibTrans" cxnId="{AEF1037A-4A36-4D94-AD23-948844AD6FB3}">
      <dgm:prSet/>
      <dgm:spPr/>
      <dgm:t>
        <a:bodyPr/>
        <a:lstStyle/>
        <a:p>
          <a:pPr rtl="1"/>
          <a:endParaRPr lang="ar-SA"/>
        </a:p>
      </dgm:t>
    </dgm:pt>
    <dgm:pt modelId="{B63EEE48-02F2-4CEE-8D55-FE9F3E6DBFB1}">
      <dgm:prSet phldrT="[نص]"/>
      <dgm:spPr>
        <a:solidFill>
          <a:schemeClr val="accent1">
            <a:lumMod val="20000"/>
            <a:lumOff val="80000"/>
          </a:schemeClr>
        </a:solidFill>
      </dgm:spPr>
      <dgm:t>
        <a:bodyPr/>
        <a:lstStyle/>
        <a:p>
          <a:pPr algn="just" rtl="1"/>
          <a:r>
            <a:rPr lang="ar-SA" b="1" dirty="0" smtClean="0">
              <a:solidFill>
                <a:schemeClr val="tx1"/>
              </a:solidFill>
            </a:rPr>
            <a:t>يركز على مرحلة الطفولة لأهميتها في تحقيق النمو السليم ، ويهتم بالأسرة باعتبارها المؤسسة الأولى في التنشئة الاجتماعية </a:t>
          </a:r>
          <a:endParaRPr lang="ar-SA" b="1" dirty="0">
            <a:solidFill>
              <a:schemeClr val="tx1"/>
            </a:solidFill>
          </a:endParaRPr>
        </a:p>
      </dgm:t>
    </dgm:pt>
    <dgm:pt modelId="{7488ACB1-4879-4CD9-BA30-1B7B5319F7AE}" type="parTrans" cxnId="{F91A6A12-C401-464F-8C71-58A6F391B95E}">
      <dgm:prSet/>
      <dgm:spPr/>
      <dgm:t>
        <a:bodyPr/>
        <a:lstStyle/>
        <a:p>
          <a:pPr rtl="1"/>
          <a:endParaRPr lang="ar-SA"/>
        </a:p>
      </dgm:t>
    </dgm:pt>
    <dgm:pt modelId="{6569B0CD-0B0C-4778-B2E6-40F7B90A2B4D}" type="sibTrans" cxnId="{F91A6A12-C401-464F-8C71-58A6F391B95E}">
      <dgm:prSet/>
      <dgm:spPr/>
      <dgm:t>
        <a:bodyPr/>
        <a:lstStyle/>
        <a:p>
          <a:pPr rtl="1"/>
          <a:endParaRPr lang="ar-SA"/>
        </a:p>
      </dgm:t>
    </dgm:pt>
    <dgm:pt modelId="{88660F2C-5E62-4416-B05F-F59AD8051BB8}">
      <dgm:prSet phldrT="[نص]"/>
      <dgm:spPr>
        <a:solidFill>
          <a:srgbClr val="FFFF00"/>
        </a:solidFill>
      </dgm:spPr>
      <dgm:t>
        <a:bodyPr/>
        <a:lstStyle/>
        <a:p>
          <a:pPr algn="just" rtl="1"/>
          <a:r>
            <a:rPr lang="ar-SA" b="1" dirty="0" smtClean="0">
              <a:solidFill>
                <a:schemeClr val="tx1"/>
              </a:solidFill>
            </a:rPr>
            <a:t>يهتم بتوعية الوالدين في كيفية التعامل مع الأبناء ،مع عدم إغفال دور مؤسسات التنشئة الأخرى في المجتمع</a:t>
          </a:r>
          <a:r>
            <a:rPr lang="ar-SA" b="1" dirty="0" smtClean="0"/>
            <a:t>.</a:t>
          </a:r>
          <a:endParaRPr lang="ar-SA" b="1" dirty="0"/>
        </a:p>
      </dgm:t>
    </dgm:pt>
    <dgm:pt modelId="{CD20141E-0609-4C78-AC88-16AB909FB8A7}" type="parTrans" cxnId="{2ECC00BF-9C4B-4EF4-8038-56AC826DCD87}">
      <dgm:prSet/>
      <dgm:spPr/>
      <dgm:t>
        <a:bodyPr/>
        <a:lstStyle/>
        <a:p>
          <a:pPr rtl="1"/>
          <a:endParaRPr lang="ar-SA"/>
        </a:p>
      </dgm:t>
    </dgm:pt>
    <dgm:pt modelId="{3544B2D3-14D7-4F14-95C6-867292CC6CB1}" type="sibTrans" cxnId="{2ECC00BF-9C4B-4EF4-8038-56AC826DCD87}">
      <dgm:prSet/>
      <dgm:spPr/>
      <dgm:t>
        <a:bodyPr/>
        <a:lstStyle/>
        <a:p>
          <a:pPr rtl="1"/>
          <a:endParaRPr lang="ar-SA"/>
        </a:p>
      </dgm:t>
    </dgm:pt>
    <dgm:pt modelId="{35F6359B-0150-416F-BE5F-4BB96D400B6A}" type="pres">
      <dgm:prSet presAssocID="{B30A7372-FD54-4C95-BFA0-1B3EED853AB4}" presName="linear" presStyleCnt="0">
        <dgm:presLayoutVars>
          <dgm:dir/>
          <dgm:animLvl val="lvl"/>
          <dgm:resizeHandles val="exact"/>
        </dgm:presLayoutVars>
      </dgm:prSet>
      <dgm:spPr/>
      <dgm:t>
        <a:bodyPr/>
        <a:lstStyle/>
        <a:p>
          <a:pPr rtl="1"/>
          <a:endParaRPr lang="ar-SA"/>
        </a:p>
      </dgm:t>
    </dgm:pt>
    <dgm:pt modelId="{D3F356A2-20B1-4FCA-9BF3-1E6A4C2EE3AB}" type="pres">
      <dgm:prSet presAssocID="{8E401A86-941D-4973-962F-CD4204B0A3B6}" presName="parentLin" presStyleCnt="0"/>
      <dgm:spPr/>
    </dgm:pt>
    <dgm:pt modelId="{2C631198-8B12-4959-9CA0-B8C32ECFDF7A}" type="pres">
      <dgm:prSet presAssocID="{8E401A86-941D-4973-962F-CD4204B0A3B6}" presName="parentLeftMargin" presStyleLbl="node1" presStyleIdx="0" presStyleCnt="3"/>
      <dgm:spPr/>
      <dgm:t>
        <a:bodyPr/>
        <a:lstStyle/>
        <a:p>
          <a:pPr rtl="1"/>
          <a:endParaRPr lang="ar-SA"/>
        </a:p>
      </dgm:t>
    </dgm:pt>
    <dgm:pt modelId="{36131ED3-FE22-431E-ADB3-5F6DB4451A31}" type="pres">
      <dgm:prSet presAssocID="{8E401A86-941D-4973-962F-CD4204B0A3B6}" presName="parentText" presStyleLbl="node1" presStyleIdx="0" presStyleCnt="3" custScaleX="142396" custScaleY="141188">
        <dgm:presLayoutVars>
          <dgm:chMax val="0"/>
          <dgm:bulletEnabled val="1"/>
        </dgm:presLayoutVars>
      </dgm:prSet>
      <dgm:spPr/>
      <dgm:t>
        <a:bodyPr/>
        <a:lstStyle/>
        <a:p>
          <a:pPr rtl="1"/>
          <a:endParaRPr lang="ar-SA"/>
        </a:p>
      </dgm:t>
    </dgm:pt>
    <dgm:pt modelId="{E1C9AC63-70B3-4034-88D4-3BDC68DBED7D}" type="pres">
      <dgm:prSet presAssocID="{8E401A86-941D-4973-962F-CD4204B0A3B6}" presName="negativeSpace" presStyleCnt="0"/>
      <dgm:spPr/>
    </dgm:pt>
    <dgm:pt modelId="{ECA4C695-05F4-4B72-84B5-4722646278B7}" type="pres">
      <dgm:prSet presAssocID="{8E401A86-941D-4973-962F-CD4204B0A3B6}" presName="childText" presStyleLbl="conFgAcc1" presStyleIdx="0" presStyleCnt="3">
        <dgm:presLayoutVars>
          <dgm:bulletEnabled val="1"/>
        </dgm:presLayoutVars>
      </dgm:prSet>
      <dgm:spPr/>
    </dgm:pt>
    <dgm:pt modelId="{E5409CD7-B607-4823-9ADC-CB6DDEFD2574}" type="pres">
      <dgm:prSet presAssocID="{F50363B0-7A3F-4FF9-9FAB-0DFDFBDC2C8F}" presName="spaceBetweenRectangles" presStyleCnt="0"/>
      <dgm:spPr/>
    </dgm:pt>
    <dgm:pt modelId="{A4941ACC-D4F0-4D19-99A9-0DCDF2B2B5FE}" type="pres">
      <dgm:prSet presAssocID="{B63EEE48-02F2-4CEE-8D55-FE9F3E6DBFB1}" presName="parentLin" presStyleCnt="0"/>
      <dgm:spPr/>
    </dgm:pt>
    <dgm:pt modelId="{6B5F7A97-8A97-4D11-AF51-88D2078F61C9}" type="pres">
      <dgm:prSet presAssocID="{B63EEE48-02F2-4CEE-8D55-FE9F3E6DBFB1}" presName="parentLeftMargin" presStyleLbl="node1" presStyleIdx="0" presStyleCnt="3"/>
      <dgm:spPr/>
      <dgm:t>
        <a:bodyPr/>
        <a:lstStyle/>
        <a:p>
          <a:pPr rtl="1"/>
          <a:endParaRPr lang="ar-SA"/>
        </a:p>
      </dgm:t>
    </dgm:pt>
    <dgm:pt modelId="{DB05ECD3-C6FD-4221-B403-A7C219E48CBF}" type="pres">
      <dgm:prSet presAssocID="{B63EEE48-02F2-4CEE-8D55-FE9F3E6DBFB1}" presName="parentText" presStyleLbl="node1" presStyleIdx="1" presStyleCnt="3" custScaleX="142857" custScaleY="180942">
        <dgm:presLayoutVars>
          <dgm:chMax val="0"/>
          <dgm:bulletEnabled val="1"/>
        </dgm:presLayoutVars>
      </dgm:prSet>
      <dgm:spPr/>
      <dgm:t>
        <a:bodyPr/>
        <a:lstStyle/>
        <a:p>
          <a:pPr rtl="1"/>
          <a:endParaRPr lang="ar-SA"/>
        </a:p>
      </dgm:t>
    </dgm:pt>
    <dgm:pt modelId="{9220F134-DEDE-43B3-9FEF-23029D938734}" type="pres">
      <dgm:prSet presAssocID="{B63EEE48-02F2-4CEE-8D55-FE9F3E6DBFB1}" presName="negativeSpace" presStyleCnt="0"/>
      <dgm:spPr/>
    </dgm:pt>
    <dgm:pt modelId="{62953BA0-3247-47F3-B732-5EEA8FEC7014}" type="pres">
      <dgm:prSet presAssocID="{B63EEE48-02F2-4CEE-8D55-FE9F3E6DBFB1}" presName="childText" presStyleLbl="conFgAcc1" presStyleIdx="1" presStyleCnt="3">
        <dgm:presLayoutVars>
          <dgm:bulletEnabled val="1"/>
        </dgm:presLayoutVars>
      </dgm:prSet>
      <dgm:spPr/>
    </dgm:pt>
    <dgm:pt modelId="{03281C30-8DD2-4D5A-B5D7-20F794069445}" type="pres">
      <dgm:prSet presAssocID="{6569B0CD-0B0C-4778-B2E6-40F7B90A2B4D}" presName="spaceBetweenRectangles" presStyleCnt="0"/>
      <dgm:spPr/>
    </dgm:pt>
    <dgm:pt modelId="{B6DE85FF-B258-4870-B856-96CCFAA61CCC}" type="pres">
      <dgm:prSet presAssocID="{88660F2C-5E62-4416-B05F-F59AD8051BB8}" presName="parentLin" presStyleCnt="0"/>
      <dgm:spPr/>
    </dgm:pt>
    <dgm:pt modelId="{067C8A5A-478A-4565-8CAE-6BF00802266D}" type="pres">
      <dgm:prSet presAssocID="{88660F2C-5E62-4416-B05F-F59AD8051BB8}" presName="parentLeftMargin" presStyleLbl="node1" presStyleIdx="1" presStyleCnt="3"/>
      <dgm:spPr/>
      <dgm:t>
        <a:bodyPr/>
        <a:lstStyle/>
        <a:p>
          <a:pPr rtl="1"/>
          <a:endParaRPr lang="ar-SA"/>
        </a:p>
      </dgm:t>
    </dgm:pt>
    <dgm:pt modelId="{ECE8D61C-5FC5-432C-B059-8468FC23AA28}" type="pres">
      <dgm:prSet presAssocID="{88660F2C-5E62-4416-B05F-F59AD8051BB8}" presName="parentText" presStyleLbl="node1" presStyleIdx="2" presStyleCnt="3" custScaleX="150037" custScaleY="136885">
        <dgm:presLayoutVars>
          <dgm:chMax val="0"/>
          <dgm:bulletEnabled val="1"/>
        </dgm:presLayoutVars>
      </dgm:prSet>
      <dgm:spPr/>
      <dgm:t>
        <a:bodyPr/>
        <a:lstStyle/>
        <a:p>
          <a:pPr rtl="1"/>
          <a:endParaRPr lang="ar-SA"/>
        </a:p>
      </dgm:t>
    </dgm:pt>
    <dgm:pt modelId="{E8D3D34B-0179-4973-8973-4BA0116AD929}" type="pres">
      <dgm:prSet presAssocID="{88660F2C-5E62-4416-B05F-F59AD8051BB8}" presName="negativeSpace" presStyleCnt="0"/>
      <dgm:spPr/>
    </dgm:pt>
    <dgm:pt modelId="{AAC7C478-082A-4F81-BEDC-D2471CFBB3CD}" type="pres">
      <dgm:prSet presAssocID="{88660F2C-5E62-4416-B05F-F59AD8051BB8}" presName="childText" presStyleLbl="conFgAcc1" presStyleIdx="2" presStyleCnt="3">
        <dgm:presLayoutVars>
          <dgm:bulletEnabled val="1"/>
        </dgm:presLayoutVars>
      </dgm:prSet>
      <dgm:spPr/>
    </dgm:pt>
  </dgm:ptLst>
  <dgm:cxnLst>
    <dgm:cxn modelId="{F91A6A12-C401-464F-8C71-58A6F391B95E}" srcId="{B30A7372-FD54-4C95-BFA0-1B3EED853AB4}" destId="{B63EEE48-02F2-4CEE-8D55-FE9F3E6DBFB1}" srcOrd="1" destOrd="0" parTransId="{7488ACB1-4879-4CD9-BA30-1B7B5319F7AE}" sibTransId="{6569B0CD-0B0C-4778-B2E6-40F7B90A2B4D}"/>
    <dgm:cxn modelId="{CDB7FCB7-E6DC-4385-8F67-2A781C8B02A1}" type="presOf" srcId="{8E401A86-941D-4973-962F-CD4204B0A3B6}" destId="{2C631198-8B12-4959-9CA0-B8C32ECFDF7A}" srcOrd="0" destOrd="0" presId="urn:microsoft.com/office/officeart/2005/8/layout/list1"/>
    <dgm:cxn modelId="{2ECC00BF-9C4B-4EF4-8038-56AC826DCD87}" srcId="{B30A7372-FD54-4C95-BFA0-1B3EED853AB4}" destId="{88660F2C-5E62-4416-B05F-F59AD8051BB8}" srcOrd="2" destOrd="0" parTransId="{CD20141E-0609-4C78-AC88-16AB909FB8A7}" sibTransId="{3544B2D3-14D7-4F14-95C6-867292CC6CB1}"/>
    <dgm:cxn modelId="{B1215BDD-586F-4057-8C3F-AF763237BBD0}" type="presOf" srcId="{B63EEE48-02F2-4CEE-8D55-FE9F3E6DBFB1}" destId="{6B5F7A97-8A97-4D11-AF51-88D2078F61C9}" srcOrd="0" destOrd="0" presId="urn:microsoft.com/office/officeart/2005/8/layout/list1"/>
    <dgm:cxn modelId="{AEF1037A-4A36-4D94-AD23-948844AD6FB3}" srcId="{B30A7372-FD54-4C95-BFA0-1B3EED853AB4}" destId="{8E401A86-941D-4973-962F-CD4204B0A3B6}" srcOrd="0" destOrd="0" parTransId="{250E529A-B25B-4494-ABAB-677F408C15C0}" sibTransId="{F50363B0-7A3F-4FF9-9FAB-0DFDFBDC2C8F}"/>
    <dgm:cxn modelId="{3A02058E-7E91-4A98-A828-8B1D36E88911}" type="presOf" srcId="{88660F2C-5E62-4416-B05F-F59AD8051BB8}" destId="{ECE8D61C-5FC5-432C-B059-8468FC23AA28}" srcOrd="1" destOrd="0" presId="urn:microsoft.com/office/officeart/2005/8/layout/list1"/>
    <dgm:cxn modelId="{C8C4DFD4-6694-44BC-9D52-DEE69DB6A1EE}" type="presOf" srcId="{8E401A86-941D-4973-962F-CD4204B0A3B6}" destId="{36131ED3-FE22-431E-ADB3-5F6DB4451A31}" srcOrd="1" destOrd="0" presId="urn:microsoft.com/office/officeart/2005/8/layout/list1"/>
    <dgm:cxn modelId="{1E94FBB7-A207-48C6-BE3D-3FD966E29501}" type="presOf" srcId="{B63EEE48-02F2-4CEE-8D55-FE9F3E6DBFB1}" destId="{DB05ECD3-C6FD-4221-B403-A7C219E48CBF}" srcOrd="1" destOrd="0" presId="urn:microsoft.com/office/officeart/2005/8/layout/list1"/>
    <dgm:cxn modelId="{AC2BF321-9E5D-498E-BF64-0E8E28627E6B}" type="presOf" srcId="{88660F2C-5E62-4416-B05F-F59AD8051BB8}" destId="{067C8A5A-478A-4565-8CAE-6BF00802266D}" srcOrd="0" destOrd="0" presId="urn:microsoft.com/office/officeart/2005/8/layout/list1"/>
    <dgm:cxn modelId="{9CEFC878-C4B5-4783-B6F3-748B62AD61C6}" type="presOf" srcId="{B30A7372-FD54-4C95-BFA0-1B3EED853AB4}" destId="{35F6359B-0150-416F-BE5F-4BB96D400B6A}" srcOrd="0" destOrd="0" presId="urn:microsoft.com/office/officeart/2005/8/layout/list1"/>
    <dgm:cxn modelId="{8FA46ACA-AE4D-4CE0-92BD-481222FB9B7F}" type="presParOf" srcId="{35F6359B-0150-416F-BE5F-4BB96D400B6A}" destId="{D3F356A2-20B1-4FCA-9BF3-1E6A4C2EE3AB}" srcOrd="0" destOrd="0" presId="urn:microsoft.com/office/officeart/2005/8/layout/list1"/>
    <dgm:cxn modelId="{66C0D7FE-FC37-46CA-AF18-F3234688D8AA}" type="presParOf" srcId="{D3F356A2-20B1-4FCA-9BF3-1E6A4C2EE3AB}" destId="{2C631198-8B12-4959-9CA0-B8C32ECFDF7A}" srcOrd="0" destOrd="0" presId="urn:microsoft.com/office/officeart/2005/8/layout/list1"/>
    <dgm:cxn modelId="{00FEDA3A-A261-499C-8960-EA44FAAFD59C}" type="presParOf" srcId="{D3F356A2-20B1-4FCA-9BF3-1E6A4C2EE3AB}" destId="{36131ED3-FE22-431E-ADB3-5F6DB4451A31}" srcOrd="1" destOrd="0" presId="urn:microsoft.com/office/officeart/2005/8/layout/list1"/>
    <dgm:cxn modelId="{7C5C00C1-67DE-44B2-B95E-F1CF17BC6B18}" type="presParOf" srcId="{35F6359B-0150-416F-BE5F-4BB96D400B6A}" destId="{E1C9AC63-70B3-4034-88D4-3BDC68DBED7D}" srcOrd="1" destOrd="0" presId="urn:microsoft.com/office/officeart/2005/8/layout/list1"/>
    <dgm:cxn modelId="{80268024-7354-45D2-B0F2-7EF763D80B32}" type="presParOf" srcId="{35F6359B-0150-416F-BE5F-4BB96D400B6A}" destId="{ECA4C695-05F4-4B72-84B5-4722646278B7}" srcOrd="2" destOrd="0" presId="urn:microsoft.com/office/officeart/2005/8/layout/list1"/>
    <dgm:cxn modelId="{B3FBD3A0-298E-4042-8552-FCB5B436FC2C}" type="presParOf" srcId="{35F6359B-0150-416F-BE5F-4BB96D400B6A}" destId="{E5409CD7-B607-4823-9ADC-CB6DDEFD2574}" srcOrd="3" destOrd="0" presId="urn:microsoft.com/office/officeart/2005/8/layout/list1"/>
    <dgm:cxn modelId="{E727DFBC-9E1C-47BE-A876-AB66847CA3EF}" type="presParOf" srcId="{35F6359B-0150-416F-BE5F-4BB96D400B6A}" destId="{A4941ACC-D4F0-4D19-99A9-0DCDF2B2B5FE}" srcOrd="4" destOrd="0" presId="urn:microsoft.com/office/officeart/2005/8/layout/list1"/>
    <dgm:cxn modelId="{C09813BB-BAE4-4C6D-B0F8-88502C2E23AB}" type="presParOf" srcId="{A4941ACC-D4F0-4D19-99A9-0DCDF2B2B5FE}" destId="{6B5F7A97-8A97-4D11-AF51-88D2078F61C9}" srcOrd="0" destOrd="0" presId="urn:microsoft.com/office/officeart/2005/8/layout/list1"/>
    <dgm:cxn modelId="{24511536-11EF-4D13-AF57-5D68817D0C92}" type="presParOf" srcId="{A4941ACC-D4F0-4D19-99A9-0DCDF2B2B5FE}" destId="{DB05ECD3-C6FD-4221-B403-A7C219E48CBF}" srcOrd="1" destOrd="0" presId="urn:microsoft.com/office/officeart/2005/8/layout/list1"/>
    <dgm:cxn modelId="{93D775FA-5E33-4BE4-9FF4-6F7A991DAA56}" type="presParOf" srcId="{35F6359B-0150-416F-BE5F-4BB96D400B6A}" destId="{9220F134-DEDE-43B3-9FEF-23029D938734}" srcOrd="5" destOrd="0" presId="urn:microsoft.com/office/officeart/2005/8/layout/list1"/>
    <dgm:cxn modelId="{E9036F80-0A7E-4DB4-853B-E38C486B7F1F}" type="presParOf" srcId="{35F6359B-0150-416F-BE5F-4BB96D400B6A}" destId="{62953BA0-3247-47F3-B732-5EEA8FEC7014}" srcOrd="6" destOrd="0" presId="urn:microsoft.com/office/officeart/2005/8/layout/list1"/>
    <dgm:cxn modelId="{AA2477BE-0FFE-4EE7-88AB-3D1FD6AEA7D6}" type="presParOf" srcId="{35F6359B-0150-416F-BE5F-4BB96D400B6A}" destId="{03281C30-8DD2-4D5A-B5D7-20F794069445}" srcOrd="7" destOrd="0" presId="urn:microsoft.com/office/officeart/2005/8/layout/list1"/>
    <dgm:cxn modelId="{10604331-894C-41B3-95C0-D15BF678CD69}" type="presParOf" srcId="{35F6359B-0150-416F-BE5F-4BB96D400B6A}" destId="{B6DE85FF-B258-4870-B856-96CCFAA61CCC}" srcOrd="8" destOrd="0" presId="urn:microsoft.com/office/officeart/2005/8/layout/list1"/>
    <dgm:cxn modelId="{8D7DFEE9-0A50-4F6C-A868-709EFCD9B99B}" type="presParOf" srcId="{B6DE85FF-B258-4870-B856-96CCFAA61CCC}" destId="{067C8A5A-478A-4565-8CAE-6BF00802266D}" srcOrd="0" destOrd="0" presId="urn:microsoft.com/office/officeart/2005/8/layout/list1"/>
    <dgm:cxn modelId="{2355953D-95A2-49B0-A617-630A27DF4575}" type="presParOf" srcId="{B6DE85FF-B258-4870-B856-96CCFAA61CCC}" destId="{ECE8D61C-5FC5-432C-B059-8468FC23AA28}" srcOrd="1" destOrd="0" presId="urn:microsoft.com/office/officeart/2005/8/layout/list1"/>
    <dgm:cxn modelId="{3DCE2C8F-1EF4-4FF3-B6F8-63CE5AEEEBC1}" type="presParOf" srcId="{35F6359B-0150-416F-BE5F-4BB96D400B6A}" destId="{E8D3D34B-0179-4973-8973-4BA0116AD929}" srcOrd="9" destOrd="0" presId="urn:microsoft.com/office/officeart/2005/8/layout/list1"/>
    <dgm:cxn modelId="{F85C4160-4A35-4CDF-A41F-D177D590A7AF}" type="presParOf" srcId="{35F6359B-0150-416F-BE5F-4BB96D400B6A}" destId="{AAC7C478-082A-4F81-BEDC-D2471CFBB3CD}" srcOrd="10" destOrd="0" presId="urn:microsoft.com/office/officeart/2005/8/layout/list1"/>
  </dgm:cxnLst>
  <dgm:bg/>
  <dgm:whole/>
</dgm:dataModel>
</file>

<file path=ppt/diagrams/data12.xml><?xml version="1.0" encoding="utf-8"?>
<dgm:dataModel xmlns:dgm="http://schemas.openxmlformats.org/drawingml/2006/diagram" xmlns:a="http://schemas.openxmlformats.org/drawingml/2006/main">
  <dgm:ptLst>
    <dgm:pt modelId="{A294F703-26FD-4C09-8DD1-916F25A51658}" type="doc">
      <dgm:prSet loTypeId="urn:microsoft.com/office/officeart/2005/8/layout/matrix3" loCatId="matrix" qsTypeId="urn:microsoft.com/office/officeart/2005/8/quickstyle/simple1" qsCatId="simple" csTypeId="urn:microsoft.com/office/officeart/2005/8/colors/accent1_2" csCatId="accent1" phldr="1"/>
      <dgm:spPr/>
      <dgm:t>
        <a:bodyPr/>
        <a:lstStyle/>
        <a:p>
          <a:pPr rtl="1"/>
          <a:endParaRPr lang="ar-SA"/>
        </a:p>
      </dgm:t>
    </dgm:pt>
    <dgm:pt modelId="{0264E76B-9A94-48E6-9F8B-BAF48D341851}">
      <dgm:prSet phldrT="[نص]" custT="1"/>
      <dgm:spPr>
        <a:solidFill>
          <a:schemeClr val="accent2">
            <a:lumMod val="60000"/>
            <a:lumOff val="40000"/>
          </a:schemeClr>
        </a:solidFill>
      </dgm:spPr>
      <dgm:t>
        <a:bodyPr/>
        <a:lstStyle/>
        <a:p>
          <a:pPr rtl="1"/>
          <a:r>
            <a:rPr lang="ar-SA" sz="2800" b="1" dirty="0" smtClean="0">
              <a:solidFill>
                <a:schemeClr val="tx1"/>
              </a:solidFill>
              <a:latin typeface="Simplified Arabic" pitchFamily="18" charset="-78"/>
              <a:cs typeface="Simplified Arabic" pitchFamily="18" charset="-78"/>
            </a:rPr>
            <a:t>تنمية الأفراد وتوظيف قدرات واكتشاف مواهبهم وتنمية إبداعاتهم </a:t>
          </a:r>
          <a:endParaRPr lang="ar-SA" sz="2800" b="1" dirty="0">
            <a:solidFill>
              <a:schemeClr val="tx1"/>
            </a:solidFill>
            <a:latin typeface="Simplified Arabic" pitchFamily="18" charset="-78"/>
            <a:cs typeface="Simplified Arabic" pitchFamily="18" charset="-78"/>
          </a:endParaRPr>
        </a:p>
      </dgm:t>
    </dgm:pt>
    <dgm:pt modelId="{E76FA8BF-49D5-42F7-A2DE-39630501A87F}" type="parTrans" cxnId="{51A23A2D-677C-48FE-ADFC-36D09E040601}">
      <dgm:prSet/>
      <dgm:spPr/>
      <dgm:t>
        <a:bodyPr/>
        <a:lstStyle/>
        <a:p>
          <a:pPr rtl="1"/>
          <a:endParaRPr lang="ar-SA"/>
        </a:p>
      </dgm:t>
    </dgm:pt>
    <dgm:pt modelId="{F991CD4A-56FA-44CB-9CBC-4DE5B49F9D54}" type="sibTrans" cxnId="{51A23A2D-677C-48FE-ADFC-36D09E040601}">
      <dgm:prSet/>
      <dgm:spPr/>
      <dgm:t>
        <a:bodyPr/>
        <a:lstStyle/>
        <a:p>
          <a:pPr rtl="1"/>
          <a:endParaRPr lang="ar-SA"/>
        </a:p>
      </dgm:t>
    </dgm:pt>
    <dgm:pt modelId="{A6AA5A31-5857-4F2A-990E-4E65C74BC53C}">
      <dgm:prSet phldrT="[نص]" custT="1"/>
      <dgm:spPr>
        <a:solidFill>
          <a:schemeClr val="accent2">
            <a:lumMod val="20000"/>
            <a:lumOff val="80000"/>
          </a:schemeClr>
        </a:solidFill>
      </dgm:spPr>
      <dgm:t>
        <a:bodyPr/>
        <a:lstStyle/>
        <a:p>
          <a:pPr algn="r" rtl="1"/>
          <a:r>
            <a:rPr lang="ar-SA" sz="2800" b="1" dirty="0" smtClean="0">
              <a:solidFill>
                <a:schemeClr val="tx1"/>
              </a:solidFill>
              <a:latin typeface="Simplified Arabic" pitchFamily="18" charset="-78"/>
              <a:cs typeface="Simplified Arabic" pitchFamily="18" charset="-78"/>
            </a:rPr>
            <a:t>منهج إنشائي يتضمن السعادة والتوافق لدى الأسوياء والعاديين من خلال مراحل نموهم، وتنمية مختلف جوانب النمو. </a:t>
          </a:r>
          <a:endParaRPr lang="ar-SA" sz="2800" b="1" dirty="0">
            <a:solidFill>
              <a:schemeClr val="tx1"/>
            </a:solidFill>
            <a:latin typeface="Simplified Arabic" pitchFamily="18" charset="-78"/>
            <a:cs typeface="Simplified Arabic" pitchFamily="18" charset="-78"/>
          </a:endParaRPr>
        </a:p>
      </dgm:t>
    </dgm:pt>
    <dgm:pt modelId="{8C3D945E-5541-4819-A743-B17EEE51BA00}" type="parTrans" cxnId="{280C1B10-74E1-49AF-ABDB-8A307ABD9CAC}">
      <dgm:prSet/>
      <dgm:spPr/>
      <dgm:t>
        <a:bodyPr/>
        <a:lstStyle/>
        <a:p>
          <a:pPr rtl="1"/>
          <a:endParaRPr lang="ar-SA"/>
        </a:p>
      </dgm:t>
    </dgm:pt>
    <dgm:pt modelId="{BF0C9429-F022-4B5C-BBD3-C101A003345E}" type="sibTrans" cxnId="{280C1B10-74E1-49AF-ABDB-8A307ABD9CAC}">
      <dgm:prSet/>
      <dgm:spPr/>
      <dgm:t>
        <a:bodyPr/>
        <a:lstStyle/>
        <a:p>
          <a:pPr rtl="1"/>
          <a:endParaRPr lang="ar-SA"/>
        </a:p>
      </dgm:t>
    </dgm:pt>
    <dgm:pt modelId="{DEA6D79A-E8D3-4D04-A2B1-B624351C3E76}">
      <dgm:prSet phldrT="[نص]" custT="1"/>
      <dgm:spPr>
        <a:solidFill>
          <a:schemeClr val="bg2">
            <a:lumMod val="90000"/>
          </a:schemeClr>
        </a:solidFill>
      </dgm:spPr>
      <dgm:t>
        <a:bodyPr/>
        <a:lstStyle/>
        <a:p>
          <a:pPr algn="r" rtl="1"/>
          <a:r>
            <a:rPr lang="ar-SA" sz="2800" b="1" dirty="0" smtClean="0">
              <a:solidFill>
                <a:schemeClr val="tx1"/>
              </a:solidFill>
              <a:latin typeface="Simplified Arabic" pitchFamily="18" charset="-78"/>
              <a:cs typeface="Simplified Arabic" pitchFamily="18" charset="-78"/>
            </a:rPr>
            <a:t>أهمية مؤسسات التنشئة الاجتماعية (الأسرة،المدرسة، المساجد ،وسائل الإعلام..)في تحقيق الصحة النفسية للفرد </a:t>
          </a:r>
          <a:endParaRPr lang="ar-SA" sz="2800" b="1" dirty="0">
            <a:solidFill>
              <a:schemeClr val="tx1"/>
            </a:solidFill>
            <a:latin typeface="Simplified Arabic" pitchFamily="18" charset="-78"/>
            <a:cs typeface="Simplified Arabic" pitchFamily="18" charset="-78"/>
          </a:endParaRPr>
        </a:p>
      </dgm:t>
    </dgm:pt>
    <dgm:pt modelId="{81E6EDA2-C7F5-4663-B73B-421E25819FF1}" type="sibTrans" cxnId="{2878D40E-9951-4FF7-9E46-7941A2D0EFFE}">
      <dgm:prSet/>
      <dgm:spPr/>
      <dgm:t>
        <a:bodyPr/>
        <a:lstStyle/>
        <a:p>
          <a:pPr rtl="1"/>
          <a:endParaRPr lang="ar-SA"/>
        </a:p>
      </dgm:t>
    </dgm:pt>
    <dgm:pt modelId="{02713176-1A3F-47B6-959C-448A82C2B22C}" type="parTrans" cxnId="{2878D40E-9951-4FF7-9E46-7941A2D0EFFE}">
      <dgm:prSet/>
      <dgm:spPr/>
      <dgm:t>
        <a:bodyPr/>
        <a:lstStyle/>
        <a:p>
          <a:pPr rtl="1"/>
          <a:endParaRPr lang="ar-SA"/>
        </a:p>
      </dgm:t>
    </dgm:pt>
    <dgm:pt modelId="{6CEE6B23-E635-413A-8AB7-A323C56BF9E2}" type="pres">
      <dgm:prSet presAssocID="{A294F703-26FD-4C09-8DD1-916F25A51658}" presName="matrix" presStyleCnt="0">
        <dgm:presLayoutVars>
          <dgm:chMax val="1"/>
          <dgm:dir/>
          <dgm:resizeHandles val="exact"/>
        </dgm:presLayoutVars>
      </dgm:prSet>
      <dgm:spPr/>
      <dgm:t>
        <a:bodyPr/>
        <a:lstStyle/>
        <a:p>
          <a:pPr rtl="1"/>
          <a:endParaRPr lang="ar-SA"/>
        </a:p>
      </dgm:t>
    </dgm:pt>
    <dgm:pt modelId="{A2C91D4C-3057-45F0-8C00-AB368B4953C2}" type="pres">
      <dgm:prSet presAssocID="{A294F703-26FD-4C09-8DD1-916F25A51658}" presName="diamond" presStyleLbl="bgShp" presStyleIdx="0" presStyleCnt="1"/>
      <dgm:spPr/>
    </dgm:pt>
    <dgm:pt modelId="{01EEF7EC-F5E4-4685-B01A-81112E32C0A8}" type="pres">
      <dgm:prSet presAssocID="{A294F703-26FD-4C09-8DD1-916F25A51658}" presName="quad1" presStyleLbl="node1" presStyleIdx="0" presStyleCnt="4" custScaleX="220731" custScaleY="141462" custLinFactNeighborX="-99189" custLinFactNeighborY="-3666">
        <dgm:presLayoutVars>
          <dgm:chMax val="0"/>
          <dgm:chPref val="0"/>
          <dgm:bulletEnabled val="1"/>
        </dgm:presLayoutVars>
      </dgm:prSet>
      <dgm:spPr/>
      <dgm:t>
        <a:bodyPr/>
        <a:lstStyle/>
        <a:p>
          <a:pPr rtl="1"/>
          <a:endParaRPr lang="ar-SA"/>
        </a:p>
      </dgm:t>
    </dgm:pt>
    <dgm:pt modelId="{AF11CFBD-5124-4E0E-80F1-A7982BF286D3}" type="pres">
      <dgm:prSet presAssocID="{A294F703-26FD-4C09-8DD1-916F25A51658}" presName="quad2" presStyleLbl="node1" presStyleIdx="1" presStyleCnt="4" custScaleX="203733" custScaleY="148870" custLinFactNeighborX="-1914" custLinFactNeighborY="-11274">
        <dgm:presLayoutVars>
          <dgm:chMax val="0"/>
          <dgm:chPref val="0"/>
          <dgm:bulletEnabled val="1"/>
        </dgm:presLayoutVars>
      </dgm:prSet>
      <dgm:spPr/>
      <dgm:t>
        <a:bodyPr/>
        <a:lstStyle/>
        <a:p>
          <a:pPr rtl="1"/>
          <a:endParaRPr lang="ar-SA"/>
        </a:p>
      </dgm:t>
    </dgm:pt>
    <dgm:pt modelId="{BA388DD8-CEC8-4B55-8BE1-E2DC082F59DD}" type="pres">
      <dgm:prSet presAssocID="{A294F703-26FD-4C09-8DD1-916F25A51658}" presName="quad3" presStyleLbl="node1" presStyleIdx="2" presStyleCnt="4" custScaleX="405147" custScaleY="100000" custLinFactNeighborX="11873" custLinFactNeighborY="11199">
        <dgm:presLayoutVars>
          <dgm:chMax val="0"/>
          <dgm:chPref val="0"/>
          <dgm:bulletEnabled val="1"/>
        </dgm:presLayoutVars>
      </dgm:prSet>
      <dgm:spPr/>
      <dgm:t>
        <a:bodyPr/>
        <a:lstStyle/>
        <a:p>
          <a:pPr rtl="1"/>
          <a:endParaRPr lang="ar-SA"/>
        </a:p>
      </dgm:t>
    </dgm:pt>
    <dgm:pt modelId="{3C419CEC-5BE9-4550-AD7D-82A8F8D2CF85}" type="pres">
      <dgm:prSet presAssocID="{A294F703-26FD-4C09-8DD1-916F25A51658}" presName="quad4" presStyleLbl="node1" presStyleIdx="3" presStyleCnt="4" custFlipVert="1" custScaleX="253460" custScaleY="13121" custLinFactY="16780" custLinFactNeighborX="-64121" custLinFactNeighborY="100000">
        <dgm:presLayoutVars>
          <dgm:chMax val="0"/>
          <dgm:chPref val="0"/>
          <dgm:bulletEnabled val="1"/>
        </dgm:presLayoutVars>
      </dgm:prSet>
      <dgm:spPr/>
      <dgm:t>
        <a:bodyPr/>
        <a:lstStyle/>
        <a:p>
          <a:pPr rtl="1"/>
          <a:endParaRPr lang="ar-SA"/>
        </a:p>
      </dgm:t>
    </dgm:pt>
  </dgm:ptLst>
  <dgm:cxnLst>
    <dgm:cxn modelId="{51A23A2D-677C-48FE-ADFC-36D09E040601}" srcId="{A294F703-26FD-4C09-8DD1-916F25A51658}" destId="{0264E76B-9A94-48E6-9F8B-BAF48D341851}" srcOrd="0" destOrd="0" parTransId="{E76FA8BF-49D5-42F7-A2DE-39630501A87F}" sibTransId="{F991CD4A-56FA-44CB-9CBC-4DE5B49F9D54}"/>
    <dgm:cxn modelId="{2878D40E-9951-4FF7-9E46-7941A2D0EFFE}" srcId="{A294F703-26FD-4C09-8DD1-916F25A51658}" destId="{DEA6D79A-E8D3-4D04-A2B1-B624351C3E76}" srcOrd="2" destOrd="0" parTransId="{02713176-1A3F-47B6-959C-448A82C2B22C}" sibTransId="{81E6EDA2-C7F5-4663-B73B-421E25819FF1}"/>
    <dgm:cxn modelId="{587BBC78-4FA3-44A7-A9D2-430A8A12C8C3}" type="presOf" srcId="{0264E76B-9A94-48E6-9F8B-BAF48D341851}" destId="{01EEF7EC-F5E4-4685-B01A-81112E32C0A8}" srcOrd="0" destOrd="0" presId="urn:microsoft.com/office/officeart/2005/8/layout/matrix3"/>
    <dgm:cxn modelId="{4BD62CB3-5D17-414F-BD4A-6AA26AFDAF55}" type="presOf" srcId="{A294F703-26FD-4C09-8DD1-916F25A51658}" destId="{6CEE6B23-E635-413A-8AB7-A323C56BF9E2}" srcOrd="0" destOrd="0" presId="urn:microsoft.com/office/officeart/2005/8/layout/matrix3"/>
    <dgm:cxn modelId="{6D004F75-5200-4DDF-8E56-134F1D21539B}" type="presOf" srcId="{A6AA5A31-5857-4F2A-990E-4E65C74BC53C}" destId="{AF11CFBD-5124-4E0E-80F1-A7982BF286D3}" srcOrd="0" destOrd="0" presId="urn:microsoft.com/office/officeart/2005/8/layout/matrix3"/>
    <dgm:cxn modelId="{C2E73310-71DC-4A29-9860-8E54648C68E7}" type="presOf" srcId="{DEA6D79A-E8D3-4D04-A2B1-B624351C3E76}" destId="{BA388DD8-CEC8-4B55-8BE1-E2DC082F59DD}" srcOrd="0" destOrd="0" presId="urn:microsoft.com/office/officeart/2005/8/layout/matrix3"/>
    <dgm:cxn modelId="{280C1B10-74E1-49AF-ABDB-8A307ABD9CAC}" srcId="{A294F703-26FD-4C09-8DD1-916F25A51658}" destId="{A6AA5A31-5857-4F2A-990E-4E65C74BC53C}" srcOrd="1" destOrd="0" parTransId="{8C3D945E-5541-4819-A743-B17EEE51BA00}" sibTransId="{BF0C9429-F022-4B5C-BBD3-C101A003345E}"/>
    <dgm:cxn modelId="{44A1A987-85CD-471D-94CA-62FBB92B3292}" type="presParOf" srcId="{6CEE6B23-E635-413A-8AB7-A323C56BF9E2}" destId="{A2C91D4C-3057-45F0-8C00-AB368B4953C2}" srcOrd="0" destOrd="0" presId="urn:microsoft.com/office/officeart/2005/8/layout/matrix3"/>
    <dgm:cxn modelId="{3CF8F5A4-64C4-44E3-A5F3-728732173FBC}" type="presParOf" srcId="{6CEE6B23-E635-413A-8AB7-A323C56BF9E2}" destId="{01EEF7EC-F5E4-4685-B01A-81112E32C0A8}" srcOrd="1" destOrd="0" presId="urn:microsoft.com/office/officeart/2005/8/layout/matrix3"/>
    <dgm:cxn modelId="{9E019909-320C-4D88-BC05-948D8BC6CAE6}" type="presParOf" srcId="{6CEE6B23-E635-413A-8AB7-A323C56BF9E2}" destId="{AF11CFBD-5124-4E0E-80F1-A7982BF286D3}" srcOrd="2" destOrd="0" presId="urn:microsoft.com/office/officeart/2005/8/layout/matrix3"/>
    <dgm:cxn modelId="{DE87A098-C7A4-46C3-B292-D774E653FAF9}" type="presParOf" srcId="{6CEE6B23-E635-413A-8AB7-A323C56BF9E2}" destId="{BA388DD8-CEC8-4B55-8BE1-E2DC082F59DD}" srcOrd="3" destOrd="0" presId="urn:microsoft.com/office/officeart/2005/8/layout/matrix3"/>
    <dgm:cxn modelId="{0B98FDC6-4947-42CF-936B-9CF83B729F35}" type="presParOf" srcId="{6CEE6B23-E635-413A-8AB7-A323C56BF9E2}" destId="{3C419CEC-5BE9-4550-AD7D-82A8F8D2CF85}" srcOrd="4" destOrd="0" presId="urn:microsoft.com/office/officeart/2005/8/layout/matrix3"/>
  </dgm:cxnLst>
  <dgm:bg/>
  <dgm:whole/>
</dgm:dataModel>
</file>

<file path=ppt/diagrams/data13.xml><?xml version="1.0" encoding="utf-8"?>
<dgm:dataModel xmlns:dgm="http://schemas.openxmlformats.org/drawingml/2006/diagram" xmlns:a="http://schemas.openxmlformats.org/drawingml/2006/main">
  <dgm:ptLst>
    <dgm:pt modelId="{159C298D-DD96-4CC6-BDBD-DFBED396FA7E}" type="doc">
      <dgm:prSet loTypeId="urn:microsoft.com/office/officeart/2005/8/layout/radial5" loCatId="cycle" qsTypeId="urn:microsoft.com/office/officeart/2005/8/quickstyle/simple4" qsCatId="simple" csTypeId="urn:microsoft.com/office/officeart/2005/8/colors/accent1_2" csCatId="accent1" phldr="1"/>
      <dgm:spPr/>
      <dgm:t>
        <a:bodyPr/>
        <a:lstStyle/>
        <a:p>
          <a:pPr rtl="1"/>
          <a:endParaRPr lang="ar-SA"/>
        </a:p>
      </dgm:t>
    </dgm:pt>
    <dgm:pt modelId="{44659298-1F77-4E38-9491-0008E2AAF4F9}">
      <dgm:prSet phldrT="[نص]" custT="1"/>
      <dgm:spPr>
        <a:blipFill rotWithShape="0">
          <a:blip xmlns:r="http://schemas.openxmlformats.org/officeDocument/2006/relationships" r:embed="rId1"/>
          <a:tile tx="0" ty="0" sx="100000" sy="100000" flip="none" algn="tl"/>
        </a:blipFill>
      </dgm:spPr>
      <dgm:t>
        <a:bodyPr/>
        <a:lstStyle/>
        <a:p>
          <a:pPr rtl="1"/>
          <a:r>
            <a:rPr lang="ar-SA" sz="2000" b="1" dirty="0" smtClean="0">
              <a:solidFill>
                <a:schemeClr val="tx1"/>
              </a:solidFill>
              <a:latin typeface="Simplified Arabic" pitchFamily="18" charset="-78"/>
              <a:cs typeface="Simplified Arabic" pitchFamily="18" charset="-78"/>
            </a:rPr>
            <a:t>يتضمن تشخيص وعلاج</a:t>
          </a:r>
          <a:endParaRPr lang="ar-SA" sz="2000" b="1" dirty="0">
            <a:solidFill>
              <a:schemeClr val="tx1"/>
            </a:solidFill>
            <a:latin typeface="Simplified Arabic" pitchFamily="18" charset="-78"/>
            <a:cs typeface="Simplified Arabic" pitchFamily="18" charset="-78"/>
          </a:endParaRPr>
        </a:p>
      </dgm:t>
    </dgm:pt>
    <dgm:pt modelId="{FA311EDF-E62F-4AED-9496-DFAFBA8FA108}" type="parTrans" cxnId="{836174CA-D030-4CBC-BB10-87C54486F134}">
      <dgm:prSet/>
      <dgm:spPr/>
      <dgm:t>
        <a:bodyPr/>
        <a:lstStyle/>
        <a:p>
          <a:pPr rtl="1"/>
          <a:endParaRPr lang="ar-SA"/>
        </a:p>
      </dgm:t>
    </dgm:pt>
    <dgm:pt modelId="{1BFD6AA0-018C-4438-8865-6122A09190F6}" type="sibTrans" cxnId="{836174CA-D030-4CBC-BB10-87C54486F134}">
      <dgm:prSet/>
      <dgm:spPr/>
      <dgm:t>
        <a:bodyPr/>
        <a:lstStyle/>
        <a:p>
          <a:pPr rtl="1"/>
          <a:endParaRPr lang="ar-SA"/>
        </a:p>
      </dgm:t>
    </dgm:pt>
    <dgm:pt modelId="{F8F47F53-C33B-4525-A2D5-E8AD5A93B4E6}">
      <dgm:prSet phldrT="[نص]" custT="1"/>
      <dgm:spPr/>
      <dgm:t>
        <a:bodyPr/>
        <a:lstStyle/>
        <a:p>
          <a:pPr rtl="1"/>
          <a:r>
            <a:rPr lang="ar-SA" sz="2000" b="1" dirty="0" smtClean="0">
              <a:latin typeface="Simplified Arabic" pitchFamily="18" charset="-78"/>
              <a:cs typeface="Simplified Arabic" pitchFamily="18" charset="-78"/>
            </a:rPr>
            <a:t>الاضطرابات والأمراض النفسية والعقلية</a:t>
          </a:r>
          <a:endParaRPr lang="ar-SA" sz="2000" b="1" dirty="0">
            <a:latin typeface="Simplified Arabic" pitchFamily="18" charset="-78"/>
            <a:cs typeface="Simplified Arabic" pitchFamily="18" charset="-78"/>
          </a:endParaRPr>
        </a:p>
      </dgm:t>
    </dgm:pt>
    <dgm:pt modelId="{67973897-829F-4127-8A4A-A5CD5CDED734}" type="parTrans" cxnId="{BA0A4007-8223-4CD6-ACA1-C8814141228A}">
      <dgm:prSet/>
      <dgm:spPr/>
      <dgm:t>
        <a:bodyPr/>
        <a:lstStyle/>
        <a:p>
          <a:pPr rtl="1"/>
          <a:endParaRPr lang="ar-SA"/>
        </a:p>
      </dgm:t>
    </dgm:pt>
    <dgm:pt modelId="{C3EF49C2-A7E7-478A-B8AF-F1FFA1F2CFE8}" type="sibTrans" cxnId="{BA0A4007-8223-4CD6-ACA1-C8814141228A}">
      <dgm:prSet/>
      <dgm:spPr/>
      <dgm:t>
        <a:bodyPr/>
        <a:lstStyle/>
        <a:p>
          <a:pPr rtl="1"/>
          <a:endParaRPr lang="ar-SA"/>
        </a:p>
      </dgm:t>
    </dgm:pt>
    <dgm:pt modelId="{CDE10ACB-F565-40B5-A6D0-D88D3D97B864}">
      <dgm:prSet phldrT="[نص]" custT="1"/>
      <dgm:spPr/>
      <dgm:t>
        <a:bodyPr/>
        <a:lstStyle/>
        <a:p>
          <a:pPr rtl="1"/>
          <a:r>
            <a:rPr lang="ar-SA" sz="2000" b="1" dirty="0" smtClean="0"/>
            <a:t>معالجة حالات إدمان المخدرات والكحول</a:t>
          </a:r>
          <a:endParaRPr lang="ar-SA" sz="2000" b="1" dirty="0"/>
        </a:p>
      </dgm:t>
    </dgm:pt>
    <dgm:pt modelId="{75E435B6-9DF1-4096-9FB0-0C85A06E5C18}" type="parTrans" cxnId="{8C25743B-53E4-4B65-A769-F8EE1AFE098D}">
      <dgm:prSet/>
      <dgm:spPr/>
      <dgm:t>
        <a:bodyPr/>
        <a:lstStyle/>
        <a:p>
          <a:pPr rtl="1"/>
          <a:endParaRPr lang="ar-SA"/>
        </a:p>
      </dgm:t>
    </dgm:pt>
    <dgm:pt modelId="{7728A98E-B900-46A5-815B-8DBD58170E7A}" type="sibTrans" cxnId="{8C25743B-53E4-4B65-A769-F8EE1AFE098D}">
      <dgm:prSet/>
      <dgm:spPr/>
      <dgm:t>
        <a:bodyPr/>
        <a:lstStyle/>
        <a:p>
          <a:pPr rtl="1"/>
          <a:endParaRPr lang="ar-SA"/>
        </a:p>
      </dgm:t>
    </dgm:pt>
    <dgm:pt modelId="{571804C0-3E85-4123-BAA3-660D35CAA60C}">
      <dgm:prSet phldrT="[نص]" custT="1"/>
      <dgm:spPr/>
      <dgm:t>
        <a:bodyPr/>
        <a:lstStyle/>
        <a:p>
          <a:pPr rtl="1"/>
          <a:r>
            <a:rPr lang="ar-SA" sz="2400" b="1" dirty="0" smtClean="0">
              <a:latin typeface="Simplified Arabic" pitchFamily="18" charset="-78"/>
              <a:cs typeface="Simplified Arabic" pitchFamily="18" charset="-78"/>
            </a:rPr>
            <a:t>اضطرابات النطق والكلام ....</a:t>
          </a:r>
          <a:endParaRPr lang="ar-SA" sz="2400" b="1" dirty="0">
            <a:latin typeface="Simplified Arabic" pitchFamily="18" charset="-78"/>
            <a:cs typeface="Simplified Arabic" pitchFamily="18" charset="-78"/>
          </a:endParaRPr>
        </a:p>
      </dgm:t>
    </dgm:pt>
    <dgm:pt modelId="{5B51A1DC-C064-4819-941E-468C299160EA}" type="parTrans" cxnId="{1E04EEE2-74DF-41DC-BD94-8EB72F5B5373}">
      <dgm:prSet/>
      <dgm:spPr/>
      <dgm:t>
        <a:bodyPr/>
        <a:lstStyle/>
        <a:p>
          <a:pPr rtl="1"/>
          <a:endParaRPr lang="ar-SA"/>
        </a:p>
      </dgm:t>
    </dgm:pt>
    <dgm:pt modelId="{D8990D36-2B68-47F9-8E08-ACFFC98210AB}" type="sibTrans" cxnId="{1E04EEE2-74DF-41DC-BD94-8EB72F5B5373}">
      <dgm:prSet/>
      <dgm:spPr/>
      <dgm:t>
        <a:bodyPr/>
        <a:lstStyle/>
        <a:p>
          <a:pPr rtl="1"/>
          <a:endParaRPr lang="ar-SA"/>
        </a:p>
      </dgm:t>
    </dgm:pt>
    <dgm:pt modelId="{A14F756E-D149-4A2C-B175-A31FCE8081F1}">
      <dgm:prSet phldrT="[نص]" custT="1"/>
      <dgm:spPr/>
      <dgm:t>
        <a:bodyPr/>
        <a:lstStyle/>
        <a:p>
          <a:pPr rtl="1"/>
          <a:r>
            <a:rPr lang="ar-SA" sz="2400" b="1" dirty="0" smtClean="0">
              <a:latin typeface="Arial" pitchFamily="34" charset="0"/>
              <a:cs typeface="Arial" pitchFamily="34" charset="0"/>
            </a:rPr>
            <a:t>الانحرافات الجنسية وجنوح الأحداث</a:t>
          </a:r>
          <a:endParaRPr lang="ar-SA" sz="2400" b="1" dirty="0">
            <a:latin typeface="Arial" pitchFamily="34" charset="0"/>
            <a:cs typeface="Arial" pitchFamily="34" charset="0"/>
          </a:endParaRPr>
        </a:p>
      </dgm:t>
    </dgm:pt>
    <dgm:pt modelId="{C10D43D1-578F-4466-8951-F675198E6849}" type="parTrans" cxnId="{1DA5B18B-592A-41A6-8D16-06FD6FC4DA26}">
      <dgm:prSet/>
      <dgm:spPr/>
      <dgm:t>
        <a:bodyPr/>
        <a:lstStyle/>
        <a:p>
          <a:pPr rtl="1"/>
          <a:endParaRPr lang="ar-SA"/>
        </a:p>
      </dgm:t>
    </dgm:pt>
    <dgm:pt modelId="{AA53973C-A943-426B-A35A-6B705CFE09BD}" type="sibTrans" cxnId="{1DA5B18B-592A-41A6-8D16-06FD6FC4DA26}">
      <dgm:prSet/>
      <dgm:spPr/>
      <dgm:t>
        <a:bodyPr/>
        <a:lstStyle/>
        <a:p>
          <a:pPr rtl="1"/>
          <a:endParaRPr lang="ar-SA"/>
        </a:p>
      </dgm:t>
    </dgm:pt>
    <dgm:pt modelId="{DC065B43-DA08-4977-9CEC-B92EC37A5E85}" type="pres">
      <dgm:prSet presAssocID="{159C298D-DD96-4CC6-BDBD-DFBED396FA7E}" presName="Name0" presStyleCnt="0">
        <dgm:presLayoutVars>
          <dgm:chMax val="1"/>
          <dgm:dir/>
          <dgm:animLvl val="ctr"/>
          <dgm:resizeHandles val="exact"/>
        </dgm:presLayoutVars>
      </dgm:prSet>
      <dgm:spPr/>
      <dgm:t>
        <a:bodyPr/>
        <a:lstStyle/>
        <a:p>
          <a:pPr rtl="1"/>
          <a:endParaRPr lang="ar-SA"/>
        </a:p>
      </dgm:t>
    </dgm:pt>
    <dgm:pt modelId="{112B2498-F672-4F1C-B404-53E775D9A22E}" type="pres">
      <dgm:prSet presAssocID="{44659298-1F77-4E38-9491-0008E2AAF4F9}" presName="centerShape" presStyleLbl="node0" presStyleIdx="0" presStyleCnt="1"/>
      <dgm:spPr/>
      <dgm:t>
        <a:bodyPr/>
        <a:lstStyle/>
        <a:p>
          <a:pPr rtl="1"/>
          <a:endParaRPr lang="ar-SA"/>
        </a:p>
      </dgm:t>
    </dgm:pt>
    <dgm:pt modelId="{DE6CC14E-3CD0-425C-906D-E223148F4C3C}" type="pres">
      <dgm:prSet presAssocID="{67973897-829F-4127-8A4A-A5CD5CDED734}" presName="parTrans" presStyleLbl="sibTrans2D1" presStyleIdx="0" presStyleCnt="4"/>
      <dgm:spPr/>
      <dgm:t>
        <a:bodyPr/>
        <a:lstStyle/>
        <a:p>
          <a:pPr rtl="1"/>
          <a:endParaRPr lang="ar-SA"/>
        </a:p>
      </dgm:t>
    </dgm:pt>
    <dgm:pt modelId="{12888409-364B-4B00-8E14-BA155CB6D8D3}" type="pres">
      <dgm:prSet presAssocID="{67973897-829F-4127-8A4A-A5CD5CDED734}" presName="connectorText" presStyleLbl="sibTrans2D1" presStyleIdx="0" presStyleCnt="4"/>
      <dgm:spPr/>
      <dgm:t>
        <a:bodyPr/>
        <a:lstStyle/>
        <a:p>
          <a:pPr rtl="1"/>
          <a:endParaRPr lang="ar-SA"/>
        </a:p>
      </dgm:t>
    </dgm:pt>
    <dgm:pt modelId="{4EAF1894-B22F-43FA-A36D-52C39F306DD7}" type="pres">
      <dgm:prSet presAssocID="{F8F47F53-C33B-4525-A2D5-E8AD5A93B4E6}" presName="node" presStyleLbl="node1" presStyleIdx="0" presStyleCnt="4" custScaleX="128773" custScaleY="97752" custRadScaleRad="92217" custRadScaleInc="-4223">
        <dgm:presLayoutVars>
          <dgm:bulletEnabled val="1"/>
        </dgm:presLayoutVars>
      </dgm:prSet>
      <dgm:spPr/>
      <dgm:t>
        <a:bodyPr/>
        <a:lstStyle/>
        <a:p>
          <a:pPr rtl="1"/>
          <a:endParaRPr lang="ar-SA"/>
        </a:p>
      </dgm:t>
    </dgm:pt>
    <dgm:pt modelId="{ECBDC8C2-4D8E-430D-832D-F2F3149ABF3F}" type="pres">
      <dgm:prSet presAssocID="{75E435B6-9DF1-4096-9FB0-0C85A06E5C18}" presName="parTrans" presStyleLbl="sibTrans2D1" presStyleIdx="1" presStyleCnt="4"/>
      <dgm:spPr/>
      <dgm:t>
        <a:bodyPr/>
        <a:lstStyle/>
        <a:p>
          <a:pPr rtl="1"/>
          <a:endParaRPr lang="ar-SA"/>
        </a:p>
      </dgm:t>
    </dgm:pt>
    <dgm:pt modelId="{DC712F0A-D098-47AD-AB9C-51191C95D517}" type="pres">
      <dgm:prSet presAssocID="{75E435B6-9DF1-4096-9FB0-0C85A06E5C18}" presName="connectorText" presStyleLbl="sibTrans2D1" presStyleIdx="1" presStyleCnt="4"/>
      <dgm:spPr/>
      <dgm:t>
        <a:bodyPr/>
        <a:lstStyle/>
        <a:p>
          <a:pPr rtl="1"/>
          <a:endParaRPr lang="ar-SA"/>
        </a:p>
      </dgm:t>
    </dgm:pt>
    <dgm:pt modelId="{650DED1F-F441-4606-B064-49B625510798}" type="pres">
      <dgm:prSet presAssocID="{CDE10ACB-F565-40B5-A6D0-D88D3D97B864}" presName="node" presStyleLbl="node1" presStyleIdx="1" presStyleCnt="4" custScaleX="124444" custScaleY="124007" custRadScaleRad="93986" custRadScaleInc="-860">
        <dgm:presLayoutVars>
          <dgm:bulletEnabled val="1"/>
        </dgm:presLayoutVars>
      </dgm:prSet>
      <dgm:spPr/>
      <dgm:t>
        <a:bodyPr/>
        <a:lstStyle/>
        <a:p>
          <a:pPr rtl="1"/>
          <a:endParaRPr lang="ar-SA"/>
        </a:p>
      </dgm:t>
    </dgm:pt>
    <dgm:pt modelId="{1CF3AB17-5403-456E-BA00-56FA4B55661F}" type="pres">
      <dgm:prSet presAssocID="{5B51A1DC-C064-4819-941E-468C299160EA}" presName="parTrans" presStyleLbl="sibTrans2D1" presStyleIdx="2" presStyleCnt="4"/>
      <dgm:spPr/>
      <dgm:t>
        <a:bodyPr/>
        <a:lstStyle/>
        <a:p>
          <a:pPr rtl="1"/>
          <a:endParaRPr lang="ar-SA"/>
        </a:p>
      </dgm:t>
    </dgm:pt>
    <dgm:pt modelId="{73617F07-03C9-48D0-84B0-442A318D1A2B}" type="pres">
      <dgm:prSet presAssocID="{5B51A1DC-C064-4819-941E-468C299160EA}" presName="connectorText" presStyleLbl="sibTrans2D1" presStyleIdx="2" presStyleCnt="4"/>
      <dgm:spPr/>
      <dgm:t>
        <a:bodyPr/>
        <a:lstStyle/>
        <a:p>
          <a:pPr rtl="1"/>
          <a:endParaRPr lang="ar-SA"/>
        </a:p>
      </dgm:t>
    </dgm:pt>
    <dgm:pt modelId="{D73C83CD-AA92-401E-B473-548F9B527613}" type="pres">
      <dgm:prSet presAssocID="{571804C0-3E85-4123-BAA3-660D35CAA60C}" presName="node" presStyleLbl="node1" presStyleIdx="2" presStyleCnt="4" custScaleX="138825" custRadScaleRad="81371" custRadScaleInc="-2907">
        <dgm:presLayoutVars>
          <dgm:bulletEnabled val="1"/>
        </dgm:presLayoutVars>
      </dgm:prSet>
      <dgm:spPr/>
      <dgm:t>
        <a:bodyPr/>
        <a:lstStyle/>
        <a:p>
          <a:pPr rtl="1"/>
          <a:endParaRPr lang="ar-SA"/>
        </a:p>
      </dgm:t>
    </dgm:pt>
    <dgm:pt modelId="{6A78901D-D91F-4D45-B13A-B6F93B5F83E3}" type="pres">
      <dgm:prSet presAssocID="{C10D43D1-578F-4466-8951-F675198E6849}" presName="parTrans" presStyleLbl="sibTrans2D1" presStyleIdx="3" presStyleCnt="4"/>
      <dgm:spPr/>
      <dgm:t>
        <a:bodyPr/>
        <a:lstStyle/>
        <a:p>
          <a:pPr rtl="1"/>
          <a:endParaRPr lang="ar-SA"/>
        </a:p>
      </dgm:t>
    </dgm:pt>
    <dgm:pt modelId="{9C13B8EB-2289-4ECA-9512-AEAD1D187D1E}" type="pres">
      <dgm:prSet presAssocID="{C10D43D1-578F-4466-8951-F675198E6849}" presName="connectorText" presStyleLbl="sibTrans2D1" presStyleIdx="3" presStyleCnt="4"/>
      <dgm:spPr/>
      <dgm:t>
        <a:bodyPr/>
        <a:lstStyle/>
        <a:p>
          <a:pPr rtl="1"/>
          <a:endParaRPr lang="ar-SA"/>
        </a:p>
      </dgm:t>
    </dgm:pt>
    <dgm:pt modelId="{7BE26914-8E6C-4F8F-BC90-A02B7EA76CAF}" type="pres">
      <dgm:prSet presAssocID="{A14F756E-D149-4A2C-B175-A31FCE8081F1}" presName="node" presStyleLbl="node1" presStyleIdx="3" presStyleCnt="4" custScaleX="132382" custScaleY="135527" custRadScaleRad="97698" custRadScaleInc="-158">
        <dgm:presLayoutVars>
          <dgm:bulletEnabled val="1"/>
        </dgm:presLayoutVars>
      </dgm:prSet>
      <dgm:spPr/>
      <dgm:t>
        <a:bodyPr/>
        <a:lstStyle/>
        <a:p>
          <a:pPr rtl="1"/>
          <a:endParaRPr lang="ar-SA"/>
        </a:p>
      </dgm:t>
    </dgm:pt>
  </dgm:ptLst>
  <dgm:cxnLst>
    <dgm:cxn modelId="{1E04EEE2-74DF-41DC-BD94-8EB72F5B5373}" srcId="{44659298-1F77-4E38-9491-0008E2AAF4F9}" destId="{571804C0-3E85-4123-BAA3-660D35CAA60C}" srcOrd="2" destOrd="0" parTransId="{5B51A1DC-C064-4819-941E-468C299160EA}" sibTransId="{D8990D36-2B68-47F9-8E08-ACFFC98210AB}"/>
    <dgm:cxn modelId="{C048A653-6EA0-45EC-A765-437AE2589F41}" type="presOf" srcId="{C10D43D1-578F-4466-8951-F675198E6849}" destId="{6A78901D-D91F-4D45-B13A-B6F93B5F83E3}" srcOrd="0" destOrd="0" presId="urn:microsoft.com/office/officeart/2005/8/layout/radial5"/>
    <dgm:cxn modelId="{679B36E8-23A6-4D70-8DC2-5DD75A7EBD38}" type="presOf" srcId="{571804C0-3E85-4123-BAA3-660D35CAA60C}" destId="{D73C83CD-AA92-401E-B473-548F9B527613}" srcOrd="0" destOrd="0" presId="urn:microsoft.com/office/officeart/2005/8/layout/radial5"/>
    <dgm:cxn modelId="{CE08C413-543F-4D2B-ACF6-A49CD92AB426}" type="presOf" srcId="{159C298D-DD96-4CC6-BDBD-DFBED396FA7E}" destId="{DC065B43-DA08-4977-9CEC-B92EC37A5E85}" srcOrd="0" destOrd="0" presId="urn:microsoft.com/office/officeart/2005/8/layout/radial5"/>
    <dgm:cxn modelId="{BC3F0035-EB35-475A-94F0-2357D8666EBB}" type="presOf" srcId="{67973897-829F-4127-8A4A-A5CD5CDED734}" destId="{DE6CC14E-3CD0-425C-906D-E223148F4C3C}" srcOrd="0" destOrd="0" presId="urn:microsoft.com/office/officeart/2005/8/layout/radial5"/>
    <dgm:cxn modelId="{1DA5B18B-592A-41A6-8D16-06FD6FC4DA26}" srcId="{44659298-1F77-4E38-9491-0008E2AAF4F9}" destId="{A14F756E-D149-4A2C-B175-A31FCE8081F1}" srcOrd="3" destOrd="0" parTransId="{C10D43D1-578F-4466-8951-F675198E6849}" sibTransId="{AA53973C-A943-426B-A35A-6B705CFE09BD}"/>
    <dgm:cxn modelId="{05AAA8F3-1B40-4C05-B7C4-DF3218529D31}" type="presOf" srcId="{5B51A1DC-C064-4819-941E-468C299160EA}" destId="{1CF3AB17-5403-456E-BA00-56FA4B55661F}" srcOrd="0" destOrd="0" presId="urn:microsoft.com/office/officeart/2005/8/layout/radial5"/>
    <dgm:cxn modelId="{8C25743B-53E4-4B65-A769-F8EE1AFE098D}" srcId="{44659298-1F77-4E38-9491-0008E2AAF4F9}" destId="{CDE10ACB-F565-40B5-A6D0-D88D3D97B864}" srcOrd="1" destOrd="0" parTransId="{75E435B6-9DF1-4096-9FB0-0C85A06E5C18}" sibTransId="{7728A98E-B900-46A5-815B-8DBD58170E7A}"/>
    <dgm:cxn modelId="{4AF31901-25E4-409E-959A-61DBF953586C}" type="presOf" srcId="{75E435B6-9DF1-4096-9FB0-0C85A06E5C18}" destId="{ECBDC8C2-4D8E-430D-832D-F2F3149ABF3F}" srcOrd="0" destOrd="0" presId="urn:microsoft.com/office/officeart/2005/8/layout/radial5"/>
    <dgm:cxn modelId="{EB0A8984-22D5-4313-80CD-338946D20B0C}" type="presOf" srcId="{C10D43D1-578F-4466-8951-F675198E6849}" destId="{9C13B8EB-2289-4ECA-9512-AEAD1D187D1E}" srcOrd="1" destOrd="0" presId="urn:microsoft.com/office/officeart/2005/8/layout/radial5"/>
    <dgm:cxn modelId="{BA0A4007-8223-4CD6-ACA1-C8814141228A}" srcId="{44659298-1F77-4E38-9491-0008E2AAF4F9}" destId="{F8F47F53-C33B-4525-A2D5-E8AD5A93B4E6}" srcOrd="0" destOrd="0" parTransId="{67973897-829F-4127-8A4A-A5CD5CDED734}" sibTransId="{C3EF49C2-A7E7-478A-B8AF-F1FFA1F2CFE8}"/>
    <dgm:cxn modelId="{AE1F7AB9-E378-4BCD-A573-B118DEAEBC0A}" type="presOf" srcId="{75E435B6-9DF1-4096-9FB0-0C85A06E5C18}" destId="{DC712F0A-D098-47AD-AB9C-51191C95D517}" srcOrd="1" destOrd="0" presId="urn:microsoft.com/office/officeart/2005/8/layout/radial5"/>
    <dgm:cxn modelId="{FB3122A5-762F-4291-AAF9-2819E52866A8}" type="presOf" srcId="{A14F756E-D149-4A2C-B175-A31FCE8081F1}" destId="{7BE26914-8E6C-4F8F-BC90-A02B7EA76CAF}" srcOrd="0" destOrd="0" presId="urn:microsoft.com/office/officeart/2005/8/layout/radial5"/>
    <dgm:cxn modelId="{E14643F3-0287-45BB-8D56-6E779525DF43}" type="presOf" srcId="{CDE10ACB-F565-40B5-A6D0-D88D3D97B864}" destId="{650DED1F-F441-4606-B064-49B625510798}" srcOrd="0" destOrd="0" presId="urn:microsoft.com/office/officeart/2005/8/layout/radial5"/>
    <dgm:cxn modelId="{B3C14511-29F0-45EE-BC2B-189A1D99BD64}" type="presOf" srcId="{67973897-829F-4127-8A4A-A5CD5CDED734}" destId="{12888409-364B-4B00-8E14-BA155CB6D8D3}" srcOrd="1" destOrd="0" presId="urn:microsoft.com/office/officeart/2005/8/layout/radial5"/>
    <dgm:cxn modelId="{30F33E0D-0DAD-473A-974A-53C6E6AFF585}" type="presOf" srcId="{F8F47F53-C33B-4525-A2D5-E8AD5A93B4E6}" destId="{4EAF1894-B22F-43FA-A36D-52C39F306DD7}" srcOrd="0" destOrd="0" presId="urn:microsoft.com/office/officeart/2005/8/layout/radial5"/>
    <dgm:cxn modelId="{40DF2EEE-7394-494E-9EDF-A2FA019C1C80}" type="presOf" srcId="{44659298-1F77-4E38-9491-0008E2AAF4F9}" destId="{112B2498-F672-4F1C-B404-53E775D9A22E}" srcOrd="0" destOrd="0" presId="urn:microsoft.com/office/officeart/2005/8/layout/radial5"/>
    <dgm:cxn modelId="{836174CA-D030-4CBC-BB10-87C54486F134}" srcId="{159C298D-DD96-4CC6-BDBD-DFBED396FA7E}" destId="{44659298-1F77-4E38-9491-0008E2AAF4F9}" srcOrd="0" destOrd="0" parTransId="{FA311EDF-E62F-4AED-9496-DFAFBA8FA108}" sibTransId="{1BFD6AA0-018C-4438-8865-6122A09190F6}"/>
    <dgm:cxn modelId="{3C39A95D-18F7-4BCD-AC20-DB8B84641A14}" type="presOf" srcId="{5B51A1DC-C064-4819-941E-468C299160EA}" destId="{73617F07-03C9-48D0-84B0-442A318D1A2B}" srcOrd="1" destOrd="0" presId="urn:microsoft.com/office/officeart/2005/8/layout/radial5"/>
    <dgm:cxn modelId="{EB76F95A-DE29-4C08-8838-F193AF4B4A7A}" type="presParOf" srcId="{DC065B43-DA08-4977-9CEC-B92EC37A5E85}" destId="{112B2498-F672-4F1C-B404-53E775D9A22E}" srcOrd="0" destOrd="0" presId="urn:microsoft.com/office/officeart/2005/8/layout/radial5"/>
    <dgm:cxn modelId="{B0C95C15-C3FA-4845-AFA4-718067B0558B}" type="presParOf" srcId="{DC065B43-DA08-4977-9CEC-B92EC37A5E85}" destId="{DE6CC14E-3CD0-425C-906D-E223148F4C3C}" srcOrd="1" destOrd="0" presId="urn:microsoft.com/office/officeart/2005/8/layout/radial5"/>
    <dgm:cxn modelId="{05F0D908-A7F8-44B7-B3FD-B3D9986B9D01}" type="presParOf" srcId="{DE6CC14E-3CD0-425C-906D-E223148F4C3C}" destId="{12888409-364B-4B00-8E14-BA155CB6D8D3}" srcOrd="0" destOrd="0" presId="urn:microsoft.com/office/officeart/2005/8/layout/radial5"/>
    <dgm:cxn modelId="{DEB8F4C9-3160-412B-A9E4-4F2009AA3FC1}" type="presParOf" srcId="{DC065B43-DA08-4977-9CEC-B92EC37A5E85}" destId="{4EAF1894-B22F-43FA-A36D-52C39F306DD7}" srcOrd="2" destOrd="0" presId="urn:microsoft.com/office/officeart/2005/8/layout/radial5"/>
    <dgm:cxn modelId="{D33D4DB1-BA54-4943-8541-4437B78E438F}" type="presParOf" srcId="{DC065B43-DA08-4977-9CEC-B92EC37A5E85}" destId="{ECBDC8C2-4D8E-430D-832D-F2F3149ABF3F}" srcOrd="3" destOrd="0" presId="urn:microsoft.com/office/officeart/2005/8/layout/radial5"/>
    <dgm:cxn modelId="{CAB72E9C-30F3-467F-B6CF-D04EF6298BA0}" type="presParOf" srcId="{ECBDC8C2-4D8E-430D-832D-F2F3149ABF3F}" destId="{DC712F0A-D098-47AD-AB9C-51191C95D517}" srcOrd="0" destOrd="0" presId="urn:microsoft.com/office/officeart/2005/8/layout/radial5"/>
    <dgm:cxn modelId="{D11A5F86-5375-4CA5-AC97-CDBE6296D6C5}" type="presParOf" srcId="{DC065B43-DA08-4977-9CEC-B92EC37A5E85}" destId="{650DED1F-F441-4606-B064-49B625510798}" srcOrd="4" destOrd="0" presId="urn:microsoft.com/office/officeart/2005/8/layout/radial5"/>
    <dgm:cxn modelId="{28F78EBF-774C-41CD-9B69-8434101DC801}" type="presParOf" srcId="{DC065B43-DA08-4977-9CEC-B92EC37A5E85}" destId="{1CF3AB17-5403-456E-BA00-56FA4B55661F}" srcOrd="5" destOrd="0" presId="urn:microsoft.com/office/officeart/2005/8/layout/radial5"/>
    <dgm:cxn modelId="{791B5F41-50FA-4940-8838-B087276169D1}" type="presParOf" srcId="{1CF3AB17-5403-456E-BA00-56FA4B55661F}" destId="{73617F07-03C9-48D0-84B0-442A318D1A2B}" srcOrd="0" destOrd="0" presId="urn:microsoft.com/office/officeart/2005/8/layout/radial5"/>
    <dgm:cxn modelId="{91A9056C-663A-4CE8-8069-460C67B9F97E}" type="presParOf" srcId="{DC065B43-DA08-4977-9CEC-B92EC37A5E85}" destId="{D73C83CD-AA92-401E-B473-548F9B527613}" srcOrd="6" destOrd="0" presId="urn:microsoft.com/office/officeart/2005/8/layout/radial5"/>
    <dgm:cxn modelId="{78C074F7-51C9-4A50-BF20-D4AE2F51C37D}" type="presParOf" srcId="{DC065B43-DA08-4977-9CEC-B92EC37A5E85}" destId="{6A78901D-D91F-4D45-B13A-B6F93B5F83E3}" srcOrd="7" destOrd="0" presId="urn:microsoft.com/office/officeart/2005/8/layout/radial5"/>
    <dgm:cxn modelId="{1FA823C7-9463-40AE-BD20-FEBDBB871E4E}" type="presParOf" srcId="{6A78901D-D91F-4D45-B13A-B6F93B5F83E3}" destId="{9C13B8EB-2289-4ECA-9512-AEAD1D187D1E}" srcOrd="0" destOrd="0" presId="urn:microsoft.com/office/officeart/2005/8/layout/radial5"/>
    <dgm:cxn modelId="{0700C5F8-E2E8-4B78-8D22-92031DBA9D78}" type="presParOf" srcId="{DC065B43-DA08-4977-9CEC-B92EC37A5E85}" destId="{7BE26914-8E6C-4F8F-BC90-A02B7EA76CAF}" srcOrd="8" destOrd="0" presId="urn:microsoft.com/office/officeart/2005/8/layout/radial5"/>
  </dgm:cxnLst>
  <dgm:bg>
    <a:blipFill>
      <a:blip xmlns:r="http://schemas.openxmlformats.org/officeDocument/2006/relationships" r:embed="rId2"/>
      <a:tile tx="0" ty="0" sx="100000" sy="100000" flip="none" algn="tl"/>
    </a:blipFill>
  </dgm:bg>
  <dgm:whole/>
</dgm:dataModel>
</file>

<file path=ppt/diagrams/data2.xml><?xml version="1.0" encoding="utf-8"?>
<dgm:dataModel xmlns:dgm="http://schemas.openxmlformats.org/drawingml/2006/diagram" xmlns:a="http://schemas.openxmlformats.org/drawingml/2006/main">
  <dgm:ptLst>
    <dgm:pt modelId="{1BB44846-4577-400A-9B3E-2C3366EFCD9E}" type="doc">
      <dgm:prSet loTypeId="urn:microsoft.com/office/officeart/2005/8/layout/hList6" loCatId="list" qsTypeId="urn:microsoft.com/office/officeart/2005/8/quickstyle/simple3" qsCatId="simple" csTypeId="urn:microsoft.com/office/officeart/2005/8/colors/colorful1" csCatId="colorful" phldr="1"/>
      <dgm:spPr/>
      <dgm:t>
        <a:bodyPr/>
        <a:lstStyle/>
        <a:p>
          <a:pPr rtl="1"/>
          <a:endParaRPr lang="ar-SA"/>
        </a:p>
      </dgm:t>
    </dgm:pt>
    <dgm:pt modelId="{E42AA3D6-3640-4441-9A21-A7CD89FEFD5A}">
      <dgm:prSet phldrT="[Text]" custT="1"/>
      <dgm:spPr/>
      <dgm:t>
        <a:bodyPr/>
        <a:lstStyle/>
        <a:p>
          <a:pPr marL="0" marR="0" indent="0" defTabSz="914400" rtl="1" eaLnBrk="1" fontAlgn="auto" latinLnBrk="0" hangingPunct="1">
            <a:lnSpc>
              <a:spcPct val="100000"/>
            </a:lnSpc>
            <a:spcBef>
              <a:spcPts val="0"/>
            </a:spcBef>
            <a:spcAft>
              <a:spcPts val="0"/>
            </a:spcAft>
            <a:buClrTx/>
            <a:buSzTx/>
            <a:buFontTx/>
            <a:buNone/>
            <a:tabLst/>
            <a:defRPr/>
          </a:pPr>
          <a:r>
            <a:rPr lang="ar-SA" sz="1800" b="1" dirty="0" smtClean="0">
              <a:solidFill>
                <a:srgbClr val="002060"/>
              </a:solidFill>
            </a:rPr>
            <a:t>الصحة النفسية هى :</a:t>
          </a:r>
        </a:p>
        <a:p>
          <a:pPr defTabSz="800100" rtl="1">
            <a:lnSpc>
              <a:spcPct val="90000"/>
            </a:lnSpc>
            <a:spcBef>
              <a:spcPct val="0"/>
            </a:spcBef>
            <a:spcAft>
              <a:spcPct val="35000"/>
            </a:spcAft>
          </a:pPr>
          <a:endParaRPr lang="ar-SA" sz="1900" dirty="0"/>
        </a:p>
      </dgm:t>
    </dgm:pt>
    <dgm:pt modelId="{C913C163-4D1C-4945-BA95-D11107A56F25}" type="parTrans" cxnId="{CE025ED3-2F8C-4061-9000-C6B4C802A8E8}">
      <dgm:prSet/>
      <dgm:spPr/>
      <dgm:t>
        <a:bodyPr/>
        <a:lstStyle/>
        <a:p>
          <a:pPr rtl="1"/>
          <a:endParaRPr lang="ar-SA"/>
        </a:p>
      </dgm:t>
    </dgm:pt>
    <dgm:pt modelId="{4F92A80F-FF85-48B9-ABB2-5A6AF0D7BA7F}" type="sibTrans" cxnId="{CE025ED3-2F8C-4061-9000-C6B4C802A8E8}">
      <dgm:prSet/>
      <dgm:spPr/>
      <dgm:t>
        <a:bodyPr/>
        <a:lstStyle/>
        <a:p>
          <a:pPr rtl="1"/>
          <a:endParaRPr lang="ar-SA"/>
        </a:p>
      </dgm:t>
    </dgm:pt>
    <dgm:pt modelId="{879A1D6A-6FFB-44EB-BD53-46247A4D28FC}">
      <dgm:prSet phldrT="[Text]" custT="1"/>
      <dgm:spPr/>
      <dgm:t>
        <a:bodyPr/>
        <a:lstStyle/>
        <a:p>
          <a:pPr marL="114300" indent="0" defTabSz="666750" rtl="1">
            <a:lnSpc>
              <a:spcPct val="90000"/>
            </a:lnSpc>
            <a:spcBef>
              <a:spcPct val="0"/>
            </a:spcBef>
            <a:spcAft>
              <a:spcPct val="15000"/>
            </a:spcAft>
            <a:buNone/>
          </a:pPr>
          <a:r>
            <a:rPr lang="ar-SA" sz="1600" b="1" dirty="0" smtClean="0"/>
            <a:t>فهى التوافق بين الوظائف النفسية أو القدرة على مواجهة الأزمات النفسية التى تعترض الفرد </a:t>
          </a:r>
          <a:endParaRPr lang="ar-SA" sz="1600" dirty="0"/>
        </a:p>
      </dgm:t>
    </dgm:pt>
    <dgm:pt modelId="{4D962652-89B3-470E-9BB1-5E7B875C73D0}" type="parTrans" cxnId="{9D2F1EE7-4988-4480-A656-F89A2B8CC568}">
      <dgm:prSet/>
      <dgm:spPr/>
      <dgm:t>
        <a:bodyPr/>
        <a:lstStyle/>
        <a:p>
          <a:pPr rtl="1"/>
          <a:endParaRPr lang="ar-SA"/>
        </a:p>
      </dgm:t>
    </dgm:pt>
    <dgm:pt modelId="{0377ABB6-2F5D-45EC-8A0C-85A138BD6916}" type="sibTrans" cxnId="{9D2F1EE7-4988-4480-A656-F89A2B8CC568}">
      <dgm:prSet/>
      <dgm:spPr/>
      <dgm:t>
        <a:bodyPr/>
        <a:lstStyle/>
        <a:p>
          <a:pPr rtl="1"/>
          <a:endParaRPr lang="ar-SA"/>
        </a:p>
      </dgm:t>
    </dgm:pt>
    <dgm:pt modelId="{452961A2-25A6-433F-ABAD-BD26D577EA3B}">
      <dgm:prSet phldrT="[Text]" custT="1"/>
      <dgm:spPr/>
      <dgm:t>
        <a:bodyPr/>
        <a:lstStyle/>
        <a:p>
          <a:pPr rtl="1"/>
          <a:r>
            <a:rPr lang="ar-SA" sz="1800" b="1" dirty="0" smtClean="0">
              <a:solidFill>
                <a:srgbClr val="002060"/>
              </a:solidFill>
            </a:rPr>
            <a:t>الصحة الجسمية هى </a:t>
          </a:r>
          <a:r>
            <a:rPr lang="ar-SA" sz="1800" b="1" dirty="0" smtClean="0"/>
            <a:t>:</a:t>
          </a:r>
        </a:p>
        <a:p>
          <a:pPr rtl="1"/>
          <a:endParaRPr lang="ar-SA" sz="1800" b="1" dirty="0"/>
        </a:p>
      </dgm:t>
    </dgm:pt>
    <dgm:pt modelId="{EAF0F369-90F7-4AC4-8A4C-CFA98E8BB39A}" type="parTrans" cxnId="{8C2B0DA3-D0A0-4400-8FA5-B9FE1FD0E26E}">
      <dgm:prSet/>
      <dgm:spPr/>
      <dgm:t>
        <a:bodyPr/>
        <a:lstStyle/>
        <a:p>
          <a:pPr rtl="1"/>
          <a:endParaRPr lang="ar-SA"/>
        </a:p>
      </dgm:t>
    </dgm:pt>
    <dgm:pt modelId="{94351F70-621D-4CF9-9714-19FC543E904C}" type="sibTrans" cxnId="{8C2B0DA3-D0A0-4400-8FA5-B9FE1FD0E26E}">
      <dgm:prSet/>
      <dgm:spPr/>
      <dgm:t>
        <a:bodyPr/>
        <a:lstStyle/>
        <a:p>
          <a:pPr rtl="1"/>
          <a:endParaRPr lang="ar-SA"/>
        </a:p>
      </dgm:t>
    </dgm:pt>
    <dgm:pt modelId="{6C0B575B-6FD3-496C-BF27-8F5A086E3497}">
      <dgm:prSet phldrT="[Text]"/>
      <dgm:spPr/>
      <dgm:t>
        <a:bodyPr/>
        <a:lstStyle/>
        <a:p>
          <a:pPr rtl="1"/>
          <a:r>
            <a:rPr lang="ar-SA" sz="1600" b="1" dirty="0" smtClean="0"/>
            <a:t>هى التوافق التام بين الوظائف الجسمية المختلفة مع القدرة على مواجهة الصعوبات المحيطة بالأنسان ثم الأحساس بالقوة والنشاط والحيوية</a:t>
          </a:r>
          <a:endParaRPr lang="ar-SA" sz="1600" dirty="0"/>
        </a:p>
      </dgm:t>
    </dgm:pt>
    <dgm:pt modelId="{A8C2E53B-5D22-4D2B-BA74-805AF2F40FF9}" type="parTrans" cxnId="{DDCB9E2C-C30F-490F-B018-6A48085B67A1}">
      <dgm:prSet/>
      <dgm:spPr/>
      <dgm:t>
        <a:bodyPr/>
        <a:lstStyle/>
        <a:p>
          <a:pPr rtl="1"/>
          <a:endParaRPr lang="ar-SA"/>
        </a:p>
      </dgm:t>
    </dgm:pt>
    <dgm:pt modelId="{49132D16-EA6B-4CEC-A7B3-FADD05FC8345}" type="sibTrans" cxnId="{DDCB9E2C-C30F-490F-B018-6A48085B67A1}">
      <dgm:prSet/>
      <dgm:spPr/>
      <dgm:t>
        <a:bodyPr/>
        <a:lstStyle/>
        <a:p>
          <a:pPr rtl="1"/>
          <a:endParaRPr lang="ar-SA"/>
        </a:p>
      </dgm:t>
    </dgm:pt>
    <dgm:pt modelId="{BECF76AF-C09F-4F01-BC8A-814A3F8205D7}">
      <dgm:prSet phldrT="[Text]"/>
      <dgm:spPr/>
      <dgm:t>
        <a:bodyPr/>
        <a:lstStyle/>
        <a:p>
          <a:pPr rtl="1"/>
          <a:r>
            <a:rPr lang="ar-SA" b="1" dirty="0" smtClean="0">
              <a:solidFill>
                <a:schemeClr val="accent3">
                  <a:lumMod val="75000"/>
                </a:schemeClr>
              </a:solidFill>
            </a:rPr>
            <a:t>قارن بين الصحة النفسية والصحة الجسمية</a:t>
          </a:r>
          <a:endParaRPr lang="ar-SA" b="1" dirty="0">
            <a:solidFill>
              <a:schemeClr val="accent3">
                <a:lumMod val="75000"/>
              </a:schemeClr>
            </a:solidFill>
          </a:endParaRPr>
        </a:p>
      </dgm:t>
    </dgm:pt>
    <dgm:pt modelId="{8947E610-5E1F-469F-8934-A8468384AE94}" type="parTrans" cxnId="{926B4991-9AE3-4412-99A8-28756115A94D}">
      <dgm:prSet/>
      <dgm:spPr/>
      <dgm:t>
        <a:bodyPr/>
        <a:lstStyle/>
        <a:p>
          <a:pPr rtl="1"/>
          <a:endParaRPr lang="ar-SA"/>
        </a:p>
      </dgm:t>
    </dgm:pt>
    <dgm:pt modelId="{68C203FF-82FB-4E78-9AAE-D5F251421CC7}" type="sibTrans" cxnId="{926B4991-9AE3-4412-99A8-28756115A94D}">
      <dgm:prSet/>
      <dgm:spPr/>
      <dgm:t>
        <a:bodyPr/>
        <a:lstStyle/>
        <a:p>
          <a:pPr rtl="1"/>
          <a:endParaRPr lang="ar-SA"/>
        </a:p>
      </dgm:t>
    </dgm:pt>
    <dgm:pt modelId="{F74974EF-F54D-4F01-866E-E87C4C877DCE}">
      <dgm:prSet custT="1"/>
      <dgm:spPr/>
      <dgm:t>
        <a:bodyPr/>
        <a:lstStyle/>
        <a:p>
          <a:pPr marL="114300" indent="0" defTabSz="666750" rtl="1">
            <a:lnSpc>
              <a:spcPct val="90000"/>
            </a:lnSpc>
            <a:spcBef>
              <a:spcPct val="0"/>
            </a:spcBef>
            <a:spcAft>
              <a:spcPct val="15000"/>
            </a:spcAft>
            <a:buNone/>
          </a:pPr>
          <a:r>
            <a:rPr lang="ar-SA" sz="1600" b="1" dirty="0" smtClean="0"/>
            <a:t>ثم الأحساس الإيجابى بالسعادة والرضا مع النفس والبيئة</a:t>
          </a:r>
          <a:endParaRPr lang="ar-SA" sz="1600" b="1" dirty="0"/>
        </a:p>
      </dgm:t>
    </dgm:pt>
    <dgm:pt modelId="{7354D1CD-DE69-469E-AD11-EC945C2E28BD}" type="parTrans" cxnId="{62540C0B-DA4D-4307-93DE-27972963BA74}">
      <dgm:prSet/>
      <dgm:spPr/>
      <dgm:t>
        <a:bodyPr/>
        <a:lstStyle/>
        <a:p>
          <a:pPr rtl="1"/>
          <a:endParaRPr lang="ar-SA"/>
        </a:p>
      </dgm:t>
    </dgm:pt>
    <dgm:pt modelId="{A507426C-CBFD-4693-9D9C-C5E873C39D7E}" type="sibTrans" cxnId="{62540C0B-DA4D-4307-93DE-27972963BA74}">
      <dgm:prSet/>
      <dgm:spPr/>
      <dgm:t>
        <a:bodyPr/>
        <a:lstStyle/>
        <a:p>
          <a:pPr rtl="1"/>
          <a:endParaRPr lang="ar-SA"/>
        </a:p>
      </dgm:t>
    </dgm:pt>
    <dgm:pt modelId="{2BDBFD89-C41A-4E99-A3EF-C3428F6E4FB6}" type="pres">
      <dgm:prSet presAssocID="{1BB44846-4577-400A-9B3E-2C3366EFCD9E}" presName="Name0" presStyleCnt="0">
        <dgm:presLayoutVars>
          <dgm:dir/>
          <dgm:resizeHandles val="exact"/>
        </dgm:presLayoutVars>
      </dgm:prSet>
      <dgm:spPr/>
      <dgm:t>
        <a:bodyPr/>
        <a:lstStyle/>
        <a:p>
          <a:pPr rtl="1"/>
          <a:endParaRPr lang="ar-SA"/>
        </a:p>
      </dgm:t>
    </dgm:pt>
    <dgm:pt modelId="{92F02C67-0ABD-4E73-8DD5-6CA5E1F95CC0}" type="pres">
      <dgm:prSet presAssocID="{E42AA3D6-3640-4441-9A21-A7CD89FEFD5A}" presName="node" presStyleLbl="node1" presStyleIdx="0" presStyleCnt="3">
        <dgm:presLayoutVars>
          <dgm:bulletEnabled val="1"/>
        </dgm:presLayoutVars>
      </dgm:prSet>
      <dgm:spPr/>
      <dgm:t>
        <a:bodyPr/>
        <a:lstStyle/>
        <a:p>
          <a:pPr rtl="1"/>
          <a:endParaRPr lang="ar-SA"/>
        </a:p>
      </dgm:t>
    </dgm:pt>
    <dgm:pt modelId="{ADC1A9E6-8E21-4172-99BC-36E076BDFE8C}" type="pres">
      <dgm:prSet presAssocID="{4F92A80F-FF85-48B9-ABB2-5A6AF0D7BA7F}" presName="sibTrans" presStyleCnt="0"/>
      <dgm:spPr/>
    </dgm:pt>
    <dgm:pt modelId="{90FB36AA-20EE-4810-88BF-DF6A22CE6BCA}" type="pres">
      <dgm:prSet presAssocID="{452961A2-25A6-433F-ABAD-BD26D577EA3B}" presName="node" presStyleLbl="node1" presStyleIdx="1" presStyleCnt="3">
        <dgm:presLayoutVars>
          <dgm:bulletEnabled val="1"/>
        </dgm:presLayoutVars>
      </dgm:prSet>
      <dgm:spPr/>
      <dgm:t>
        <a:bodyPr/>
        <a:lstStyle/>
        <a:p>
          <a:pPr rtl="1"/>
          <a:endParaRPr lang="ar-SA"/>
        </a:p>
      </dgm:t>
    </dgm:pt>
    <dgm:pt modelId="{A247057C-A13A-46EA-9E63-AC9144FA9B7B}" type="pres">
      <dgm:prSet presAssocID="{94351F70-621D-4CF9-9714-19FC543E904C}" presName="sibTrans" presStyleCnt="0"/>
      <dgm:spPr/>
    </dgm:pt>
    <dgm:pt modelId="{E981BCB9-BB50-482F-B044-017E50AEEA38}" type="pres">
      <dgm:prSet presAssocID="{BECF76AF-C09F-4F01-BC8A-814A3F8205D7}" presName="node" presStyleLbl="node1" presStyleIdx="2" presStyleCnt="3">
        <dgm:presLayoutVars>
          <dgm:bulletEnabled val="1"/>
        </dgm:presLayoutVars>
      </dgm:prSet>
      <dgm:spPr/>
      <dgm:t>
        <a:bodyPr/>
        <a:lstStyle/>
        <a:p>
          <a:pPr rtl="1"/>
          <a:endParaRPr lang="ar-SA"/>
        </a:p>
      </dgm:t>
    </dgm:pt>
  </dgm:ptLst>
  <dgm:cxnLst>
    <dgm:cxn modelId="{E32C195D-3336-4C16-83E6-34AE033F76A4}" type="presOf" srcId="{BECF76AF-C09F-4F01-BC8A-814A3F8205D7}" destId="{E981BCB9-BB50-482F-B044-017E50AEEA38}" srcOrd="0" destOrd="0" presId="urn:microsoft.com/office/officeart/2005/8/layout/hList6"/>
    <dgm:cxn modelId="{CE025ED3-2F8C-4061-9000-C6B4C802A8E8}" srcId="{1BB44846-4577-400A-9B3E-2C3366EFCD9E}" destId="{E42AA3D6-3640-4441-9A21-A7CD89FEFD5A}" srcOrd="0" destOrd="0" parTransId="{C913C163-4D1C-4945-BA95-D11107A56F25}" sibTransId="{4F92A80F-FF85-48B9-ABB2-5A6AF0D7BA7F}"/>
    <dgm:cxn modelId="{926B4991-9AE3-4412-99A8-28756115A94D}" srcId="{1BB44846-4577-400A-9B3E-2C3366EFCD9E}" destId="{BECF76AF-C09F-4F01-BC8A-814A3F8205D7}" srcOrd="2" destOrd="0" parTransId="{8947E610-5E1F-469F-8934-A8468384AE94}" sibTransId="{68C203FF-82FB-4E78-9AAE-D5F251421CC7}"/>
    <dgm:cxn modelId="{225C1C80-3805-4E0C-AE9C-A59C502DF8A3}" type="presOf" srcId="{E42AA3D6-3640-4441-9A21-A7CD89FEFD5A}" destId="{92F02C67-0ABD-4E73-8DD5-6CA5E1F95CC0}" srcOrd="0" destOrd="0" presId="urn:microsoft.com/office/officeart/2005/8/layout/hList6"/>
    <dgm:cxn modelId="{0355D904-E65E-44D0-B961-29E58773D1E5}" type="presOf" srcId="{1BB44846-4577-400A-9B3E-2C3366EFCD9E}" destId="{2BDBFD89-C41A-4E99-A3EF-C3428F6E4FB6}" srcOrd="0" destOrd="0" presId="urn:microsoft.com/office/officeart/2005/8/layout/hList6"/>
    <dgm:cxn modelId="{13E2D345-7DCC-434A-9E71-FB1B52FC7773}" type="presOf" srcId="{879A1D6A-6FFB-44EB-BD53-46247A4D28FC}" destId="{92F02C67-0ABD-4E73-8DD5-6CA5E1F95CC0}" srcOrd="0" destOrd="1" presId="urn:microsoft.com/office/officeart/2005/8/layout/hList6"/>
    <dgm:cxn modelId="{DDCB9E2C-C30F-490F-B018-6A48085B67A1}" srcId="{452961A2-25A6-433F-ABAD-BD26D577EA3B}" destId="{6C0B575B-6FD3-496C-BF27-8F5A086E3497}" srcOrd="0" destOrd="0" parTransId="{A8C2E53B-5D22-4D2B-BA74-805AF2F40FF9}" sibTransId="{49132D16-EA6B-4CEC-A7B3-FADD05FC8345}"/>
    <dgm:cxn modelId="{29CF96B6-4D0D-4BFA-84B3-D56872CB7DB8}" type="presOf" srcId="{6C0B575B-6FD3-496C-BF27-8F5A086E3497}" destId="{90FB36AA-20EE-4810-88BF-DF6A22CE6BCA}" srcOrd="0" destOrd="1" presId="urn:microsoft.com/office/officeart/2005/8/layout/hList6"/>
    <dgm:cxn modelId="{9D2F1EE7-4988-4480-A656-F89A2B8CC568}" srcId="{E42AA3D6-3640-4441-9A21-A7CD89FEFD5A}" destId="{879A1D6A-6FFB-44EB-BD53-46247A4D28FC}" srcOrd="0" destOrd="0" parTransId="{4D962652-89B3-470E-9BB1-5E7B875C73D0}" sibTransId="{0377ABB6-2F5D-45EC-8A0C-85A138BD6916}"/>
    <dgm:cxn modelId="{7AB291FB-28A7-45AE-B1EE-1B05B7E7B620}" type="presOf" srcId="{452961A2-25A6-433F-ABAD-BD26D577EA3B}" destId="{90FB36AA-20EE-4810-88BF-DF6A22CE6BCA}" srcOrd="0" destOrd="0" presId="urn:microsoft.com/office/officeart/2005/8/layout/hList6"/>
    <dgm:cxn modelId="{8C2B0DA3-D0A0-4400-8FA5-B9FE1FD0E26E}" srcId="{1BB44846-4577-400A-9B3E-2C3366EFCD9E}" destId="{452961A2-25A6-433F-ABAD-BD26D577EA3B}" srcOrd="1" destOrd="0" parTransId="{EAF0F369-90F7-4AC4-8A4C-CFA98E8BB39A}" sibTransId="{94351F70-621D-4CF9-9714-19FC543E904C}"/>
    <dgm:cxn modelId="{CF30B849-DD0F-430F-A531-43FF427E9630}" type="presOf" srcId="{F74974EF-F54D-4F01-866E-E87C4C877DCE}" destId="{92F02C67-0ABD-4E73-8DD5-6CA5E1F95CC0}" srcOrd="0" destOrd="2" presId="urn:microsoft.com/office/officeart/2005/8/layout/hList6"/>
    <dgm:cxn modelId="{62540C0B-DA4D-4307-93DE-27972963BA74}" srcId="{E42AA3D6-3640-4441-9A21-A7CD89FEFD5A}" destId="{F74974EF-F54D-4F01-866E-E87C4C877DCE}" srcOrd="1" destOrd="0" parTransId="{7354D1CD-DE69-469E-AD11-EC945C2E28BD}" sibTransId="{A507426C-CBFD-4693-9D9C-C5E873C39D7E}"/>
    <dgm:cxn modelId="{62DB0CBC-7DC0-40F2-8397-7169D205560F}" type="presParOf" srcId="{2BDBFD89-C41A-4E99-A3EF-C3428F6E4FB6}" destId="{92F02C67-0ABD-4E73-8DD5-6CA5E1F95CC0}" srcOrd="0" destOrd="0" presId="urn:microsoft.com/office/officeart/2005/8/layout/hList6"/>
    <dgm:cxn modelId="{8CD93931-3E2B-4F34-B0CD-57E2DD4B05AB}" type="presParOf" srcId="{2BDBFD89-C41A-4E99-A3EF-C3428F6E4FB6}" destId="{ADC1A9E6-8E21-4172-99BC-36E076BDFE8C}" srcOrd="1" destOrd="0" presId="urn:microsoft.com/office/officeart/2005/8/layout/hList6"/>
    <dgm:cxn modelId="{582CC05B-47E1-48B3-9A74-834EC0D21AA3}" type="presParOf" srcId="{2BDBFD89-C41A-4E99-A3EF-C3428F6E4FB6}" destId="{90FB36AA-20EE-4810-88BF-DF6A22CE6BCA}" srcOrd="2" destOrd="0" presId="urn:microsoft.com/office/officeart/2005/8/layout/hList6"/>
    <dgm:cxn modelId="{8896D1E6-BD21-4A9A-BB44-4C487880C2C3}" type="presParOf" srcId="{2BDBFD89-C41A-4E99-A3EF-C3428F6E4FB6}" destId="{A247057C-A13A-46EA-9E63-AC9144FA9B7B}" srcOrd="3" destOrd="0" presId="urn:microsoft.com/office/officeart/2005/8/layout/hList6"/>
    <dgm:cxn modelId="{D7399E19-1543-4C8A-830E-5E07FC8DE2AA}" type="presParOf" srcId="{2BDBFD89-C41A-4E99-A3EF-C3428F6E4FB6}" destId="{E981BCB9-BB50-482F-B044-017E50AEEA38}" srcOrd="4" destOrd="0" presId="urn:microsoft.com/office/officeart/2005/8/layout/hList6"/>
  </dgm:cxnLst>
  <dgm:bg/>
  <dgm:whole/>
</dgm:dataModel>
</file>

<file path=ppt/diagrams/data3.xml><?xml version="1.0" encoding="utf-8"?>
<dgm:dataModel xmlns:dgm="http://schemas.openxmlformats.org/drawingml/2006/diagram" xmlns:a="http://schemas.openxmlformats.org/drawingml/2006/main">
  <dgm:ptLst>
    <dgm:pt modelId="{C0F38E21-AB77-4713-A12C-41FC3741B379}" type="doc">
      <dgm:prSet loTypeId="urn:microsoft.com/office/officeart/2005/8/layout/radial1" loCatId="cycle" qsTypeId="urn:microsoft.com/office/officeart/2005/8/quickstyle/simple1" qsCatId="simple" csTypeId="urn:microsoft.com/office/officeart/2005/8/colors/accent1_2" csCatId="accent1" phldr="1"/>
      <dgm:spPr/>
      <dgm:t>
        <a:bodyPr/>
        <a:lstStyle/>
        <a:p>
          <a:pPr rtl="1"/>
          <a:endParaRPr lang="ar-SA"/>
        </a:p>
      </dgm:t>
    </dgm:pt>
    <dgm:pt modelId="{17AF0975-7DEE-4FDD-B7B0-A8FE63DD7AF7}">
      <dgm:prSet phldrT="[نص]"/>
      <dgm:spPr>
        <a:blipFill rotWithShape="0">
          <a:blip xmlns:r="http://schemas.openxmlformats.org/officeDocument/2006/relationships" r:embed="rId1"/>
          <a:tile tx="0" ty="0" sx="100000" sy="100000" flip="none" algn="tl"/>
        </a:blipFill>
      </dgm:spPr>
      <dgm:t>
        <a:bodyPr/>
        <a:lstStyle/>
        <a:p>
          <a:pPr rtl="1"/>
          <a:r>
            <a:rPr lang="ar-SA" b="1" dirty="0" smtClean="0">
              <a:solidFill>
                <a:schemeClr val="tx1"/>
              </a:solidFill>
            </a:rPr>
            <a:t>مؤشرات الصحة النفسية</a:t>
          </a:r>
          <a:endParaRPr lang="ar-SA" b="1" dirty="0">
            <a:solidFill>
              <a:schemeClr val="tx1"/>
            </a:solidFill>
          </a:endParaRPr>
        </a:p>
      </dgm:t>
    </dgm:pt>
    <dgm:pt modelId="{DFC92429-EDA5-4275-ACBE-B1F0286AEDD9}" type="parTrans" cxnId="{36E6E7EF-EEED-4B78-8F69-E791DDE45A25}">
      <dgm:prSet/>
      <dgm:spPr/>
      <dgm:t>
        <a:bodyPr/>
        <a:lstStyle/>
        <a:p>
          <a:pPr rtl="1"/>
          <a:endParaRPr lang="ar-SA"/>
        </a:p>
      </dgm:t>
    </dgm:pt>
    <dgm:pt modelId="{ED1545CB-F80D-471D-A0C7-256F831CA528}" type="sibTrans" cxnId="{36E6E7EF-EEED-4B78-8F69-E791DDE45A25}">
      <dgm:prSet/>
      <dgm:spPr/>
      <dgm:t>
        <a:bodyPr/>
        <a:lstStyle/>
        <a:p>
          <a:pPr rtl="1"/>
          <a:endParaRPr lang="ar-SA"/>
        </a:p>
      </dgm:t>
    </dgm:pt>
    <dgm:pt modelId="{7DA94F24-E5F4-472E-905C-BCBCD60E8BA6}">
      <dgm:prSet phldrT="[نص]"/>
      <dgm:spPr>
        <a:gradFill rotWithShape="0">
          <a:gsLst>
            <a:gs pos="0">
              <a:srgbClr val="FBEAC7"/>
            </a:gs>
            <a:gs pos="17999">
              <a:srgbClr val="FEE7F2"/>
            </a:gs>
            <a:gs pos="36000">
              <a:srgbClr val="FAC77D"/>
            </a:gs>
            <a:gs pos="61000">
              <a:srgbClr val="FBA97D"/>
            </a:gs>
            <a:gs pos="82001">
              <a:srgbClr val="FBD49C"/>
            </a:gs>
            <a:gs pos="100000">
              <a:srgbClr val="FEE7F2"/>
            </a:gs>
          </a:gsLst>
          <a:lin ang="5400000" scaled="0"/>
        </a:gradFill>
      </dgm:spPr>
      <dgm:t>
        <a:bodyPr/>
        <a:lstStyle/>
        <a:p>
          <a:pPr rtl="1"/>
          <a:r>
            <a:rPr lang="ar-SA" b="1" dirty="0" smtClean="0">
              <a:solidFill>
                <a:srgbClr val="FF0000"/>
              </a:solidFill>
            </a:rPr>
            <a:t>الجانب الروحي</a:t>
          </a:r>
        </a:p>
        <a:p>
          <a:pPr rtl="1"/>
          <a:r>
            <a:rPr lang="ar-SA" b="1" dirty="0" smtClean="0">
              <a:solidFill>
                <a:srgbClr val="FF0000"/>
              </a:solidFill>
            </a:rPr>
            <a:t>الإيمان بالله،العبادات...</a:t>
          </a:r>
          <a:endParaRPr lang="ar-SA" b="1" dirty="0">
            <a:solidFill>
              <a:srgbClr val="FF0000"/>
            </a:solidFill>
          </a:endParaRPr>
        </a:p>
      </dgm:t>
    </dgm:pt>
    <dgm:pt modelId="{E0FE0904-2C00-4FFB-A10A-8DB3EBF6C13D}" type="parTrans" cxnId="{17EEED6B-3F01-4863-B652-F7B5A508AA12}">
      <dgm:prSet/>
      <dgm:spPr/>
      <dgm:t>
        <a:bodyPr/>
        <a:lstStyle/>
        <a:p>
          <a:pPr rtl="1"/>
          <a:endParaRPr lang="ar-SA"/>
        </a:p>
      </dgm:t>
    </dgm:pt>
    <dgm:pt modelId="{8F1A3A80-7257-4D9E-800F-FE400B2C9518}" type="sibTrans" cxnId="{17EEED6B-3F01-4863-B652-F7B5A508AA12}">
      <dgm:prSet/>
      <dgm:spPr/>
      <dgm:t>
        <a:bodyPr/>
        <a:lstStyle/>
        <a:p>
          <a:pPr rtl="1"/>
          <a:endParaRPr lang="ar-SA"/>
        </a:p>
      </dgm:t>
    </dgm:pt>
    <dgm:pt modelId="{0850041F-83DE-4A87-ABE3-CFF47F9C6481}">
      <dgm:prSet phldrT="[نص]" custT="1"/>
      <dgm:spPr>
        <a:blipFill rotWithShape="0">
          <a:blip xmlns:r="http://schemas.openxmlformats.org/officeDocument/2006/relationships" r:embed="rId2"/>
          <a:tile tx="0" ty="0" sx="100000" sy="100000" flip="none" algn="tl"/>
        </a:blipFill>
      </dgm:spPr>
      <dgm:t>
        <a:bodyPr/>
        <a:lstStyle/>
        <a:p>
          <a:pPr rtl="1"/>
          <a:r>
            <a:rPr lang="ar-SA" sz="1800" b="1" dirty="0" smtClean="0">
              <a:solidFill>
                <a:srgbClr val="FF0000"/>
              </a:solidFill>
            </a:rPr>
            <a:t>الجانب النفسي</a:t>
          </a:r>
        </a:p>
        <a:p>
          <a:pPr rtl="1"/>
          <a:r>
            <a:rPr lang="ar-SA" sz="1800" b="1" dirty="0" smtClean="0">
              <a:solidFill>
                <a:srgbClr val="FF0000"/>
              </a:solidFill>
            </a:rPr>
            <a:t>(الصدق مع النفس،الاتزان الانفعالي،الاعتماد على الذات...)</a:t>
          </a:r>
          <a:endParaRPr lang="ar-SA" sz="1800" b="1" dirty="0">
            <a:solidFill>
              <a:srgbClr val="FF0000"/>
            </a:solidFill>
          </a:endParaRPr>
        </a:p>
      </dgm:t>
    </dgm:pt>
    <dgm:pt modelId="{4E2E0468-7EE0-4B63-B5B4-7E03397282B6}" type="parTrans" cxnId="{EF095AC3-4DAF-4727-BE91-18539194E526}">
      <dgm:prSet/>
      <dgm:spPr/>
      <dgm:t>
        <a:bodyPr/>
        <a:lstStyle/>
        <a:p>
          <a:pPr rtl="1"/>
          <a:endParaRPr lang="ar-SA"/>
        </a:p>
      </dgm:t>
    </dgm:pt>
    <dgm:pt modelId="{D340A660-533E-43D4-9521-7B2CD1FC2CA0}" type="sibTrans" cxnId="{EF095AC3-4DAF-4727-BE91-18539194E526}">
      <dgm:prSet/>
      <dgm:spPr/>
      <dgm:t>
        <a:bodyPr/>
        <a:lstStyle/>
        <a:p>
          <a:pPr rtl="1"/>
          <a:endParaRPr lang="ar-SA"/>
        </a:p>
      </dgm:t>
    </dgm:pt>
    <dgm:pt modelId="{3AB66562-CCC4-4CAE-A99C-D067E8DB2607}">
      <dgm:prSet phldrT="[نص]" custT="1"/>
      <dgm:spPr>
        <a:blipFill rotWithShape="0">
          <a:blip xmlns:r="http://schemas.openxmlformats.org/officeDocument/2006/relationships" r:embed="rId3"/>
          <a:tile tx="0" ty="0" sx="100000" sy="100000" flip="none" algn="tl"/>
        </a:blipFill>
      </dgm:spPr>
      <dgm:t>
        <a:bodyPr/>
        <a:lstStyle/>
        <a:p>
          <a:pPr rtl="1"/>
          <a:r>
            <a:rPr lang="ar-SA" sz="1800" b="1" dirty="0" smtClean="0">
              <a:solidFill>
                <a:srgbClr val="FF0000"/>
              </a:solidFill>
            </a:rPr>
            <a:t>الجانب الاجتماعي (الأسرة،الرفاق،المسؤولية الاجتماعية..)</a:t>
          </a:r>
          <a:endParaRPr lang="ar-SA" sz="1800" b="1" dirty="0">
            <a:solidFill>
              <a:srgbClr val="FF0000"/>
            </a:solidFill>
          </a:endParaRPr>
        </a:p>
      </dgm:t>
    </dgm:pt>
    <dgm:pt modelId="{FEB482BB-7AD3-44D1-8836-547E78AAAE53}" type="parTrans" cxnId="{A9054239-6559-4C9C-8516-0CE2EFD69645}">
      <dgm:prSet/>
      <dgm:spPr/>
      <dgm:t>
        <a:bodyPr/>
        <a:lstStyle/>
        <a:p>
          <a:pPr rtl="1"/>
          <a:endParaRPr lang="ar-SA"/>
        </a:p>
      </dgm:t>
    </dgm:pt>
    <dgm:pt modelId="{6F669491-D22A-4EAD-ABDC-AC0ECE7B87A7}" type="sibTrans" cxnId="{A9054239-6559-4C9C-8516-0CE2EFD69645}">
      <dgm:prSet/>
      <dgm:spPr/>
      <dgm:t>
        <a:bodyPr/>
        <a:lstStyle/>
        <a:p>
          <a:pPr rtl="1"/>
          <a:endParaRPr lang="ar-SA"/>
        </a:p>
      </dgm:t>
    </dgm:pt>
    <dgm:pt modelId="{D06F3C78-19F9-486E-9094-EB1ECFF925B7}">
      <dgm:prSet phldrT="[نص]"/>
      <dgm:spPr>
        <a:gradFill rotWithShape="0">
          <a:gsLst>
            <a:gs pos="0">
              <a:srgbClr val="FBEAC7"/>
            </a:gs>
            <a:gs pos="17999">
              <a:srgbClr val="FEE7F2"/>
            </a:gs>
            <a:gs pos="36000">
              <a:srgbClr val="FAC77D"/>
            </a:gs>
            <a:gs pos="61000">
              <a:srgbClr val="FBA97D"/>
            </a:gs>
            <a:gs pos="82001">
              <a:srgbClr val="FBD49C"/>
            </a:gs>
            <a:gs pos="100000">
              <a:srgbClr val="FEE7F2"/>
            </a:gs>
          </a:gsLst>
          <a:lin ang="5400000" scaled="0"/>
        </a:gradFill>
      </dgm:spPr>
      <dgm:t>
        <a:bodyPr/>
        <a:lstStyle/>
        <a:p>
          <a:pPr rtl="1"/>
          <a:r>
            <a:rPr lang="ar-SA" b="1" dirty="0" smtClean="0">
              <a:solidFill>
                <a:srgbClr val="FF0000"/>
              </a:solidFill>
            </a:rPr>
            <a:t>الجانب البيولوجي (سلامة الجسم من الأمراض...)</a:t>
          </a:r>
          <a:endParaRPr lang="ar-SA" b="1" dirty="0">
            <a:solidFill>
              <a:srgbClr val="FF0000"/>
            </a:solidFill>
          </a:endParaRPr>
        </a:p>
      </dgm:t>
    </dgm:pt>
    <dgm:pt modelId="{8C28334E-3C4E-4E5C-AC64-F793838C1735}" type="parTrans" cxnId="{1938165B-3964-4445-9F4C-49DBB74C25D0}">
      <dgm:prSet/>
      <dgm:spPr/>
      <dgm:t>
        <a:bodyPr/>
        <a:lstStyle/>
        <a:p>
          <a:pPr rtl="1"/>
          <a:endParaRPr lang="ar-SA"/>
        </a:p>
      </dgm:t>
    </dgm:pt>
    <dgm:pt modelId="{34998910-AAFF-4A56-AEB6-E7E9DA3A7DF8}" type="sibTrans" cxnId="{1938165B-3964-4445-9F4C-49DBB74C25D0}">
      <dgm:prSet/>
      <dgm:spPr/>
      <dgm:t>
        <a:bodyPr/>
        <a:lstStyle/>
        <a:p>
          <a:pPr rtl="1"/>
          <a:endParaRPr lang="ar-SA"/>
        </a:p>
      </dgm:t>
    </dgm:pt>
    <dgm:pt modelId="{82A97C75-8D97-4075-8FAF-C63E49B4E92F}" type="pres">
      <dgm:prSet presAssocID="{C0F38E21-AB77-4713-A12C-41FC3741B379}" presName="cycle" presStyleCnt="0">
        <dgm:presLayoutVars>
          <dgm:chMax val="1"/>
          <dgm:dir/>
          <dgm:animLvl val="ctr"/>
          <dgm:resizeHandles val="exact"/>
        </dgm:presLayoutVars>
      </dgm:prSet>
      <dgm:spPr/>
      <dgm:t>
        <a:bodyPr/>
        <a:lstStyle/>
        <a:p>
          <a:pPr rtl="1"/>
          <a:endParaRPr lang="ar-SA"/>
        </a:p>
      </dgm:t>
    </dgm:pt>
    <dgm:pt modelId="{A09E721E-B80E-4DCF-ACC7-8688F274C27C}" type="pres">
      <dgm:prSet presAssocID="{17AF0975-7DEE-4FDD-B7B0-A8FE63DD7AF7}" presName="centerShape" presStyleLbl="node0" presStyleIdx="0" presStyleCnt="1" custLinFactNeighborX="3235" custLinFactNeighborY="4970"/>
      <dgm:spPr/>
      <dgm:t>
        <a:bodyPr/>
        <a:lstStyle/>
        <a:p>
          <a:pPr rtl="1"/>
          <a:endParaRPr lang="ar-SA"/>
        </a:p>
      </dgm:t>
    </dgm:pt>
    <dgm:pt modelId="{E225B951-1561-46C1-9E87-B0DC0EC561A2}" type="pres">
      <dgm:prSet presAssocID="{E0FE0904-2C00-4FFB-A10A-8DB3EBF6C13D}" presName="Name9" presStyleLbl="parChTrans1D2" presStyleIdx="0" presStyleCnt="4"/>
      <dgm:spPr/>
      <dgm:t>
        <a:bodyPr/>
        <a:lstStyle/>
        <a:p>
          <a:pPr rtl="1"/>
          <a:endParaRPr lang="ar-SA"/>
        </a:p>
      </dgm:t>
    </dgm:pt>
    <dgm:pt modelId="{41C61E2A-33CE-4A86-A19D-C5CF4F9707C6}" type="pres">
      <dgm:prSet presAssocID="{E0FE0904-2C00-4FFB-A10A-8DB3EBF6C13D}" presName="connTx" presStyleLbl="parChTrans1D2" presStyleIdx="0" presStyleCnt="4"/>
      <dgm:spPr/>
      <dgm:t>
        <a:bodyPr/>
        <a:lstStyle/>
        <a:p>
          <a:pPr rtl="1"/>
          <a:endParaRPr lang="ar-SA"/>
        </a:p>
      </dgm:t>
    </dgm:pt>
    <dgm:pt modelId="{7881CD33-3B6C-4690-B6F6-A42955AC4937}" type="pres">
      <dgm:prSet presAssocID="{7DA94F24-E5F4-472E-905C-BCBCD60E8BA6}" presName="node" presStyleLbl="node1" presStyleIdx="0" presStyleCnt="4" custScaleX="168553" custScaleY="153126" custRadScaleRad="96089" custRadScaleInc="-3765">
        <dgm:presLayoutVars>
          <dgm:bulletEnabled val="1"/>
        </dgm:presLayoutVars>
      </dgm:prSet>
      <dgm:spPr/>
      <dgm:t>
        <a:bodyPr/>
        <a:lstStyle/>
        <a:p>
          <a:pPr rtl="1"/>
          <a:endParaRPr lang="ar-SA"/>
        </a:p>
      </dgm:t>
    </dgm:pt>
    <dgm:pt modelId="{2C157368-F0CB-4A85-BED8-A0A5C26792F5}" type="pres">
      <dgm:prSet presAssocID="{4E2E0468-7EE0-4B63-B5B4-7E03397282B6}" presName="Name9" presStyleLbl="parChTrans1D2" presStyleIdx="1" presStyleCnt="4"/>
      <dgm:spPr/>
      <dgm:t>
        <a:bodyPr/>
        <a:lstStyle/>
        <a:p>
          <a:pPr rtl="1"/>
          <a:endParaRPr lang="ar-SA"/>
        </a:p>
      </dgm:t>
    </dgm:pt>
    <dgm:pt modelId="{CA36185B-AD54-404E-9C76-4E1BCF5415D9}" type="pres">
      <dgm:prSet presAssocID="{4E2E0468-7EE0-4B63-B5B4-7E03397282B6}" presName="connTx" presStyleLbl="parChTrans1D2" presStyleIdx="1" presStyleCnt="4"/>
      <dgm:spPr/>
      <dgm:t>
        <a:bodyPr/>
        <a:lstStyle/>
        <a:p>
          <a:pPr rtl="1"/>
          <a:endParaRPr lang="ar-SA"/>
        </a:p>
      </dgm:t>
    </dgm:pt>
    <dgm:pt modelId="{252C5AAF-9B89-4EA4-8389-D8054A1AB20D}" type="pres">
      <dgm:prSet presAssocID="{0850041F-83DE-4A87-ABE3-CFF47F9C6481}" presName="node" presStyleLbl="node1" presStyleIdx="1" presStyleCnt="4" custScaleX="163797" custScaleY="160655" custRadScaleRad="122122" custRadScaleInc="0">
        <dgm:presLayoutVars>
          <dgm:bulletEnabled val="1"/>
        </dgm:presLayoutVars>
      </dgm:prSet>
      <dgm:spPr/>
      <dgm:t>
        <a:bodyPr/>
        <a:lstStyle/>
        <a:p>
          <a:pPr rtl="1"/>
          <a:endParaRPr lang="ar-SA"/>
        </a:p>
      </dgm:t>
    </dgm:pt>
    <dgm:pt modelId="{A72551F1-EE4D-41F6-9391-CD70FBA424C4}" type="pres">
      <dgm:prSet presAssocID="{FEB482BB-7AD3-44D1-8836-547E78AAAE53}" presName="Name9" presStyleLbl="parChTrans1D2" presStyleIdx="2" presStyleCnt="4"/>
      <dgm:spPr/>
      <dgm:t>
        <a:bodyPr/>
        <a:lstStyle/>
        <a:p>
          <a:pPr rtl="1"/>
          <a:endParaRPr lang="ar-SA"/>
        </a:p>
      </dgm:t>
    </dgm:pt>
    <dgm:pt modelId="{B4AA5B3B-822F-44B0-A6E8-FB627456E946}" type="pres">
      <dgm:prSet presAssocID="{FEB482BB-7AD3-44D1-8836-547E78AAAE53}" presName="connTx" presStyleLbl="parChTrans1D2" presStyleIdx="2" presStyleCnt="4"/>
      <dgm:spPr/>
      <dgm:t>
        <a:bodyPr/>
        <a:lstStyle/>
        <a:p>
          <a:pPr rtl="1"/>
          <a:endParaRPr lang="ar-SA"/>
        </a:p>
      </dgm:t>
    </dgm:pt>
    <dgm:pt modelId="{5F2A0945-EBBE-478C-A1C5-880E2206723A}" type="pres">
      <dgm:prSet presAssocID="{3AB66562-CCC4-4CAE-A99C-D067E8DB2607}" presName="node" presStyleLbl="node1" presStyleIdx="2" presStyleCnt="4" custScaleX="153279" custScaleY="113114" custRadScaleRad="97475" custRadScaleInc="4570">
        <dgm:presLayoutVars>
          <dgm:bulletEnabled val="1"/>
        </dgm:presLayoutVars>
      </dgm:prSet>
      <dgm:spPr/>
      <dgm:t>
        <a:bodyPr/>
        <a:lstStyle/>
        <a:p>
          <a:pPr rtl="1"/>
          <a:endParaRPr lang="ar-SA"/>
        </a:p>
      </dgm:t>
    </dgm:pt>
    <dgm:pt modelId="{0789DD92-1464-4872-945F-2C6042A94F7C}" type="pres">
      <dgm:prSet presAssocID="{8C28334E-3C4E-4E5C-AC64-F793838C1735}" presName="Name9" presStyleLbl="parChTrans1D2" presStyleIdx="3" presStyleCnt="4"/>
      <dgm:spPr/>
      <dgm:t>
        <a:bodyPr/>
        <a:lstStyle/>
        <a:p>
          <a:pPr rtl="1"/>
          <a:endParaRPr lang="ar-SA"/>
        </a:p>
      </dgm:t>
    </dgm:pt>
    <dgm:pt modelId="{E2426398-DE09-43B8-B3DC-457248B0F6F0}" type="pres">
      <dgm:prSet presAssocID="{8C28334E-3C4E-4E5C-AC64-F793838C1735}" presName="connTx" presStyleLbl="parChTrans1D2" presStyleIdx="3" presStyleCnt="4"/>
      <dgm:spPr/>
      <dgm:t>
        <a:bodyPr/>
        <a:lstStyle/>
        <a:p>
          <a:pPr rtl="1"/>
          <a:endParaRPr lang="ar-SA"/>
        </a:p>
      </dgm:t>
    </dgm:pt>
    <dgm:pt modelId="{AFDF1CB4-27EB-42DA-9440-5E45D5AFB58B}" type="pres">
      <dgm:prSet presAssocID="{D06F3C78-19F9-486E-9094-EB1ECFF925B7}" presName="node" presStyleLbl="node1" presStyleIdx="3" presStyleCnt="4" custScaleX="136733" custScaleY="149812" custRadScaleRad="103948" custRadScaleInc="-2453">
        <dgm:presLayoutVars>
          <dgm:bulletEnabled val="1"/>
        </dgm:presLayoutVars>
      </dgm:prSet>
      <dgm:spPr/>
      <dgm:t>
        <a:bodyPr/>
        <a:lstStyle/>
        <a:p>
          <a:pPr rtl="1"/>
          <a:endParaRPr lang="ar-SA"/>
        </a:p>
      </dgm:t>
    </dgm:pt>
  </dgm:ptLst>
  <dgm:cxnLst>
    <dgm:cxn modelId="{5E754A04-0B87-4388-A5DF-01EA5B1CBCEB}" type="presOf" srcId="{17AF0975-7DEE-4FDD-B7B0-A8FE63DD7AF7}" destId="{A09E721E-B80E-4DCF-ACC7-8688F274C27C}" srcOrd="0" destOrd="0" presId="urn:microsoft.com/office/officeart/2005/8/layout/radial1"/>
    <dgm:cxn modelId="{D2348009-0E8F-404D-9CE6-C9446E43A5C9}" type="presOf" srcId="{FEB482BB-7AD3-44D1-8836-547E78AAAE53}" destId="{B4AA5B3B-822F-44B0-A6E8-FB627456E946}" srcOrd="1" destOrd="0" presId="urn:microsoft.com/office/officeart/2005/8/layout/radial1"/>
    <dgm:cxn modelId="{36E6E7EF-EEED-4B78-8F69-E791DDE45A25}" srcId="{C0F38E21-AB77-4713-A12C-41FC3741B379}" destId="{17AF0975-7DEE-4FDD-B7B0-A8FE63DD7AF7}" srcOrd="0" destOrd="0" parTransId="{DFC92429-EDA5-4275-ACBE-B1F0286AEDD9}" sibTransId="{ED1545CB-F80D-471D-A0C7-256F831CA528}"/>
    <dgm:cxn modelId="{B8F4CC43-31AF-4E26-B94C-CA93C28E8EAD}" type="presOf" srcId="{4E2E0468-7EE0-4B63-B5B4-7E03397282B6}" destId="{CA36185B-AD54-404E-9C76-4E1BCF5415D9}" srcOrd="1" destOrd="0" presId="urn:microsoft.com/office/officeart/2005/8/layout/radial1"/>
    <dgm:cxn modelId="{8EC5CD66-6536-4B9F-B78B-8F715C058C74}" type="presOf" srcId="{7DA94F24-E5F4-472E-905C-BCBCD60E8BA6}" destId="{7881CD33-3B6C-4690-B6F6-A42955AC4937}" srcOrd="0" destOrd="0" presId="urn:microsoft.com/office/officeart/2005/8/layout/radial1"/>
    <dgm:cxn modelId="{C4616AE2-605B-47F9-9AAF-C166A7F8851A}" type="presOf" srcId="{8C28334E-3C4E-4E5C-AC64-F793838C1735}" destId="{E2426398-DE09-43B8-B3DC-457248B0F6F0}" srcOrd="1" destOrd="0" presId="urn:microsoft.com/office/officeart/2005/8/layout/radial1"/>
    <dgm:cxn modelId="{82EC9D24-C871-480A-A0FB-CF00FD0BF341}" type="presOf" srcId="{C0F38E21-AB77-4713-A12C-41FC3741B379}" destId="{82A97C75-8D97-4075-8FAF-C63E49B4E92F}" srcOrd="0" destOrd="0" presId="urn:microsoft.com/office/officeart/2005/8/layout/radial1"/>
    <dgm:cxn modelId="{4E6B0244-71D3-40D8-8E0D-8CEB7066B539}" type="presOf" srcId="{E0FE0904-2C00-4FFB-A10A-8DB3EBF6C13D}" destId="{E225B951-1561-46C1-9E87-B0DC0EC561A2}" srcOrd="0" destOrd="0" presId="urn:microsoft.com/office/officeart/2005/8/layout/radial1"/>
    <dgm:cxn modelId="{A9054239-6559-4C9C-8516-0CE2EFD69645}" srcId="{17AF0975-7DEE-4FDD-B7B0-A8FE63DD7AF7}" destId="{3AB66562-CCC4-4CAE-A99C-D067E8DB2607}" srcOrd="2" destOrd="0" parTransId="{FEB482BB-7AD3-44D1-8836-547E78AAAE53}" sibTransId="{6F669491-D22A-4EAD-ABDC-AC0ECE7B87A7}"/>
    <dgm:cxn modelId="{B3362BE6-1B64-4398-AE59-18996E1329BB}" type="presOf" srcId="{0850041F-83DE-4A87-ABE3-CFF47F9C6481}" destId="{252C5AAF-9B89-4EA4-8389-D8054A1AB20D}" srcOrd="0" destOrd="0" presId="urn:microsoft.com/office/officeart/2005/8/layout/radial1"/>
    <dgm:cxn modelId="{374D2EAC-2A31-49E3-A5F1-D706C1BF4D10}" type="presOf" srcId="{8C28334E-3C4E-4E5C-AC64-F793838C1735}" destId="{0789DD92-1464-4872-945F-2C6042A94F7C}" srcOrd="0" destOrd="0" presId="urn:microsoft.com/office/officeart/2005/8/layout/radial1"/>
    <dgm:cxn modelId="{16611F7C-08E7-4AAF-8B2F-2DB9759F96FB}" type="presOf" srcId="{D06F3C78-19F9-486E-9094-EB1ECFF925B7}" destId="{AFDF1CB4-27EB-42DA-9440-5E45D5AFB58B}" srcOrd="0" destOrd="0" presId="urn:microsoft.com/office/officeart/2005/8/layout/radial1"/>
    <dgm:cxn modelId="{42F83C16-8A47-475C-BBCF-AA29035819D9}" type="presOf" srcId="{4E2E0468-7EE0-4B63-B5B4-7E03397282B6}" destId="{2C157368-F0CB-4A85-BED8-A0A5C26792F5}" srcOrd="0" destOrd="0" presId="urn:microsoft.com/office/officeart/2005/8/layout/radial1"/>
    <dgm:cxn modelId="{8CB3967D-5C4B-4DBE-A0D2-F7D652450496}" type="presOf" srcId="{FEB482BB-7AD3-44D1-8836-547E78AAAE53}" destId="{A72551F1-EE4D-41F6-9391-CD70FBA424C4}" srcOrd="0" destOrd="0" presId="urn:microsoft.com/office/officeart/2005/8/layout/radial1"/>
    <dgm:cxn modelId="{304B7382-1498-4C0C-BCAC-43B829BEB1BB}" type="presOf" srcId="{E0FE0904-2C00-4FFB-A10A-8DB3EBF6C13D}" destId="{41C61E2A-33CE-4A86-A19D-C5CF4F9707C6}" srcOrd="1" destOrd="0" presId="urn:microsoft.com/office/officeart/2005/8/layout/radial1"/>
    <dgm:cxn modelId="{17EEED6B-3F01-4863-B652-F7B5A508AA12}" srcId="{17AF0975-7DEE-4FDD-B7B0-A8FE63DD7AF7}" destId="{7DA94F24-E5F4-472E-905C-BCBCD60E8BA6}" srcOrd="0" destOrd="0" parTransId="{E0FE0904-2C00-4FFB-A10A-8DB3EBF6C13D}" sibTransId="{8F1A3A80-7257-4D9E-800F-FE400B2C9518}"/>
    <dgm:cxn modelId="{1938165B-3964-4445-9F4C-49DBB74C25D0}" srcId="{17AF0975-7DEE-4FDD-B7B0-A8FE63DD7AF7}" destId="{D06F3C78-19F9-486E-9094-EB1ECFF925B7}" srcOrd="3" destOrd="0" parTransId="{8C28334E-3C4E-4E5C-AC64-F793838C1735}" sibTransId="{34998910-AAFF-4A56-AEB6-E7E9DA3A7DF8}"/>
    <dgm:cxn modelId="{C70F6955-CB89-437B-B09D-81A49C9359A7}" type="presOf" srcId="{3AB66562-CCC4-4CAE-A99C-D067E8DB2607}" destId="{5F2A0945-EBBE-478C-A1C5-880E2206723A}" srcOrd="0" destOrd="0" presId="urn:microsoft.com/office/officeart/2005/8/layout/radial1"/>
    <dgm:cxn modelId="{EF095AC3-4DAF-4727-BE91-18539194E526}" srcId="{17AF0975-7DEE-4FDD-B7B0-A8FE63DD7AF7}" destId="{0850041F-83DE-4A87-ABE3-CFF47F9C6481}" srcOrd="1" destOrd="0" parTransId="{4E2E0468-7EE0-4B63-B5B4-7E03397282B6}" sibTransId="{D340A660-533E-43D4-9521-7B2CD1FC2CA0}"/>
    <dgm:cxn modelId="{31B8F784-DAB7-4FB7-A9C2-892EA63F0AC2}" type="presParOf" srcId="{82A97C75-8D97-4075-8FAF-C63E49B4E92F}" destId="{A09E721E-B80E-4DCF-ACC7-8688F274C27C}" srcOrd="0" destOrd="0" presId="urn:microsoft.com/office/officeart/2005/8/layout/radial1"/>
    <dgm:cxn modelId="{B11DDC49-599F-49BC-97E3-828719814DFB}" type="presParOf" srcId="{82A97C75-8D97-4075-8FAF-C63E49B4E92F}" destId="{E225B951-1561-46C1-9E87-B0DC0EC561A2}" srcOrd="1" destOrd="0" presId="urn:microsoft.com/office/officeart/2005/8/layout/radial1"/>
    <dgm:cxn modelId="{F98B61ED-5575-4BEE-AE91-256B8D89BAF7}" type="presParOf" srcId="{E225B951-1561-46C1-9E87-B0DC0EC561A2}" destId="{41C61E2A-33CE-4A86-A19D-C5CF4F9707C6}" srcOrd="0" destOrd="0" presId="urn:microsoft.com/office/officeart/2005/8/layout/radial1"/>
    <dgm:cxn modelId="{48AE5485-1A4E-4FB1-836B-58F6C0BAC0C4}" type="presParOf" srcId="{82A97C75-8D97-4075-8FAF-C63E49B4E92F}" destId="{7881CD33-3B6C-4690-B6F6-A42955AC4937}" srcOrd="2" destOrd="0" presId="urn:microsoft.com/office/officeart/2005/8/layout/radial1"/>
    <dgm:cxn modelId="{8FE95F22-A0E3-40B3-9606-7EECD5A7609C}" type="presParOf" srcId="{82A97C75-8D97-4075-8FAF-C63E49B4E92F}" destId="{2C157368-F0CB-4A85-BED8-A0A5C26792F5}" srcOrd="3" destOrd="0" presId="urn:microsoft.com/office/officeart/2005/8/layout/radial1"/>
    <dgm:cxn modelId="{16CAC74A-2D3B-45B7-8FFA-2465FC499E24}" type="presParOf" srcId="{2C157368-F0CB-4A85-BED8-A0A5C26792F5}" destId="{CA36185B-AD54-404E-9C76-4E1BCF5415D9}" srcOrd="0" destOrd="0" presId="urn:microsoft.com/office/officeart/2005/8/layout/radial1"/>
    <dgm:cxn modelId="{5CC946C3-495C-461F-ADEE-42162E80F9B7}" type="presParOf" srcId="{82A97C75-8D97-4075-8FAF-C63E49B4E92F}" destId="{252C5AAF-9B89-4EA4-8389-D8054A1AB20D}" srcOrd="4" destOrd="0" presId="urn:microsoft.com/office/officeart/2005/8/layout/radial1"/>
    <dgm:cxn modelId="{553BA6E6-955B-4EB1-9D74-94FDBB05EC76}" type="presParOf" srcId="{82A97C75-8D97-4075-8FAF-C63E49B4E92F}" destId="{A72551F1-EE4D-41F6-9391-CD70FBA424C4}" srcOrd="5" destOrd="0" presId="urn:microsoft.com/office/officeart/2005/8/layout/radial1"/>
    <dgm:cxn modelId="{42F66EBF-775E-43D9-8C1C-662D5924D782}" type="presParOf" srcId="{A72551F1-EE4D-41F6-9391-CD70FBA424C4}" destId="{B4AA5B3B-822F-44B0-A6E8-FB627456E946}" srcOrd="0" destOrd="0" presId="urn:microsoft.com/office/officeart/2005/8/layout/radial1"/>
    <dgm:cxn modelId="{D82EEBE4-D901-4497-BE96-3D3FFA771B7F}" type="presParOf" srcId="{82A97C75-8D97-4075-8FAF-C63E49B4E92F}" destId="{5F2A0945-EBBE-478C-A1C5-880E2206723A}" srcOrd="6" destOrd="0" presId="urn:microsoft.com/office/officeart/2005/8/layout/radial1"/>
    <dgm:cxn modelId="{F4814800-E7B2-4D50-B2CB-86A90E943D9D}" type="presParOf" srcId="{82A97C75-8D97-4075-8FAF-C63E49B4E92F}" destId="{0789DD92-1464-4872-945F-2C6042A94F7C}" srcOrd="7" destOrd="0" presId="urn:microsoft.com/office/officeart/2005/8/layout/radial1"/>
    <dgm:cxn modelId="{A4A28826-E343-4636-A214-70DEB5DC0EC5}" type="presParOf" srcId="{0789DD92-1464-4872-945F-2C6042A94F7C}" destId="{E2426398-DE09-43B8-B3DC-457248B0F6F0}" srcOrd="0" destOrd="0" presId="urn:microsoft.com/office/officeart/2005/8/layout/radial1"/>
    <dgm:cxn modelId="{932772DE-72A9-4EA6-8C10-566E7F3F4021}" type="presParOf" srcId="{82A97C75-8D97-4075-8FAF-C63E49B4E92F}" destId="{AFDF1CB4-27EB-42DA-9440-5E45D5AFB58B}" srcOrd="8" destOrd="0" presId="urn:microsoft.com/office/officeart/2005/8/layout/radial1"/>
  </dgm:cxnLst>
  <dgm:bg>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dgm:bg>
  <dgm:whole/>
</dgm:dataModel>
</file>

<file path=ppt/diagrams/data4.xml><?xml version="1.0" encoding="utf-8"?>
<dgm:dataModel xmlns:dgm="http://schemas.openxmlformats.org/drawingml/2006/diagram" xmlns:a="http://schemas.openxmlformats.org/drawingml/2006/main">
  <dgm:ptLst>
    <dgm:pt modelId="{B85B4B74-7C45-4102-A3CA-67062ADDC5DE}" type="doc">
      <dgm:prSet loTypeId="urn:microsoft.com/office/officeart/2005/8/layout/hList3" loCatId="list" qsTypeId="urn:microsoft.com/office/officeart/2005/8/quickstyle/simple1" qsCatId="simple" csTypeId="urn:microsoft.com/office/officeart/2005/8/colors/accent1_2" csCatId="accent1" phldr="1"/>
      <dgm:spPr/>
      <dgm:t>
        <a:bodyPr/>
        <a:lstStyle/>
        <a:p>
          <a:pPr rtl="1"/>
          <a:endParaRPr lang="ar-SA"/>
        </a:p>
      </dgm:t>
    </dgm:pt>
    <dgm:pt modelId="{512A9F18-8248-48C0-A833-6A46BE7676FC}">
      <dgm:prSet phldrT="[نص]" custT="1"/>
      <dgm:spPr/>
      <dgm:t>
        <a:bodyPr/>
        <a:lstStyle/>
        <a:p>
          <a:pPr rtl="1"/>
          <a:r>
            <a:rPr lang="ar-SA" sz="2400" b="1" dirty="0" smtClean="0"/>
            <a:t>1- الصحة النفسية كما تظهر في التناسق والتكامل بين الوظائف النفسية</a:t>
          </a:r>
        </a:p>
        <a:p>
          <a:pPr rtl="1"/>
          <a:r>
            <a:rPr lang="ar-SA" sz="2400" b="1" dirty="0" smtClean="0"/>
            <a:t>حيث يستخدم الفرد كل طاقاته من :</a:t>
          </a:r>
          <a:endParaRPr lang="ar-SA" sz="2400" b="1" dirty="0"/>
        </a:p>
      </dgm:t>
    </dgm:pt>
    <dgm:pt modelId="{49B1023F-C3B4-45BF-8DA7-404CE0A0E053}" type="parTrans" cxnId="{D47362F0-EC77-478A-9854-444C30279103}">
      <dgm:prSet/>
      <dgm:spPr/>
      <dgm:t>
        <a:bodyPr/>
        <a:lstStyle/>
        <a:p>
          <a:pPr rtl="1"/>
          <a:endParaRPr lang="ar-SA"/>
        </a:p>
      </dgm:t>
    </dgm:pt>
    <dgm:pt modelId="{43A0727C-AD2E-4D9A-B622-D78F8B054C35}" type="sibTrans" cxnId="{D47362F0-EC77-478A-9854-444C30279103}">
      <dgm:prSet/>
      <dgm:spPr/>
      <dgm:t>
        <a:bodyPr/>
        <a:lstStyle/>
        <a:p>
          <a:pPr rtl="1"/>
          <a:endParaRPr lang="ar-SA"/>
        </a:p>
      </dgm:t>
    </dgm:pt>
    <dgm:pt modelId="{842ADF94-C969-453B-8DFE-B1099DE7F2D5}">
      <dgm:prSet phldrT="[نص]" custT="1"/>
      <dgm:spPr/>
      <dgm:t>
        <a:bodyPr/>
        <a:lstStyle/>
        <a:p>
          <a:pPr rtl="1"/>
          <a:r>
            <a:rPr lang="ar-SA" sz="2400" b="1" dirty="0" smtClean="0"/>
            <a:t>أفكار</a:t>
          </a:r>
          <a:endParaRPr lang="ar-SA" sz="2400" b="1" dirty="0"/>
        </a:p>
      </dgm:t>
    </dgm:pt>
    <dgm:pt modelId="{B66674D6-F5E4-439F-8C53-6F0F71FA0741}" type="parTrans" cxnId="{89DA788B-83FB-4298-82EC-D6966C6D88E6}">
      <dgm:prSet/>
      <dgm:spPr/>
      <dgm:t>
        <a:bodyPr/>
        <a:lstStyle/>
        <a:p>
          <a:pPr rtl="1"/>
          <a:endParaRPr lang="ar-SA"/>
        </a:p>
      </dgm:t>
    </dgm:pt>
    <dgm:pt modelId="{162DEE35-93E0-4A54-A64A-7FB481542EB2}" type="sibTrans" cxnId="{89DA788B-83FB-4298-82EC-D6966C6D88E6}">
      <dgm:prSet/>
      <dgm:spPr/>
      <dgm:t>
        <a:bodyPr/>
        <a:lstStyle/>
        <a:p>
          <a:pPr rtl="1"/>
          <a:endParaRPr lang="ar-SA"/>
        </a:p>
      </dgm:t>
    </dgm:pt>
    <dgm:pt modelId="{0E1ECA03-A5C7-4D35-8260-3189F4405B3B}">
      <dgm:prSet phldrT="[نص]" custT="1"/>
      <dgm:spPr/>
      <dgm:t>
        <a:bodyPr/>
        <a:lstStyle/>
        <a:p>
          <a:pPr rtl="1"/>
          <a:r>
            <a:rPr lang="ar-SA" sz="2400" b="1" dirty="0" smtClean="0"/>
            <a:t>قيم واتجاهات</a:t>
          </a:r>
          <a:endParaRPr lang="ar-SA" sz="2400" b="1" dirty="0"/>
        </a:p>
      </dgm:t>
    </dgm:pt>
    <dgm:pt modelId="{4F9FF641-117E-4FB6-8437-1A6B3A5815C6}" type="parTrans" cxnId="{E90ACB46-A229-4BBB-AEE0-C369010C7339}">
      <dgm:prSet/>
      <dgm:spPr/>
      <dgm:t>
        <a:bodyPr/>
        <a:lstStyle/>
        <a:p>
          <a:pPr rtl="1"/>
          <a:endParaRPr lang="ar-SA"/>
        </a:p>
      </dgm:t>
    </dgm:pt>
    <dgm:pt modelId="{0C564A74-94EF-4550-8F9A-7DEB8A48F5E9}" type="sibTrans" cxnId="{E90ACB46-A229-4BBB-AEE0-C369010C7339}">
      <dgm:prSet/>
      <dgm:spPr/>
      <dgm:t>
        <a:bodyPr/>
        <a:lstStyle/>
        <a:p>
          <a:pPr rtl="1"/>
          <a:endParaRPr lang="ar-SA"/>
        </a:p>
      </dgm:t>
    </dgm:pt>
    <dgm:pt modelId="{531A4678-25A9-40FD-A456-4CE5E50689F3}">
      <dgm:prSet phldrT="[نص]" custT="1"/>
      <dgm:spPr/>
      <dgm:t>
        <a:bodyPr/>
        <a:lstStyle/>
        <a:p>
          <a:pPr rtl="1"/>
          <a:r>
            <a:rPr lang="ar-SA" sz="2400" b="1" dirty="0" smtClean="0"/>
            <a:t>دوافع وانفعالات </a:t>
          </a:r>
          <a:endParaRPr lang="ar-SA" sz="2400" b="1" dirty="0"/>
        </a:p>
      </dgm:t>
    </dgm:pt>
    <dgm:pt modelId="{C2A3C018-C9E7-475D-A954-8CCD8A288B85}" type="parTrans" cxnId="{6075966D-0194-46F0-BE19-E178EC2A5470}">
      <dgm:prSet/>
      <dgm:spPr/>
      <dgm:t>
        <a:bodyPr/>
        <a:lstStyle/>
        <a:p>
          <a:pPr rtl="1"/>
          <a:endParaRPr lang="ar-SA"/>
        </a:p>
      </dgm:t>
    </dgm:pt>
    <dgm:pt modelId="{46E8AB9B-78F2-45D6-9C78-12C9DE8FFB79}" type="sibTrans" cxnId="{6075966D-0194-46F0-BE19-E178EC2A5470}">
      <dgm:prSet/>
      <dgm:spPr/>
      <dgm:t>
        <a:bodyPr/>
        <a:lstStyle/>
        <a:p>
          <a:pPr rtl="1"/>
          <a:endParaRPr lang="ar-SA"/>
        </a:p>
      </dgm:t>
    </dgm:pt>
    <dgm:pt modelId="{2EC4357D-8395-48BB-A0CD-72711EEAFB4C}" type="pres">
      <dgm:prSet presAssocID="{B85B4B74-7C45-4102-A3CA-67062ADDC5DE}" presName="composite" presStyleCnt="0">
        <dgm:presLayoutVars>
          <dgm:chMax val="1"/>
          <dgm:dir/>
          <dgm:resizeHandles val="exact"/>
        </dgm:presLayoutVars>
      </dgm:prSet>
      <dgm:spPr/>
      <dgm:t>
        <a:bodyPr/>
        <a:lstStyle/>
        <a:p>
          <a:pPr rtl="1"/>
          <a:endParaRPr lang="ar-SA"/>
        </a:p>
      </dgm:t>
    </dgm:pt>
    <dgm:pt modelId="{993629FC-8A78-4662-9318-39072CB9CC74}" type="pres">
      <dgm:prSet presAssocID="{512A9F18-8248-48C0-A833-6A46BE7676FC}" presName="roof" presStyleLbl="dkBgShp" presStyleIdx="0" presStyleCnt="2" custLinFactNeighborY="2844"/>
      <dgm:spPr/>
      <dgm:t>
        <a:bodyPr/>
        <a:lstStyle/>
        <a:p>
          <a:pPr rtl="1"/>
          <a:endParaRPr lang="ar-SA"/>
        </a:p>
      </dgm:t>
    </dgm:pt>
    <dgm:pt modelId="{EF027848-FD63-4D3D-AFF3-4058C354866E}" type="pres">
      <dgm:prSet presAssocID="{512A9F18-8248-48C0-A833-6A46BE7676FC}" presName="pillars" presStyleCnt="0"/>
      <dgm:spPr/>
    </dgm:pt>
    <dgm:pt modelId="{85191E6F-184B-4B0E-BD0C-B27ABA4D07DE}" type="pres">
      <dgm:prSet presAssocID="{512A9F18-8248-48C0-A833-6A46BE7676FC}" presName="pillar1" presStyleLbl="node1" presStyleIdx="0" presStyleCnt="3">
        <dgm:presLayoutVars>
          <dgm:bulletEnabled val="1"/>
        </dgm:presLayoutVars>
      </dgm:prSet>
      <dgm:spPr/>
      <dgm:t>
        <a:bodyPr/>
        <a:lstStyle/>
        <a:p>
          <a:pPr rtl="1"/>
          <a:endParaRPr lang="ar-SA"/>
        </a:p>
      </dgm:t>
    </dgm:pt>
    <dgm:pt modelId="{7A39054F-6EE1-48A4-821A-F4FEA365B72E}" type="pres">
      <dgm:prSet presAssocID="{0E1ECA03-A5C7-4D35-8260-3189F4405B3B}" presName="pillarX" presStyleLbl="node1" presStyleIdx="1" presStyleCnt="3">
        <dgm:presLayoutVars>
          <dgm:bulletEnabled val="1"/>
        </dgm:presLayoutVars>
      </dgm:prSet>
      <dgm:spPr/>
      <dgm:t>
        <a:bodyPr/>
        <a:lstStyle/>
        <a:p>
          <a:pPr rtl="1"/>
          <a:endParaRPr lang="ar-SA"/>
        </a:p>
      </dgm:t>
    </dgm:pt>
    <dgm:pt modelId="{8B8E327D-1651-4096-9CF1-517341E26C5F}" type="pres">
      <dgm:prSet presAssocID="{531A4678-25A9-40FD-A456-4CE5E50689F3}" presName="pillarX" presStyleLbl="node1" presStyleIdx="2" presStyleCnt="3">
        <dgm:presLayoutVars>
          <dgm:bulletEnabled val="1"/>
        </dgm:presLayoutVars>
      </dgm:prSet>
      <dgm:spPr/>
      <dgm:t>
        <a:bodyPr/>
        <a:lstStyle/>
        <a:p>
          <a:pPr rtl="1"/>
          <a:endParaRPr lang="ar-SA"/>
        </a:p>
      </dgm:t>
    </dgm:pt>
    <dgm:pt modelId="{03A7773A-7CEB-4631-86C8-F26F9D8778BD}" type="pres">
      <dgm:prSet presAssocID="{512A9F18-8248-48C0-A833-6A46BE7676FC}" presName="base" presStyleLbl="dkBgShp" presStyleIdx="1" presStyleCnt="2"/>
      <dgm:spPr/>
    </dgm:pt>
  </dgm:ptLst>
  <dgm:cxnLst>
    <dgm:cxn modelId="{62AB8486-728D-483A-91D1-40AACF5A0BCD}" type="presOf" srcId="{B85B4B74-7C45-4102-A3CA-67062ADDC5DE}" destId="{2EC4357D-8395-48BB-A0CD-72711EEAFB4C}" srcOrd="0" destOrd="0" presId="urn:microsoft.com/office/officeart/2005/8/layout/hList3"/>
    <dgm:cxn modelId="{D47362F0-EC77-478A-9854-444C30279103}" srcId="{B85B4B74-7C45-4102-A3CA-67062ADDC5DE}" destId="{512A9F18-8248-48C0-A833-6A46BE7676FC}" srcOrd="0" destOrd="0" parTransId="{49B1023F-C3B4-45BF-8DA7-404CE0A0E053}" sibTransId="{43A0727C-AD2E-4D9A-B622-D78F8B054C35}"/>
    <dgm:cxn modelId="{7C3003DA-9A8D-495D-8084-6773BEB49983}" type="presOf" srcId="{531A4678-25A9-40FD-A456-4CE5E50689F3}" destId="{8B8E327D-1651-4096-9CF1-517341E26C5F}" srcOrd="0" destOrd="0" presId="urn:microsoft.com/office/officeart/2005/8/layout/hList3"/>
    <dgm:cxn modelId="{DBFBDEA4-F6F7-4B50-A56D-7D250E0E8D8D}" type="presOf" srcId="{842ADF94-C969-453B-8DFE-B1099DE7F2D5}" destId="{85191E6F-184B-4B0E-BD0C-B27ABA4D07DE}" srcOrd="0" destOrd="0" presId="urn:microsoft.com/office/officeart/2005/8/layout/hList3"/>
    <dgm:cxn modelId="{A6B84414-830B-4E17-8095-BF99A2098EAF}" type="presOf" srcId="{512A9F18-8248-48C0-A833-6A46BE7676FC}" destId="{993629FC-8A78-4662-9318-39072CB9CC74}" srcOrd="0" destOrd="0" presId="urn:microsoft.com/office/officeart/2005/8/layout/hList3"/>
    <dgm:cxn modelId="{6075966D-0194-46F0-BE19-E178EC2A5470}" srcId="{512A9F18-8248-48C0-A833-6A46BE7676FC}" destId="{531A4678-25A9-40FD-A456-4CE5E50689F3}" srcOrd="2" destOrd="0" parTransId="{C2A3C018-C9E7-475D-A954-8CCD8A288B85}" sibTransId="{46E8AB9B-78F2-45D6-9C78-12C9DE8FFB79}"/>
    <dgm:cxn modelId="{EDA98364-76E4-452D-835D-63B6D40ECBE9}" type="presOf" srcId="{0E1ECA03-A5C7-4D35-8260-3189F4405B3B}" destId="{7A39054F-6EE1-48A4-821A-F4FEA365B72E}" srcOrd="0" destOrd="0" presId="urn:microsoft.com/office/officeart/2005/8/layout/hList3"/>
    <dgm:cxn modelId="{89DA788B-83FB-4298-82EC-D6966C6D88E6}" srcId="{512A9F18-8248-48C0-A833-6A46BE7676FC}" destId="{842ADF94-C969-453B-8DFE-B1099DE7F2D5}" srcOrd="0" destOrd="0" parTransId="{B66674D6-F5E4-439F-8C53-6F0F71FA0741}" sibTransId="{162DEE35-93E0-4A54-A64A-7FB481542EB2}"/>
    <dgm:cxn modelId="{E90ACB46-A229-4BBB-AEE0-C369010C7339}" srcId="{512A9F18-8248-48C0-A833-6A46BE7676FC}" destId="{0E1ECA03-A5C7-4D35-8260-3189F4405B3B}" srcOrd="1" destOrd="0" parTransId="{4F9FF641-117E-4FB6-8437-1A6B3A5815C6}" sibTransId="{0C564A74-94EF-4550-8F9A-7DEB8A48F5E9}"/>
    <dgm:cxn modelId="{CC567156-6FC8-409F-BE5D-C990FB4AA5A4}" type="presParOf" srcId="{2EC4357D-8395-48BB-A0CD-72711EEAFB4C}" destId="{993629FC-8A78-4662-9318-39072CB9CC74}" srcOrd="0" destOrd="0" presId="urn:microsoft.com/office/officeart/2005/8/layout/hList3"/>
    <dgm:cxn modelId="{13971CF3-C803-4BE7-82E0-D3E77DDD0D36}" type="presParOf" srcId="{2EC4357D-8395-48BB-A0CD-72711EEAFB4C}" destId="{EF027848-FD63-4D3D-AFF3-4058C354866E}" srcOrd="1" destOrd="0" presId="urn:microsoft.com/office/officeart/2005/8/layout/hList3"/>
    <dgm:cxn modelId="{F16DA0D4-5E49-4D67-A899-29E66B834FFB}" type="presParOf" srcId="{EF027848-FD63-4D3D-AFF3-4058C354866E}" destId="{85191E6F-184B-4B0E-BD0C-B27ABA4D07DE}" srcOrd="0" destOrd="0" presId="urn:microsoft.com/office/officeart/2005/8/layout/hList3"/>
    <dgm:cxn modelId="{5689F637-13E5-4B97-BFD4-AB759D7047D8}" type="presParOf" srcId="{EF027848-FD63-4D3D-AFF3-4058C354866E}" destId="{7A39054F-6EE1-48A4-821A-F4FEA365B72E}" srcOrd="1" destOrd="0" presId="urn:microsoft.com/office/officeart/2005/8/layout/hList3"/>
    <dgm:cxn modelId="{7D00ACAB-2CE7-4A17-9117-D3915C993612}" type="presParOf" srcId="{EF027848-FD63-4D3D-AFF3-4058C354866E}" destId="{8B8E327D-1651-4096-9CF1-517341E26C5F}" srcOrd="2" destOrd="0" presId="urn:microsoft.com/office/officeart/2005/8/layout/hList3"/>
    <dgm:cxn modelId="{51E4DCC2-C4A2-40B8-8C3A-B8AA1357EAFF}" type="presParOf" srcId="{2EC4357D-8395-48BB-A0CD-72711EEAFB4C}" destId="{03A7773A-7CEB-4631-86C8-F26F9D8778BD}" srcOrd="2" destOrd="0" presId="urn:microsoft.com/office/officeart/2005/8/layout/hList3"/>
  </dgm:cxnLst>
  <dgm:bg/>
  <dgm:whole/>
</dgm:dataModel>
</file>

<file path=ppt/diagrams/data5.xml><?xml version="1.0" encoding="utf-8"?>
<dgm:dataModel xmlns:dgm="http://schemas.openxmlformats.org/drawingml/2006/diagram" xmlns:a="http://schemas.openxmlformats.org/drawingml/2006/main">
  <dgm:ptLst>
    <dgm:pt modelId="{46FBE7C2-3C88-493D-8D68-0C2D29BB0B47}" type="doc">
      <dgm:prSet loTypeId="urn:microsoft.com/office/officeart/2005/8/layout/radial6" loCatId="cycle" qsTypeId="urn:microsoft.com/office/officeart/2005/8/quickstyle/simple1" qsCatId="simple" csTypeId="urn:microsoft.com/office/officeart/2005/8/colors/accent1_2" csCatId="accent1" phldr="1"/>
      <dgm:spPr/>
      <dgm:t>
        <a:bodyPr/>
        <a:lstStyle/>
        <a:p>
          <a:pPr rtl="1"/>
          <a:endParaRPr lang="ar-SA"/>
        </a:p>
      </dgm:t>
    </dgm:pt>
    <dgm:pt modelId="{7BFE5F1F-4637-426B-87BA-2D74B858C678}">
      <dgm:prSet phldrT="[نص]" custT="1"/>
      <dgm:spPr>
        <a:blipFill rotWithShape="0">
          <a:blip xmlns:r="http://schemas.openxmlformats.org/officeDocument/2006/relationships" r:embed="rId1"/>
          <a:tile tx="0" ty="0" sx="100000" sy="100000" flip="none" algn="tl"/>
        </a:blipFill>
      </dgm:spPr>
      <dgm:t>
        <a:bodyPr/>
        <a:lstStyle/>
        <a:p>
          <a:pPr rtl="1"/>
          <a:r>
            <a:rPr lang="ar-SA" sz="2400" b="1" dirty="0" smtClean="0">
              <a:solidFill>
                <a:srgbClr val="FF0000"/>
              </a:solidFill>
            </a:rPr>
            <a:t>2-الصحة النفسية كما تظهر من خلال عدد من المعايير</a:t>
          </a:r>
          <a:endParaRPr lang="ar-SA" sz="2400" b="1" dirty="0">
            <a:solidFill>
              <a:srgbClr val="FF0000"/>
            </a:solidFill>
          </a:endParaRPr>
        </a:p>
      </dgm:t>
    </dgm:pt>
    <dgm:pt modelId="{2DCEBE08-32E4-4702-A000-E0F37F2BF93A}" type="parTrans" cxnId="{488683ED-ED8A-44B6-9CCD-230CB3872533}">
      <dgm:prSet/>
      <dgm:spPr/>
      <dgm:t>
        <a:bodyPr/>
        <a:lstStyle/>
        <a:p>
          <a:pPr rtl="1"/>
          <a:endParaRPr lang="ar-SA"/>
        </a:p>
      </dgm:t>
    </dgm:pt>
    <dgm:pt modelId="{1718D3B1-4B0C-4008-AFFD-F3F1E94CAE08}" type="sibTrans" cxnId="{488683ED-ED8A-44B6-9CCD-230CB3872533}">
      <dgm:prSet/>
      <dgm:spPr/>
      <dgm:t>
        <a:bodyPr/>
        <a:lstStyle/>
        <a:p>
          <a:pPr rtl="1"/>
          <a:endParaRPr lang="ar-SA"/>
        </a:p>
      </dgm:t>
    </dgm:pt>
    <dgm:pt modelId="{4128BDD7-7C8A-49E0-AAFC-B5E218BD2E3F}">
      <dgm:prSet phldrT="[نص]" custT="1"/>
      <dgm:spPr/>
      <dgm:t>
        <a:bodyPr/>
        <a:lstStyle/>
        <a:p>
          <a:pPr rtl="1"/>
          <a:r>
            <a:rPr lang="ar-SA" sz="2400" b="1" dirty="0" smtClean="0"/>
            <a:t>العلاقة بين القدرات والإنجازات</a:t>
          </a:r>
          <a:endParaRPr lang="ar-SA" sz="2400" b="1" dirty="0"/>
        </a:p>
      </dgm:t>
    </dgm:pt>
    <dgm:pt modelId="{94058B97-85CD-47F9-B051-23E0F5FF0287}" type="parTrans" cxnId="{EE4A961F-B395-4D5F-B564-9AFA4D41AA9E}">
      <dgm:prSet/>
      <dgm:spPr/>
      <dgm:t>
        <a:bodyPr/>
        <a:lstStyle/>
        <a:p>
          <a:pPr rtl="1"/>
          <a:endParaRPr lang="ar-SA"/>
        </a:p>
      </dgm:t>
    </dgm:pt>
    <dgm:pt modelId="{A62FB792-B7E0-4DF0-A4AE-F4BBF6AC86F5}" type="sibTrans" cxnId="{EE4A961F-B395-4D5F-B564-9AFA4D41AA9E}">
      <dgm:prSet/>
      <dgm:spPr/>
      <dgm:t>
        <a:bodyPr/>
        <a:lstStyle/>
        <a:p>
          <a:pPr rtl="1"/>
          <a:endParaRPr lang="ar-SA"/>
        </a:p>
      </dgm:t>
    </dgm:pt>
    <dgm:pt modelId="{75EEBCFC-155A-4297-994E-6E939CC1EC63}">
      <dgm:prSet phldrT="[نص]" custT="1"/>
      <dgm:spPr/>
      <dgm:t>
        <a:bodyPr/>
        <a:lstStyle/>
        <a:p>
          <a:pPr rtl="1"/>
          <a:r>
            <a:rPr lang="ar-SA" sz="2400" b="1" dirty="0" smtClean="0"/>
            <a:t>الاتزان العاطفي</a:t>
          </a:r>
          <a:endParaRPr lang="ar-SA" sz="2400" b="1" dirty="0"/>
        </a:p>
      </dgm:t>
    </dgm:pt>
    <dgm:pt modelId="{FBB2E673-DE38-47C1-82F4-953376525091}" type="parTrans" cxnId="{2AE9AA39-9E6D-4218-AC45-72935F0461B6}">
      <dgm:prSet/>
      <dgm:spPr/>
      <dgm:t>
        <a:bodyPr/>
        <a:lstStyle/>
        <a:p>
          <a:pPr rtl="1"/>
          <a:endParaRPr lang="ar-SA"/>
        </a:p>
      </dgm:t>
    </dgm:pt>
    <dgm:pt modelId="{149B59B3-C311-4C83-8905-A8FB56B6D99B}" type="sibTrans" cxnId="{2AE9AA39-9E6D-4218-AC45-72935F0461B6}">
      <dgm:prSet/>
      <dgm:spPr/>
      <dgm:t>
        <a:bodyPr/>
        <a:lstStyle/>
        <a:p>
          <a:pPr rtl="1"/>
          <a:endParaRPr lang="ar-SA"/>
        </a:p>
      </dgm:t>
    </dgm:pt>
    <dgm:pt modelId="{E94967AB-B21E-4D58-8001-AED600FEEA52}">
      <dgm:prSet phldrT="[نص]" custT="1"/>
      <dgm:spPr/>
      <dgm:t>
        <a:bodyPr/>
        <a:lstStyle/>
        <a:p>
          <a:pPr rtl="1"/>
          <a:r>
            <a:rPr lang="ar-SA" sz="2400" b="1" dirty="0" smtClean="0"/>
            <a:t>سلامة الوظائف العقلية</a:t>
          </a:r>
          <a:endParaRPr lang="ar-SA" sz="2400" b="1" dirty="0"/>
        </a:p>
      </dgm:t>
    </dgm:pt>
    <dgm:pt modelId="{3C0D04B7-9B7D-4513-B5D6-C67C6420B82A}" type="parTrans" cxnId="{E5370C34-9906-4771-ADD9-A52E2666ED34}">
      <dgm:prSet/>
      <dgm:spPr/>
      <dgm:t>
        <a:bodyPr/>
        <a:lstStyle/>
        <a:p>
          <a:pPr rtl="1"/>
          <a:endParaRPr lang="ar-SA"/>
        </a:p>
      </dgm:t>
    </dgm:pt>
    <dgm:pt modelId="{6F0C6BB0-E786-4631-8776-A370FCC6E2CD}" type="sibTrans" cxnId="{E5370C34-9906-4771-ADD9-A52E2666ED34}">
      <dgm:prSet/>
      <dgm:spPr/>
      <dgm:t>
        <a:bodyPr/>
        <a:lstStyle/>
        <a:p>
          <a:pPr rtl="1"/>
          <a:endParaRPr lang="ar-SA"/>
        </a:p>
      </dgm:t>
    </dgm:pt>
    <dgm:pt modelId="{AB4E8785-FBDB-42A9-82BF-C7035F9C1D5A}">
      <dgm:prSet phldrT="[نص]" custT="1"/>
      <dgm:spPr/>
      <dgm:t>
        <a:bodyPr/>
        <a:lstStyle/>
        <a:p>
          <a:pPr rtl="1"/>
          <a:r>
            <a:rPr lang="ar-SA" sz="2400" b="1" dirty="0" smtClean="0"/>
            <a:t>التكيف الاجتماعي</a:t>
          </a:r>
          <a:endParaRPr lang="ar-SA" sz="2400" b="1" dirty="0"/>
        </a:p>
      </dgm:t>
    </dgm:pt>
    <dgm:pt modelId="{D4F95866-315D-49A1-81FF-9A740F90C3F7}" type="parTrans" cxnId="{EB31F05A-C1CB-47DA-AEA2-6C8629673555}">
      <dgm:prSet/>
      <dgm:spPr/>
      <dgm:t>
        <a:bodyPr/>
        <a:lstStyle/>
        <a:p>
          <a:pPr rtl="1"/>
          <a:endParaRPr lang="ar-SA"/>
        </a:p>
      </dgm:t>
    </dgm:pt>
    <dgm:pt modelId="{A9C71532-0371-4754-97F5-6CE3FF680894}" type="sibTrans" cxnId="{EB31F05A-C1CB-47DA-AEA2-6C8629673555}">
      <dgm:prSet/>
      <dgm:spPr/>
      <dgm:t>
        <a:bodyPr/>
        <a:lstStyle/>
        <a:p>
          <a:pPr rtl="1"/>
          <a:endParaRPr lang="ar-SA"/>
        </a:p>
      </dgm:t>
    </dgm:pt>
    <dgm:pt modelId="{4AD75340-E869-4329-B2AC-43A10813067A}" type="pres">
      <dgm:prSet presAssocID="{46FBE7C2-3C88-493D-8D68-0C2D29BB0B47}" presName="Name0" presStyleCnt="0">
        <dgm:presLayoutVars>
          <dgm:chMax val="1"/>
          <dgm:dir/>
          <dgm:animLvl val="ctr"/>
          <dgm:resizeHandles val="exact"/>
        </dgm:presLayoutVars>
      </dgm:prSet>
      <dgm:spPr/>
      <dgm:t>
        <a:bodyPr/>
        <a:lstStyle/>
        <a:p>
          <a:pPr rtl="1"/>
          <a:endParaRPr lang="ar-SA"/>
        </a:p>
      </dgm:t>
    </dgm:pt>
    <dgm:pt modelId="{D4874FFB-AFB1-445D-B4B0-4F06D500ECCD}" type="pres">
      <dgm:prSet presAssocID="{7BFE5F1F-4637-426B-87BA-2D74B858C678}" presName="centerShape" presStyleLbl="node0" presStyleIdx="0" presStyleCnt="1" custScaleX="116952" custScaleY="103430" custLinFactNeighborX="2188" custLinFactNeighborY="395"/>
      <dgm:spPr/>
      <dgm:t>
        <a:bodyPr/>
        <a:lstStyle/>
        <a:p>
          <a:pPr rtl="1"/>
          <a:endParaRPr lang="ar-SA"/>
        </a:p>
      </dgm:t>
    </dgm:pt>
    <dgm:pt modelId="{20FC3A29-5760-4428-899E-EEC7226F7F56}" type="pres">
      <dgm:prSet presAssocID="{4128BDD7-7C8A-49E0-AAFC-B5E218BD2E3F}" presName="node" presStyleLbl="node1" presStyleIdx="0" presStyleCnt="4" custScaleX="139132" custScaleY="111913">
        <dgm:presLayoutVars>
          <dgm:bulletEnabled val="1"/>
        </dgm:presLayoutVars>
      </dgm:prSet>
      <dgm:spPr/>
      <dgm:t>
        <a:bodyPr/>
        <a:lstStyle/>
        <a:p>
          <a:pPr rtl="1"/>
          <a:endParaRPr lang="ar-SA"/>
        </a:p>
      </dgm:t>
    </dgm:pt>
    <dgm:pt modelId="{F21C3378-FF7B-455D-BCA2-F2BE0E41105A}" type="pres">
      <dgm:prSet presAssocID="{4128BDD7-7C8A-49E0-AAFC-B5E218BD2E3F}" presName="dummy" presStyleCnt="0"/>
      <dgm:spPr/>
    </dgm:pt>
    <dgm:pt modelId="{DA124EB7-164D-4231-9A6A-AA891398A82E}" type="pres">
      <dgm:prSet presAssocID="{A62FB792-B7E0-4DF0-A4AE-F4BBF6AC86F5}" presName="sibTrans" presStyleLbl="sibTrans2D1" presStyleIdx="0" presStyleCnt="4" custLinFactNeighborX="4345" custLinFactNeighborY="-5618"/>
      <dgm:spPr/>
      <dgm:t>
        <a:bodyPr/>
        <a:lstStyle/>
        <a:p>
          <a:pPr rtl="1"/>
          <a:endParaRPr lang="ar-SA"/>
        </a:p>
      </dgm:t>
    </dgm:pt>
    <dgm:pt modelId="{5090A8CA-3525-4AC6-B3B8-27CD1771BE2E}" type="pres">
      <dgm:prSet presAssocID="{75EEBCFC-155A-4297-994E-6E939CC1EC63}" presName="node" presStyleLbl="node1" presStyleIdx="1" presStyleCnt="4" custScaleX="126992" custScaleY="135374" custRadScaleRad="106892" custRadScaleInc="-2993">
        <dgm:presLayoutVars>
          <dgm:bulletEnabled val="1"/>
        </dgm:presLayoutVars>
      </dgm:prSet>
      <dgm:spPr/>
      <dgm:t>
        <a:bodyPr/>
        <a:lstStyle/>
        <a:p>
          <a:pPr rtl="1"/>
          <a:endParaRPr lang="ar-SA"/>
        </a:p>
      </dgm:t>
    </dgm:pt>
    <dgm:pt modelId="{90279C71-6273-433D-BCD1-462B8991B064}" type="pres">
      <dgm:prSet presAssocID="{75EEBCFC-155A-4297-994E-6E939CC1EC63}" presName="dummy" presStyleCnt="0"/>
      <dgm:spPr/>
    </dgm:pt>
    <dgm:pt modelId="{737FB787-5059-413C-BE4D-8DAA26B0CE42}" type="pres">
      <dgm:prSet presAssocID="{149B59B3-C311-4C83-8905-A8FB56B6D99B}" presName="sibTrans" presStyleLbl="sibTrans2D1" presStyleIdx="1" presStyleCnt="4" custLinFactNeighborX="6210" custLinFactNeighborY="9720"/>
      <dgm:spPr/>
      <dgm:t>
        <a:bodyPr/>
        <a:lstStyle/>
        <a:p>
          <a:pPr rtl="1"/>
          <a:endParaRPr lang="ar-SA"/>
        </a:p>
      </dgm:t>
    </dgm:pt>
    <dgm:pt modelId="{C1FB4639-9F69-47E9-8071-7CCF0ECD6714}" type="pres">
      <dgm:prSet presAssocID="{E94967AB-B21E-4D58-8001-AED600FEEA52}" presName="node" presStyleLbl="node1" presStyleIdx="2" presStyleCnt="4" custScaleX="128411" custScaleY="117255" custRadScaleRad="92109" custRadScaleInc="-1733">
        <dgm:presLayoutVars>
          <dgm:bulletEnabled val="1"/>
        </dgm:presLayoutVars>
      </dgm:prSet>
      <dgm:spPr/>
      <dgm:t>
        <a:bodyPr/>
        <a:lstStyle/>
        <a:p>
          <a:pPr rtl="1"/>
          <a:endParaRPr lang="ar-SA"/>
        </a:p>
      </dgm:t>
    </dgm:pt>
    <dgm:pt modelId="{A204AFF0-5DF5-4CFD-B6DC-CDE891940DD9}" type="pres">
      <dgm:prSet presAssocID="{E94967AB-B21E-4D58-8001-AED600FEEA52}" presName="dummy" presStyleCnt="0"/>
      <dgm:spPr/>
    </dgm:pt>
    <dgm:pt modelId="{C9C2D195-4E55-49BA-86A2-817076ACA84F}" type="pres">
      <dgm:prSet presAssocID="{6F0C6BB0-E786-4631-8776-A370FCC6E2CD}" presName="sibTrans" presStyleLbl="sibTrans2D1" presStyleIdx="2" presStyleCnt="4" custLinFactNeighborX="-6720" custLinFactNeighborY="3943"/>
      <dgm:spPr/>
      <dgm:t>
        <a:bodyPr/>
        <a:lstStyle/>
        <a:p>
          <a:pPr rtl="1"/>
          <a:endParaRPr lang="ar-SA"/>
        </a:p>
      </dgm:t>
    </dgm:pt>
    <dgm:pt modelId="{BD18D08A-9A60-4CD0-A65A-6BF484766AEC}" type="pres">
      <dgm:prSet presAssocID="{AB4E8785-FBDB-42A9-82BF-C7035F9C1D5A}" presName="node" presStyleLbl="node1" presStyleIdx="3" presStyleCnt="4" custScaleX="155840" custScaleY="128348" custRadScaleRad="115106" custRadScaleInc="6622">
        <dgm:presLayoutVars>
          <dgm:bulletEnabled val="1"/>
        </dgm:presLayoutVars>
      </dgm:prSet>
      <dgm:spPr/>
      <dgm:t>
        <a:bodyPr/>
        <a:lstStyle/>
        <a:p>
          <a:pPr rtl="1"/>
          <a:endParaRPr lang="ar-SA"/>
        </a:p>
      </dgm:t>
    </dgm:pt>
    <dgm:pt modelId="{B215300A-76BF-43F1-A39C-A3D696066FC4}" type="pres">
      <dgm:prSet presAssocID="{AB4E8785-FBDB-42A9-82BF-C7035F9C1D5A}" presName="dummy" presStyleCnt="0"/>
      <dgm:spPr/>
    </dgm:pt>
    <dgm:pt modelId="{527E8113-0E24-48CD-BF22-193AC47B1BBD}" type="pres">
      <dgm:prSet presAssocID="{A9C71532-0371-4754-97F5-6CE3FF680894}" presName="sibTrans" presStyleLbl="sibTrans2D1" presStyleIdx="3" presStyleCnt="4" custLinFactNeighborX="-14158" custLinFactNeighborY="-5176"/>
      <dgm:spPr/>
      <dgm:t>
        <a:bodyPr/>
        <a:lstStyle/>
        <a:p>
          <a:pPr rtl="1"/>
          <a:endParaRPr lang="ar-SA"/>
        </a:p>
      </dgm:t>
    </dgm:pt>
  </dgm:ptLst>
  <dgm:cxnLst>
    <dgm:cxn modelId="{22F8A118-9A87-4026-BC0A-675136F411B6}" type="presOf" srcId="{149B59B3-C311-4C83-8905-A8FB56B6D99B}" destId="{737FB787-5059-413C-BE4D-8DAA26B0CE42}" srcOrd="0" destOrd="0" presId="urn:microsoft.com/office/officeart/2005/8/layout/radial6"/>
    <dgm:cxn modelId="{F67C189A-DB87-41BE-A258-CE5B38AE49C1}" type="presOf" srcId="{A62FB792-B7E0-4DF0-A4AE-F4BBF6AC86F5}" destId="{DA124EB7-164D-4231-9A6A-AA891398A82E}" srcOrd="0" destOrd="0" presId="urn:microsoft.com/office/officeart/2005/8/layout/radial6"/>
    <dgm:cxn modelId="{B36320AB-EC55-4D90-84A8-C25330CF3ED2}" type="presOf" srcId="{75EEBCFC-155A-4297-994E-6E939CC1EC63}" destId="{5090A8CA-3525-4AC6-B3B8-27CD1771BE2E}" srcOrd="0" destOrd="0" presId="urn:microsoft.com/office/officeart/2005/8/layout/radial6"/>
    <dgm:cxn modelId="{2055E1C0-B0FB-44F4-A228-3435A878FBD0}" type="presOf" srcId="{6F0C6BB0-E786-4631-8776-A370FCC6E2CD}" destId="{C9C2D195-4E55-49BA-86A2-817076ACA84F}" srcOrd="0" destOrd="0" presId="urn:microsoft.com/office/officeart/2005/8/layout/radial6"/>
    <dgm:cxn modelId="{25409B81-B9E6-43FD-B080-45B513A33AC5}" type="presOf" srcId="{AB4E8785-FBDB-42A9-82BF-C7035F9C1D5A}" destId="{BD18D08A-9A60-4CD0-A65A-6BF484766AEC}" srcOrd="0" destOrd="0" presId="urn:microsoft.com/office/officeart/2005/8/layout/radial6"/>
    <dgm:cxn modelId="{2AE9AA39-9E6D-4218-AC45-72935F0461B6}" srcId="{7BFE5F1F-4637-426B-87BA-2D74B858C678}" destId="{75EEBCFC-155A-4297-994E-6E939CC1EC63}" srcOrd="1" destOrd="0" parTransId="{FBB2E673-DE38-47C1-82F4-953376525091}" sibTransId="{149B59B3-C311-4C83-8905-A8FB56B6D99B}"/>
    <dgm:cxn modelId="{F4361967-917C-49EF-8407-18B00667118E}" type="presOf" srcId="{4128BDD7-7C8A-49E0-AAFC-B5E218BD2E3F}" destId="{20FC3A29-5760-4428-899E-EEC7226F7F56}" srcOrd="0" destOrd="0" presId="urn:microsoft.com/office/officeart/2005/8/layout/radial6"/>
    <dgm:cxn modelId="{488683ED-ED8A-44B6-9CCD-230CB3872533}" srcId="{46FBE7C2-3C88-493D-8D68-0C2D29BB0B47}" destId="{7BFE5F1F-4637-426B-87BA-2D74B858C678}" srcOrd="0" destOrd="0" parTransId="{2DCEBE08-32E4-4702-A000-E0F37F2BF93A}" sibTransId="{1718D3B1-4B0C-4008-AFFD-F3F1E94CAE08}"/>
    <dgm:cxn modelId="{E5370C34-9906-4771-ADD9-A52E2666ED34}" srcId="{7BFE5F1F-4637-426B-87BA-2D74B858C678}" destId="{E94967AB-B21E-4D58-8001-AED600FEEA52}" srcOrd="2" destOrd="0" parTransId="{3C0D04B7-9B7D-4513-B5D6-C67C6420B82A}" sibTransId="{6F0C6BB0-E786-4631-8776-A370FCC6E2CD}"/>
    <dgm:cxn modelId="{EBA539E8-7726-418D-B851-13B36C4A4453}" type="presOf" srcId="{A9C71532-0371-4754-97F5-6CE3FF680894}" destId="{527E8113-0E24-48CD-BF22-193AC47B1BBD}" srcOrd="0" destOrd="0" presId="urn:microsoft.com/office/officeart/2005/8/layout/radial6"/>
    <dgm:cxn modelId="{68243161-845E-4FCB-A850-184C5C57B6E4}" type="presOf" srcId="{E94967AB-B21E-4D58-8001-AED600FEEA52}" destId="{C1FB4639-9F69-47E9-8071-7CCF0ECD6714}" srcOrd="0" destOrd="0" presId="urn:microsoft.com/office/officeart/2005/8/layout/radial6"/>
    <dgm:cxn modelId="{EE4A961F-B395-4D5F-B564-9AFA4D41AA9E}" srcId="{7BFE5F1F-4637-426B-87BA-2D74B858C678}" destId="{4128BDD7-7C8A-49E0-AAFC-B5E218BD2E3F}" srcOrd="0" destOrd="0" parTransId="{94058B97-85CD-47F9-B051-23E0F5FF0287}" sibTransId="{A62FB792-B7E0-4DF0-A4AE-F4BBF6AC86F5}"/>
    <dgm:cxn modelId="{46842512-1B8A-496C-893B-C93E3357DB72}" type="presOf" srcId="{46FBE7C2-3C88-493D-8D68-0C2D29BB0B47}" destId="{4AD75340-E869-4329-B2AC-43A10813067A}" srcOrd="0" destOrd="0" presId="urn:microsoft.com/office/officeart/2005/8/layout/radial6"/>
    <dgm:cxn modelId="{01130081-8B76-4CB0-8995-BE1B2CB133F4}" type="presOf" srcId="{7BFE5F1F-4637-426B-87BA-2D74B858C678}" destId="{D4874FFB-AFB1-445D-B4B0-4F06D500ECCD}" srcOrd="0" destOrd="0" presId="urn:microsoft.com/office/officeart/2005/8/layout/radial6"/>
    <dgm:cxn modelId="{EB31F05A-C1CB-47DA-AEA2-6C8629673555}" srcId="{7BFE5F1F-4637-426B-87BA-2D74B858C678}" destId="{AB4E8785-FBDB-42A9-82BF-C7035F9C1D5A}" srcOrd="3" destOrd="0" parTransId="{D4F95866-315D-49A1-81FF-9A740F90C3F7}" sibTransId="{A9C71532-0371-4754-97F5-6CE3FF680894}"/>
    <dgm:cxn modelId="{26EED13B-60F7-463C-B7A7-48DCE4047C34}" type="presParOf" srcId="{4AD75340-E869-4329-B2AC-43A10813067A}" destId="{D4874FFB-AFB1-445D-B4B0-4F06D500ECCD}" srcOrd="0" destOrd="0" presId="urn:microsoft.com/office/officeart/2005/8/layout/radial6"/>
    <dgm:cxn modelId="{BD1616B4-F82B-4ADC-B28B-F65C304AE926}" type="presParOf" srcId="{4AD75340-E869-4329-B2AC-43A10813067A}" destId="{20FC3A29-5760-4428-899E-EEC7226F7F56}" srcOrd="1" destOrd="0" presId="urn:microsoft.com/office/officeart/2005/8/layout/radial6"/>
    <dgm:cxn modelId="{C3B18B48-1CB8-4C29-B153-A8257EA0AC67}" type="presParOf" srcId="{4AD75340-E869-4329-B2AC-43A10813067A}" destId="{F21C3378-FF7B-455D-BCA2-F2BE0E41105A}" srcOrd="2" destOrd="0" presId="urn:microsoft.com/office/officeart/2005/8/layout/radial6"/>
    <dgm:cxn modelId="{3661C0E2-490E-4A7C-834F-D0A33E6977A5}" type="presParOf" srcId="{4AD75340-E869-4329-B2AC-43A10813067A}" destId="{DA124EB7-164D-4231-9A6A-AA891398A82E}" srcOrd="3" destOrd="0" presId="urn:microsoft.com/office/officeart/2005/8/layout/radial6"/>
    <dgm:cxn modelId="{D341CFA3-B4D0-4642-8C01-A8C1B29CC67E}" type="presParOf" srcId="{4AD75340-E869-4329-B2AC-43A10813067A}" destId="{5090A8CA-3525-4AC6-B3B8-27CD1771BE2E}" srcOrd="4" destOrd="0" presId="urn:microsoft.com/office/officeart/2005/8/layout/radial6"/>
    <dgm:cxn modelId="{50D94C9F-1C7F-4C2E-AA04-7634FFFE00CE}" type="presParOf" srcId="{4AD75340-E869-4329-B2AC-43A10813067A}" destId="{90279C71-6273-433D-BCD1-462B8991B064}" srcOrd="5" destOrd="0" presId="urn:microsoft.com/office/officeart/2005/8/layout/radial6"/>
    <dgm:cxn modelId="{CC6E21E5-5EF4-4BBF-91AA-4A379CA0D5D9}" type="presParOf" srcId="{4AD75340-E869-4329-B2AC-43A10813067A}" destId="{737FB787-5059-413C-BE4D-8DAA26B0CE42}" srcOrd="6" destOrd="0" presId="urn:microsoft.com/office/officeart/2005/8/layout/radial6"/>
    <dgm:cxn modelId="{A4FAE3E0-64AD-4CC2-8934-87B03AF95CF6}" type="presParOf" srcId="{4AD75340-E869-4329-B2AC-43A10813067A}" destId="{C1FB4639-9F69-47E9-8071-7CCF0ECD6714}" srcOrd="7" destOrd="0" presId="urn:microsoft.com/office/officeart/2005/8/layout/radial6"/>
    <dgm:cxn modelId="{85113822-ACCE-407E-BC14-7CE06F4C7FBE}" type="presParOf" srcId="{4AD75340-E869-4329-B2AC-43A10813067A}" destId="{A204AFF0-5DF5-4CFD-B6DC-CDE891940DD9}" srcOrd="8" destOrd="0" presId="urn:microsoft.com/office/officeart/2005/8/layout/radial6"/>
    <dgm:cxn modelId="{C90B853C-A942-46F1-875C-2D720DF496FA}" type="presParOf" srcId="{4AD75340-E869-4329-B2AC-43A10813067A}" destId="{C9C2D195-4E55-49BA-86A2-817076ACA84F}" srcOrd="9" destOrd="0" presId="urn:microsoft.com/office/officeart/2005/8/layout/radial6"/>
    <dgm:cxn modelId="{11ACC289-37D8-4B69-A67C-67FFD3567643}" type="presParOf" srcId="{4AD75340-E869-4329-B2AC-43A10813067A}" destId="{BD18D08A-9A60-4CD0-A65A-6BF484766AEC}" srcOrd="10" destOrd="0" presId="urn:microsoft.com/office/officeart/2005/8/layout/radial6"/>
    <dgm:cxn modelId="{69FFA536-9C35-4710-8A6E-526F66FBDA28}" type="presParOf" srcId="{4AD75340-E869-4329-B2AC-43A10813067A}" destId="{B215300A-76BF-43F1-A39C-A3D696066FC4}" srcOrd="11" destOrd="0" presId="urn:microsoft.com/office/officeart/2005/8/layout/radial6"/>
    <dgm:cxn modelId="{9F133CC9-F965-4AC5-8682-A1A0E1D89C49}" type="presParOf" srcId="{4AD75340-E869-4329-B2AC-43A10813067A}" destId="{527E8113-0E24-48CD-BF22-193AC47B1BBD}" srcOrd="12" destOrd="0" presId="urn:microsoft.com/office/officeart/2005/8/layout/radial6"/>
  </dgm:cxnLst>
  <dgm:bg/>
  <dgm:whole/>
</dgm:dataModel>
</file>

<file path=ppt/diagrams/data6.xml><?xml version="1.0" encoding="utf-8"?>
<dgm:dataModel xmlns:dgm="http://schemas.openxmlformats.org/drawingml/2006/diagram" xmlns:a="http://schemas.openxmlformats.org/drawingml/2006/main">
  <dgm:ptLst>
    <dgm:pt modelId="{9E0961CF-AE80-4214-8675-33A5D40B8C57}" type="doc">
      <dgm:prSet loTypeId="urn:microsoft.com/office/officeart/2005/8/layout/radial5" loCatId="cycle" qsTypeId="urn:microsoft.com/office/officeart/2005/8/quickstyle/simple1" qsCatId="simple" csTypeId="urn:microsoft.com/office/officeart/2005/8/colors/accent1_2" csCatId="accent1" phldr="1"/>
      <dgm:spPr/>
      <dgm:t>
        <a:bodyPr/>
        <a:lstStyle/>
        <a:p>
          <a:pPr rtl="1"/>
          <a:endParaRPr lang="ar-SA"/>
        </a:p>
      </dgm:t>
    </dgm:pt>
    <dgm:pt modelId="{CEA71C32-3416-48B4-A996-C5AEB7FAA8D9}">
      <dgm:prSet phldrT="[نص]" phldr="1" custRadScaleRad="98103" custRadScaleInc="-3970"/>
      <dgm:spPr/>
      <dgm:t>
        <a:bodyPr/>
        <a:lstStyle/>
        <a:p>
          <a:pPr rtl="1"/>
          <a:endParaRPr lang="ar-SA"/>
        </a:p>
      </dgm:t>
    </dgm:pt>
    <dgm:pt modelId="{F9BD325A-8C5A-4DAF-BF88-950C8A333BA6}" type="sibTrans" cxnId="{BD64D8FE-D1F6-4254-8499-70BCCAF81C98}">
      <dgm:prSet/>
      <dgm:spPr/>
      <dgm:t>
        <a:bodyPr/>
        <a:lstStyle/>
        <a:p>
          <a:pPr rtl="1"/>
          <a:endParaRPr lang="ar-SA"/>
        </a:p>
      </dgm:t>
    </dgm:pt>
    <dgm:pt modelId="{A72EAD27-99DA-4C81-B526-73FEBF6457E8}" type="parTrans" cxnId="{BD64D8FE-D1F6-4254-8499-70BCCAF81C98}">
      <dgm:prSet/>
      <dgm:spPr/>
      <dgm:t>
        <a:bodyPr/>
        <a:lstStyle/>
        <a:p>
          <a:pPr rtl="1"/>
          <a:endParaRPr lang="ar-SA"/>
        </a:p>
      </dgm:t>
    </dgm:pt>
    <dgm:pt modelId="{CB83FA87-CC14-4051-88D8-5F7295F852C1}">
      <dgm:prSet phldrT="[نص]" phldr="1" custRadScaleRad="98103" custRadScaleInc="-3970"/>
      <dgm:spPr/>
      <dgm:t>
        <a:bodyPr/>
        <a:lstStyle/>
        <a:p>
          <a:pPr rtl="1"/>
          <a:endParaRPr lang="ar-SA"/>
        </a:p>
      </dgm:t>
    </dgm:pt>
    <dgm:pt modelId="{F2FEAB6A-095D-4875-A41B-4722D1CA5053}" type="sibTrans" cxnId="{2C78AF54-D66A-4BAB-B075-B41ABFB8A03A}">
      <dgm:prSet/>
      <dgm:spPr/>
      <dgm:t>
        <a:bodyPr/>
        <a:lstStyle/>
        <a:p>
          <a:pPr rtl="1"/>
          <a:endParaRPr lang="ar-SA"/>
        </a:p>
      </dgm:t>
    </dgm:pt>
    <dgm:pt modelId="{7C10CCDF-5388-4464-8D1E-326AFA1EA72D}" type="parTrans" cxnId="{2C78AF54-D66A-4BAB-B075-B41ABFB8A03A}">
      <dgm:prSet/>
      <dgm:spPr/>
      <dgm:t>
        <a:bodyPr/>
        <a:lstStyle/>
        <a:p>
          <a:pPr rtl="1"/>
          <a:endParaRPr lang="ar-SA"/>
        </a:p>
      </dgm:t>
    </dgm:pt>
    <dgm:pt modelId="{CA29135E-8BF8-4CC9-A28B-794976E67DD7}">
      <dgm:prSet phldrT="[نص]" custT="1"/>
      <dgm:spPr/>
      <dgm:t>
        <a:bodyPr/>
        <a:lstStyle/>
        <a:p>
          <a:pPr rtl="1"/>
          <a:r>
            <a:rPr lang="ar-SA" sz="1600" b="1" dirty="0" smtClean="0"/>
            <a:t>التوافق والتناسق بيت الاحتياجات الشخصية والسلوك والتوازن بين القوى النفسية ومواجهة الضغوط</a:t>
          </a:r>
          <a:endParaRPr lang="ar-SA" sz="1600" b="1" dirty="0"/>
        </a:p>
      </dgm:t>
    </dgm:pt>
    <dgm:pt modelId="{958F91B3-8A26-4ECC-A454-09C59C2AEF60}" type="sibTrans" cxnId="{95CBEAE8-3645-4E3B-972A-AC40A7C0D320}">
      <dgm:prSet/>
      <dgm:spPr/>
      <dgm:t>
        <a:bodyPr/>
        <a:lstStyle/>
        <a:p>
          <a:pPr rtl="1"/>
          <a:endParaRPr lang="ar-SA"/>
        </a:p>
      </dgm:t>
    </dgm:pt>
    <dgm:pt modelId="{9F3068B1-2468-4FA8-B996-198BCB1F0BA5}" type="parTrans" cxnId="{95CBEAE8-3645-4E3B-972A-AC40A7C0D320}">
      <dgm:prSet/>
      <dgm:spPr/>
      <dgm:t>
        <a:bodyPr/>
        <a:lstStyle/>
        <a:p>
          <a:pPr rtl="1"/>
          <a:endParaRPr lang="ar-SA"/>
        </a:p>
      </dgm:t>
    </dgm:pt>
    <dgm:pt modelId="{524D5417-318B-4905-A4E0-118A9A741223}">
      <dgm:prSet phldrT="[نص]"/>
      <dgm:spPr>
        <a:gradFill flip="none" rotWithShape="1">
          <a:gsLst>
            <a:gs pos="0">
              <a:srgbClr val="FBEAC7"/>
            </a:gs>
            <a:gs pos="17999">
              <a:srgbClr val="FEE7F2"/>
            </a:gs>
            <a:gs pos="36000">
              <a:srgbClr val="FAC77D"/>
            </a:gs>
            <a:gs pos="61000">
              <a:srgbClr val="FBA97D"/>
            </a:gs>
            <a:gs pos="82001">
              <a:srgbClr val="FBD49C"/>
            </a:gs>
            <a:gs pos="100000">
              <a:srgbClr val="FEE7F2"/>
            </a:gs>
          </a:gsLst>
          <a:lin ang="5400000" scaled="0"/>
          <a:tileRect r="-100000" b="-100000"/>
        </a:gradFill>
      </dgm:spPr>
      <dgm:t>
        <a:bodyPr/>
        <a:lstStyle/>
        <a:p>
          <a:pPr rtl="1"/>
          <a:r>
            <a:rPr lang="ar-SA" b="1" dirty="0" smtClean="0">
              <a:solidFill>
                <a:srgbClr val="FF0000"/>
              </a:solidFill>
            </a:rPr>
            <a:t>3- الصحة النفسية كما تظهر في الاتفاق بين الباحثين</a:t>
          </a:r>
          <a:endParaRPr lang="ar-SA" b="1" dirty="0">
            <a:solidFill>
              <a:srgbClr val="FF0000"/>
            </a:solidFill>
          </a:endParaRPr>
        </a:p>
      </dgm:t>
    </dgm:pt>
    <dgm:pt modelId="{BBE6DD88-9C83-4223-8B7F-78A60AE857F9}" type="sibTrans" cxnId="{480A2A83-0E87-4DF4-A4F2-512925282E15}">
      <dgm:prSet/>
      <dgm:spPr/>
      <dgm:t>
        <a:bodyPr/>
        <a:lstStyle/>
        <a:p>
          <a:pPr rtl="1"/>
          <a:endParaRPr lang="ar-SA"/>
        </a:p>
      </dgm:t>
    </dgm:pt>
    <dgm:pt modelId="{1A59CC3D-6288-4401-9459-49281D5E456F}" type="parTrans" cxnId="{480A2A83-0E87-4DF4-A4F2-512925282E15}">
      <dgm:prSet/>
      <dgm:spPr/>
      <dgm:t>
        <a:bodyPr/>
        <a:lstStyle/>
        <a:p>
          <a:pPr rtl="1"/>
          <a:endParaRPr lang="ar-SA"/>
        </a:p>
      </dgm:t>
    </dgm:pt>
    <dgm:pt modelId="{B7BAA9F6-7F76-443C-A1C7-D657DE193B2F}">
      <dgm:prSet phldrT="[نص]" custT="1"/>
      <dgm:spPr/>
      <dgm:t>
        <a:bodyPr/>
        <a:lstStyle/>
        <a:p>
          <a:pPr rtl="1"/>
          <a:r>
            <a:rPr lang="ar-SA" sz="1800" b="1" dirty="0" smtClean="0"/>
            <a:t>الثبات في الاتجاهات والميول</a:t>
          </a:r>
          <a:endParaRPr lang="ar-SA" sz="1800" b="1" dirty="0"/>
        </a:p>
      </dgm:t>
    </dgm:pt>
    <dgm:pt modelId="{4DEA9AF4-A441-4C18-A338-009C971EEFA7}" type="sibTrans" cxnId="{32271558-AB8C-4B46-9B3B-C942772EA9F9}">
      <dgm:prSet/>
      <dgm:spPr/>
      <dgm:t>
        <a:bodyPr/>
        <a:lstStyle/>
        <a:p>
          <a:pPr rtl="1"/>
          <a:endParaRPr lang="ar-SA"/>
        </a:p>
      </dgm:t>
    </dgm:pt>
    <dgm:pt modelId="{6F2E2BD2-09E2-4B71-8BFD-87B01CDC969A}" type="parTrans" cxnId="{32271558-AB8C-4B46-9B3B-C942772EA9F9}">
      <dgm:prSet/>
      <dgm:spPr/>
      <dgm:t>
        <a:bodyPr/>
        <a:lstStyle/>
        <a:p>
          <a:pPr rtl="1"/>
          <a:endParaRPr lang="ar-SA"/>
        </a:p>
      </dgm:t>
    </dgm:pt>
    <dgm:pt modelId="{BB925BE5-27CA-440B-87E9-65A9ED213CE7}">
      <dgm:prSet phldrT="[نص]" custT="1"/>
      <dgm:spPr/>
      <dgm:t>
        <a:bodyPr/>
        <a:lstStyle/>
        <a:p>
          <a:pPr rtl="1"/>
          <a:r>
            <a:rPr lang="ar-SA" sz="1600" b="1" dirty="0" smtClean="0"/>
            <a:t>التناسق بين الفرد والمعايير الاجتماعية</a:t>
          </a:r>
          <a:endParaRPr lang="ar-SA" sz="1600" b="1" dirty="0"/>
        </a:p>
      </dgm:t>
    </dgm:pt>
    <dgm:pt modelId="{DC269A42-104A-45B2-B96C-2A52D48F96DC}" type="sibTrans" cxnId="{66D7EAE3-9A5A-4995-9C18-2EC629269567}">
      <dgm:prSet/>
      <dgm:spPr/>
      <dgm:t>
        <a:bodyPr/>
        <a:lstStyle/>
        <a:p>
          <a:pPr rtl="1"/>
          <a:endParaRPr lang="ar-SA"/>
        </a:p>
      </dgm:t>
    </dgm:pt>
    <dgm:pt modelId="{F86565A7-21CA-4C73-A9F9-AD0DC4D96368}" type="parTrans" cxnId="{66D7EAE3-9A5A-4995-9C18-2EC629269567}">
      <dgm:prSet/>
      <dgm:spPr/>
      <dgm:t>
        <a:bodyPr/>
        <a:lstStyle/>
        <a:p>
          <a:pPr rtl="1"/>
          <a:endParaRPr lang="ar-SA"/>
        </a:p>
      </dgm:t>
    </dgm:pt>
    <dgm:pt modelId="{915D4770-5339-4E40-A291-F916B2838CEF}">
      <dgm:prSet phldrT="[نص]" custT="1"/>
      <dgm:spPr/>
      <dgm:t>
        <a:bodyPr/>
        <a:lstStyle/>
        <a:p>
          <a:pPr rtl="1"/>
          <a:r>
            <a:rPr lang="ar-SA" sz="1800" b="1" dirty="0" smtClean="0"/>
            <a:t>التكيف مع الواقع</a:t>
          </a:r>
          <a:endParaRPr lang="ar-SA" sz="1800" b="1" dirty="0"/>
        </a:p>
      </dgm:t>
    </dgm:pt>
    <dgm:pt modelId="{1762B9F9-9BE8-4571-9850-9FD7C0A6CA4C}" type="sibTrans" cxnId="{7B0C2B5A-279D-49E6-AF74-63537B57E921}">
      <dgm:prSet/>
      <dgm:spPr/>
      <dgm:t>
        <a:bodyPr/>
        <a:lstStyle/>
        <a:p>
          <a:pPr rtl="1"/>
          <a:endParaRPr lang="ar-SA"/>
        </a:p>
      </dgm:t>
    </dgm:pt>
    <dgm:pt modelId="{B9DCF634-8C2B-4A5E-AE8E-139A79C53D36}" type="parTrans" cxnId="{7B0C2B5A-279D-49E6-AF74-63537B57E921}">
      <dgm:prSet/>
      <dgm:spPr/>
      <dgm:t>
        <a:bodyPr/>
        <a:lstStyle/>
        <a:p>
          <a:pPr rtl="1"/>
          <a:endParaRPr lang="ar-SA"/>
        </a:p>
      </dgm:t>
    </dgm:pt>
    <dgm:pt modelId="{6B475473-AECD-4EC2-AEE5-D809993AD11C}" type="pres">
      <dgm:prSet presAssocID="{9E0961CF-AE80-4214-8675-33A5D40B8C57}" presName="Name0" presStyleCnt="0">
        <dgm:presLayoutVars>
          <dgm:chMax val="1"/>
          <dgm:dir/>
          <dgm:animLvl val="ctr"/>
          <dgm:resizeHandles val="exact"/>
        </dgm:presLayoutVars>
      </dgm:prSet>
      <dgm:spPr/>
      <dgm:t>
        <a:bodyPr/>
        <a:lstStyle/>
        <a:p>
          <a:pPr rtl="1"/>
          <a:endParaRPr lang="ar-SA"/>
        </a:p>
      </dgm:t>
    </dgm:pt>
    <dgm:pt modelId="{60EEE3C3-A592-4789-87C1-E660AA0BF508}" type="pres">
      <dgm:prSet presAssocID="{524D5417-318B-4905-A4E0-118A9A741223}" presName="centerShape" presStyleLbl="node0" presStyleIdx="0" presStyleCnt="1"/>
      <dgm:spPr/>
      <dgm:t>
        <a:bodyPr/>
        <a:lstStyle/>
        <a:p>
          <a:pPr rtl="1"/>
          <a:endParaRPr lang="ar-SA"/>
        </a:p>
      </dgm:t>
    </dgm:pt>
    <dgm:pt modelId="{2B9E4BE5-D79A-41E7-845E-36CE0933B961}" type="pres">
      <dgm:prSet presAssocID="{9F3068B1-2468-4FA8-B996-198BCB1F0BA5}" presName="parTrans" presStyleLbl="sibTrans2D1" presStyleIdx="0" presStyleCnt="4" custScaleX="286854"/>
      <dgm:spPr/>
      <dgm:t>
        <a:bodyPr/>
        <a:lstStyle/>
        <a:p>
          <a:pPr rtl="1"/>
          <a:endParaRPr lang="ar-SA"/>
        </a:p>
      </dgm:t>
    </dgm:pt>
    <dgm:pt modelId="{E661A65C-F5F7-4BC7-9E30-F7EAD020345E}" type="pres">
      <dgm:prSet presAssocID="{9F3068B1-2468-4FA8-B996-198BCB1F0BA5}" presName="connectorText" presStyleLbl="sibTrans2D1" presStyleIdx="0" presStyleCnt="4"/>
      <dgm:spPr/>
      <dgm:t>
        <a:bodyPr/>
        <a:lstStyle/>
        <a:p>
          <a:pPr rtl="1"/>
          <a:endParaRPr lang="ar-SA"/>
        </a:p>
      </dgm:t>
    </dgm:pt>
    <dgm:pt modelId="{23DF0638-3215-48B9-8A1B-1E879D762A7D}" type="pres">
      <dgm:prSet presAssocID="{CA29135E-8BF8-4CC9-A28B-794976E67DD7}" presName="node" presStyleLbl="node1" presStyleIdx="0" presStyleCnt="4" custAng="20711299" custScaleX="145748" custScaleY="136993" custRadScaleRad="97960" custRadScaleInc="-38505">
        <dgm:presLayoutVars>
          <dgm:bulletEnabled val="1"/>
        </dgm:presLayoutVars>
      </dgm:prSet>
      <dgm:spPr/>
      <dgm:t>
        <a:bodyPr/>
        <a:lstStyle/>
        <a:p>
          <a:pPr rtl="1"/>
          <a:endParaRPr lang="ar-SA"/>
        </a:p>
      </dgm:t>
    </dgm:pt>
    <dgm:pt modelId="{9CAD0226-2278-4D6D-808C-F3213BDC2051}" type="pres">
      <dgm:prSet presAssocID="{F86565A7-21CA-4C73-A9F9-AD0DC4D96368}" presName="parTrans" presStyleLbl="sibTrans2D1" presStyleIdx="1" presStyleCnt="4"/>
      <dgm:spPr/>
      <dgm:t>
        <a:bodyPr/>
        <a:lstStyle/>
        <a:p>
          <a:pPr rtl="1"/>
          <a:endParaRPr lang="ar-SA"/>
        </a:p>
      </dgm:t>
    </dgm:pt>
    <dgm:pt modelId="{1912C323-D22A-4C3C-99E9-88D316687A61}" type="pres">
      <dgm:prSet presAssocID="{F86565A7-21CA-4C73-A9F9-AD0DC4D96368}" presName="connectorText" presStyleLbl="sibTrans2D1" presStyleIdx="1" presStyleCnt="4"/>
      <dgm:spPr/>
      <dgm:t>
        <a:bodyPr/>
        <a:lstStyle/>
        <a:p>
          <a:pPr rtl="1"/>
          <a:endParaRPr lang="ar-SA"/>
        </a:p>
      </dgm:t>
    </dgm:pt>
    <dgm:pt modelId="{02A1931A-202F-4C22-B0E4-0E27436552C9}" type="pres">
      <dgm:prSet presAssocID="{BB925BE5-27CA-440B-87E9-65A9ED213CE7}" presName="node" presStyleLbl="node1" presStyleIdx="1" presStyleCnt="4" custRadScaleRad="116411" custRadScaleInc="-6133">
        <dgm:presLayoutVars>
          <dgm:bulletEnabled val="1"/>
        </dgm:presLayoutVars>
      </dgm:prSet>
      <dgm:spPr/>
      <dgm:t>
        <a:bodyPr/>
        <a:lstStyle/>
        <a:p>
          <a:pPr rtl="1"/>
          <a:endParaRPr lang="ar-SA"/>
        </a:p>
      </dgm:t>
    </dgm:pt>
    <dgm:pt modelId="{97EB1771-B2C3-4E2B-AF7D-FF831A8B6630}" type="pres">
      <dgm:prSet presAssocID="{B9DCF634-8C2B-4A5E-AE8E-139A79C53D36}" presName="parTrans" presStyleLbl="sibTrans2D1" presStyleIdx="2" presStyleCnt="4"/>
      <dgm:spPr/>
      <dgm:t>
        <a:bodyPr/>
        <a:lstStyle/>
        <a:p>
          <a:pPr rtl="1"/>
          <a:endParaRPr lang="ar-SA"/>
        </a:p>
      </dgm:t>
    </dgm:pt>
    <dgm:pt modelId="{AD91CB79-614E-4FC4-A564-00806B18456F}" type="pres">
      <dgm:prSet presAssocID="{B9DCF634-8C2B-4A5E-AE8E-139A79C53D36}" presName="connectorText" presStyleLbl="sibTrans2D1" presStyleIdx="2" presStyleCnt="4"/>
      <dgm:spPr/>
      <dgm:t>
        <a:bodyPr/>
        <a:lstStyle/>
        <a:p>
          <a:pPr rtl="1"/>
          <a:endParaRPr lang="ar-SA"/>
        </a:p>
      </dgm:t>
    </dgm:pt>
    <dgm:pt modelId="{C4E52D9A-C759-4364-BAAC-7D670E0CCC91}" type="pres">
      <dgm:prSet presAssocID="{915D4770-5339-4E40-A291-F916B2838CEF}" presName="node" presStyleLbl="node1" presStyleIdx="2" presStyleCnt="4" custRadScaleRad="99554" custRadScaleInc="1294">
        <dgm:presLayoutVars>
          <dgm:bulletEnabled val="1"/>
        </dgm:presLayoutVars>
      </dgm:prSet>
      <dgm:spPr/>
      <dgm:t>
        <a:bodyPr/>
        <a:lstStyle/>
        <a:p>
          <a:pPr rtl="1"/>
          <a:endParaRPr lang="ar-SA"/>
        </a:p>
      </dgm:t>
    </dgm:pt>
    <dgm:pt modelId="{51F2481B-CDAF-49C3-8BE2-5D5662AD6974}" type="pres">
      <dgm:prSet presAssocID="{6F2E2BD2-09E2-4B71-8BFD-87B01CDC969A}" presName="parTrans" presStyleLbl="sibTrans2D1" presStyleIdx="3" presStyleCnt="4"/>
      <dgm:spPr/>
      <dgm:t>
        <a:bodyPr/>
        <a:lstStyle/>
        <a:p>
          <a:pPr rtl="1"/>
          <a:endParaRPr lang="ar-SA"/>
        </a:p>
      </dgm:t>
    </dgm:pt>
    <dgm:pt modelId="{5946D624-782A-4731-A33B-1E791F8FB8FE}" type="pres">
      <dgm:prSet presAssocID="{6F2E2BD2-09E2-4B71-8BFD-87B01CDC969A}" presName="connectorText" presStyleLbl="sibTrans2D1" presStyleIdx="3" presStyleCnt="4"/>
      <dgm:spPr/>
      <dgm:t>
        <a:bodyPr/>
        <a:lstStyle/>
        <a:p>
          <a:pPr rtl="1"/>
          <a:endParaRPr lang="ar-SA"/>
        </a:p>
      </dgm:t>
    </dgm:pt>
    <dgm:pt modelId="{A88CD28C-F287-4A8B-907A-959C806134E7}" type="pres">
      <dgm:prSet presAssocID="{B7BAA9F6-7F76-443C-A1C7-D657DE193B2F}" presName="node" presStyleLbl="node1" presStyleIdx="3" presStyleCnt="4" custRadScaleRad="119621" custRadScaleInc="18951">
        <dgm:presLayoutVars>
          <dgm:bulletEnabled val="1"/>
        </dgm:presLayoutVars>
      </dgm:prSet>
      <dgm:spPr/>
      <dgm:t>
        <a:bodyPr/>
        <a:lstStyle/>
        <a:p>
          <a:pPr rtl="1"/>
          <a:endParaRPr lang="ar-SA"/>
        </a:p>
      </dgm:t>
    </dgm:pt>
  </dgm:ptLst>
  <dgm:cxnLst>
    <dgm:cxn modelId="{95CBEAE8-3645-4E3B-972A-AC40A7C0D320}" srcId="{524D5417-318B-4905-A4E0-118A9A741223}" destId="{CA29135E-8BF8-4CC9-A28B-794976E67DD7}" srcOrd="0" destOrd="0" parTransId="{9F3068B1-2468-4FA8-B996-198BCB1F0BA5}" sibTransId="{958F91B3-8A26-4ECC-A454-09C59C2AEF60}"/>
    <dgm:cxn modelId="{698D6303-3443-4A56-B765-5BDBED9E3728}" type="presOf" srcId="{6F2E2BD2-09E2-4B71-8BFD-87B01CDC969A}" destId="{51F2481B-CDAF-49C3-8BE2-5D5662AD6974}" srcOrd="0" destOrd="0" presId="urn:microsoft.com/office/officeart/2005/8/layout/radial5"/>
    <dgm:cxn modelId="{C08B987F-29C5-4D70-8CF0-757CD21B3F39}" type="presOf" srcId="{9F3068B1-2468-4FA8-B996-198BCB1F0BA5}" destId="{E661A65C-F5F7-4BC7-9E30-F7EAD020345E}" srcOrd="1" destOrd="0" presId="urn:microsoft.com/office/officeart/2005/8/layout/radial5"/>
    <dgm:cxn modelId="{F3C89D0D-1DE2-4455-931D-0B6808E0BB73}" type="presOf" srcId="{524D5417-318B-4905-A4E0-118A9A741223}" destId="{60EEE3C3-A592-4789-87C1-E660AA0BF508}" srcOrd="0" destOrd="0" presId="urn:microsoft.com/office/officeart/2005/8/layout/radial5"/>
    <dgm:cxn modelId="{52CDB342-DBA1-48A8-BF3C-1359153193C6}" type="presOf" srcId="{915D4770-5339-4E40-A291-F916B2838CEF}" destId="{C4E52D9A-C759-4364-BAAC-7D670E0CCC91}" srcOrd="0" destOrd="0" presId="urn:microsoft.com/office/officeart/2005/8/layout/radial5"/>
    <dgm:cxn modelId="{FE788B45-DFF5-41B7-85F1-AC35D19621E9}" type="presOf" srcId="{F86565A7-21CA-4C73-A9F9-AD0DC4D96368}" destId="{9CAD0226-2278-4D6D-808C-F3213BDC2051}" srcOrd="0" destOrd="0" presId="urn:microsoft.com/office/officeart/2005/8/layout/radial5"/>
    <dgm:cxn modelId="{572CC1A7-56CE-40A8-80C3-47DA2DFFBBB1}" type="presOf" srcId="{9E0961CF-AE80-4214-8675-33A5D40B8C57}" destId="{6B475473-AECD-4EC2-AEE5-D809993AD11C}" srcOrd="0" destOrd="0" presId="urn:microsoft.com/office/officeart/2005/8/layout/radial5"/>
    <dgm:cxn modelId="{6E794E61-3CD8-49DB-A28C-EBB7F81F1BA6}" type="presOf" srcId="{6F2E2BD2-09E2-4B71-8BFD-87B01CDC969A}" destId="{5946D624-782A-4731-A33B-1E791F8FB8FE}" srcOrd="1" destOrd="0" presId="urn:microsoft.com/office/officeart/2005/8/layout/radial5"/>
    <dgm:cxn modelId="{3A4DDB6B-274C-4115-9545-5A24BEA925DF}" type="presOf" srcId="{B9DCF634-8C2B-4A5E-AE8E-139A79C53D36}" destId="{AD91CB79-614E-4FC4-A564-00806B18456F}" srcOrd="1" destOrd="0" presId="urn:microsoft.com/office/officeart/2005/8/layout/radial5"/>
    <dgm:cxn modelId="{BD64D8FE-D1F6-4254-8499-70BCCAF81C98}" srcId="{9E0961CF-AE80-4214-8675-33A5D40B8C57}" destId="{CEA71C32-3416-48B4-A996-C5AEB7FAA8D9}" srcOrd="2" destOrd="0" parTransId="{A72EAD27-99DA-4C81-B526-73FEBF6457E8}" sibTransId="{F9BD325A-8C5A-4DAF-BF88-950C8A333BA6}"/>
    <dgm:cxn modelId="{2C78AF54-D66A-4BAB-B075-B41ABFB8A03A}" srcId="{9E0961CF-AE80-4214-8675-33A5D40B8C57}" destId="{CB83FA87-CC14-4051-88D8-5F7295F852C1}" srcOrd="1" destOrd="0" parTransId="{7C10CCDF-5388-4464-8D1E-326AFA1EA72D}" sibTransId="{F2FEAB6A-095D-4875-A41B-4722D1CA5053}"/>
    <dgm:cxn modelId="{F345E780-6C20-4644-9B80-E0563FA0FC26}" type="presOf" srcId="{9F3068B1-2468-4FA8-B996-198BCB1F0BA5}" destId="{2B9E4BE5-D79A-41E7-845E-36CE0933B961}" srcOrd="0" destOrd="0" presId="urn:microsoft.com/office/officeart/2005/8/layout/radial5"/>
    <dgm:cxn modelId="{879D930A-4B46-4729-BE24-113C488DD5D6}" type="presOf" srcId="{B9DCF634-8C2B-4A5E-AE8E-139A79C53D36}" destId="{97EB1771-B2C3-4E2B-AF7D-FF831A8B6630}" srcOrd="0" destOrd="0" presId="urn:microsoft.com/office/officeart/2005/8/layout/radial5"/>
    <dgm:cxn modelId="{66D7EAE3-9A5A-4995-9C18-2EC629269567}" srcId="{524D5417-318B-4905-A4E0-118A9A741223}" destId="{BB925BE5-27CA-440B-87E9-65A9ED213CE7}" srcOrd="1" destOrd="0" parTransId="{F86565A7-21CA-4C73-A9F9-AD0DC4D96368}" sibTransId="{DC269A42-104A-45B2-B96C-2A52D48F96DC}"/>
    <dgm:cxn modelId="{2E75DE8A-94EC-435C-88CD-901232423DDC}" type="presOf" srcId="{CA29135E-8BF8-4CC9-A28B-794976E67DD7}" destId="{23DF0638-3215-48B9-8A1B-1E879D762A7D}" srcOrd="0" destOrd="0" presId="urn:microsoft.com/office/officeart/2005/8/layout/radial5"/>
    <dgm:cxn modelId="{194327AD-494A-4B40-8075-35CD452D3674}" type="presOf" srcId="{F86565A7-21CA-4C73-A9F9-AD0DC4D96368}" destId="{1912C323-D22A-4C3C-99E9-88D316687A61}" srcOrd="1" destOrd="0" presId="urn:microsoft.com/office/officeart/2005/8/layout/radial5"/>
    <dgm:cxn modelId="{32271558-AB8C-4B46-9B3B-C942772EA9F9}" srcId="{524D5417-318B-4905-A4E0-118A9A741223}" destId="{B7BAA9F6-7F76-443C-A1C7-D657DE193B2F}" srcOrd="3" destOrd="0" parTransId="{6F2E2BD2-09E2-4B71-8BFD-87B01CDC969A}" sibTransId="{4DEA9AF4-A441-4C18-A338-009C971EEFA7}"/>
    <dgm:cxn modelId="{480A2A83-0E87-4DF4-A4F2-512925282E15}" srcId="{9E0961CF-AE80-4214-8675-33A5D40B8C57}" destId="{524D5417-318B-4905-A4E0-118A9A741223}" srcOrd="0" destOrd="0" parTransId="{1A59CC3D-6288-4401-9459-49281D5E456F}" sibTransId="{BBE6DD88-9C83-4223-8B7F-78A60AE857F9}"/>
    <dgm:cxn modelId="{7B0C2B5A-279D-49E6-AF74-63537B57E921}" srcId="{524D5417-318B-4905-A4E0-118A9A741223}" destId="{915D4770-5339-4E40-A291-F916B2838CEF}" srcOrd="2" destOrd="0" parTransId="{B9DCF634-8C2B-4A5E-AE8E-139A79C53D36}" sibTransId="{1762B9F9-9BE8-4571-9850-9FD7C0A6CA4C}"/>
    <dgm:cxn modelId="{281AC9F2-A3A3-45D6-A088-B965406813C8}" type="presOf" srcId="{B7BAA9F6-7F76-443C-A1C7-D657DE193B2F}" destId="{A88CD28C-F287-4A8B-907A-959C806134E7}" srcOrd="0" destOrd="0" presId="urn:microsoft.com/office/officeart/2005/8/layout/radial5"/>
    <dgm:cxn modelId="{280D2A62-A160-43CA-8A52-A1E73CB70E41}" type="presOf" srcId="{BB925BE5-27CA-440B-87E9-65A9ED213CE7}" destId="{02A1931A-202F-4C22-B0E4-0E27436552C9}" srcOrd="0" destOrd="0" presId="urn:microsoft.com/office/officeart/2005/8/layout/radial5"/>
    <dgm:cxn modelId="{A255DB43-1686-4A34-8DAF-664079EA358D}" type="presParOf" srcId="{6B475473-AECD-4EC2-AEE5-D809993AD11C}" destId="{60EEE3C3-A592-4789-87C1-E660AA0BF508}" srcOrd="0" destOrd="0" presId="urn:microsoft.com/office/officeart/2005/8/layout/radial5"/>
    <dgm:cxn modelId="{0FCAEA0E-7859-437D-AEE4-E8BFDE8E8572}" type="presParOf" srcId="{6B475473-AECD-4EC2-AEE5-D809993AD11C}" destId="{2B9E4BE5-D79A-41E7-845E-36CE0933B961}" srcOrd="1" destOrd="0" presId="urn:microsoft.com/office/officeart/2005/8/layout/radial5"/>
    <dgm:cxn modelId="{E6BF19B9-589C-4DBA-B0BA-8D727303A63E}" type="presParOf" srcId="{2B9E4BE5-D79A-41E7-845E-36CE0933B961}" destId="{E661A65C-F5F7-4BC7-9E30-F7EAD020345E}" srcOrd="0" destOrd="0" presId="urn:microsoft.com/office/officeart/2005/8/layout/radial5"/>
    <dgm:cxn modelId="{70D4177F-054C-4899-94EF-FA769BC88DEF}" type="presParOf" srcId="{6B475473-AECD-4EC2-AEE5-D809993AD11C}" destId="{23DF0638-3215-48B9-8A1B-1E879D762A7D}" srcOrd="2" destOrd="0" presId="urn:microsoft.com/office/officeart/2005/8/layout/radial5"/>
    <dgm:cxn modelId="{721DC936-7D10-49F3-A932-088495A1E8AE}" type="presParOf" srcId="{6B475473-AECD-4EC2-AEE5-D809993AD11C}" destId="{9CAD0226-2278-4D6D-808C-F3213BDC2051}" srcOrd="3" destOrd="0" presId="urn:microsoft.com/office/officeart/2005/8/layout/radial5"/>
    <dgm:cxn modelId="{33C2EAF0-A5E3-4ED0-9EBA-ABEACA517C54}" type="presParOf" srcId="{9CAD0226-2278-4D6D-808C-F3213BDC2051}" destId="{1912C323-D22A-4C3C-99E9-88D316687A61}" srcOrd="0" destOrd="0" presId="urn:microsoft.com/office/officeart/2005/8/layout/radial5"/>
    <dgm:cxn modelId="{B22D0261-2AD7-4676-99C8-9C63FC1546B7}" type="presParOf" srcId="{6B475473-AECD-4EC2-AEE5-D809993AD11C}" destId="{02A1931A-202F-4C22-B0E4-0E27436552C9}" srcOrd="4" destOrd="0" presId="urn:microsoft.com/office/officeart/2005/8/layout/radial5"/>
    <dgm:cxn modelId="{DFC2B35C-722F-4891-BA8D-BB7C19319D62}" type="presParOf" srcId="{6B475473-AECD-4EC2-AEE5-D809993AD11C}" destId="{97EB1771-B2C3-4E2B-AF7D-FF831A8B6630}" srcOrd="5" destOrd="0" presId="urn:microsoft.com/office/officeart/2005/8/layout/radial5"/>
    <dgm:cxn modelId="{F9A56BD0-5E8D-407B-AE8D-B8FB2C678750}" type="presParOf" srcId="{97EB1771-B2C3-4E2B-AF7D-FF831A8B6630}" destId="{AD91CB79-614E-4FC4-A564-00806B18456F}" srcOrd="0" destOrd="0" presId="urn:microsoft.com/office/officeart/2005/8/layout/radial5"/>
    <dgm:cxn modelId="{90CF6B59-44CE-4924-930E-D4D39EC1DADA}" type="presParOf" srcId="{6B475473-AECD-4EC2-AEE5-D809993AD11C}" destId="{C4E52D9A-C759-4364-BAAC-7D670E0CCC91}" srcOrd="6" destOrd="0" presId="urn:microsoft.com/office/officeart/2005/8/layout/radial5"/>
    <dgm:cxn modelId="{396A07CF-BEE1-42A0-969D-B4E0238C0DFC}" type="presParOf" srcId="{6B475473-AECD-4EC2-AEE5-D809993AD11C}" destId="{51F2481B-CDAF-49C3-8BE2-5D5662AD6974}" srcOrd="7" destOrd="0" presId="urn:microsoft.com/office/officeart/2005/8/layout/radial5"/>
    <dgm:cxn modelId="{D4127990-427C-4D26-849A-D8E29957D05D}" type="presParOf" srcId="{51F2481B-CDAF-49C3-8BE2-5D5662AD6974}" destId="{5946D624-782A-4731-A33B-1E791F8FB8FE}" srcOrd="0" destOrd="0" presId="urn:microsoft.com/office/officeart/2005/8/layout/radial5"/>
    <dgm:cxn modelId="{569588C7-40FE-41A1-8A69-4EE1C5839707}" type="presParOf" srcId="{6B475473-AECD-4EC2-AEE5-D809993AD11C}" destId="{A88CD28C-F287-4A8B-907A-959C806134E7}" srcOrd="8" destOrd="0" presId="urn:microsoft.com/office/officeart/2005/8/layout/radial5"/>
  </dgm:cxnLst>
  <dgm:bg>
    <a:gradFill>
      <a:gsLst>
        <a:gs pos="0">
          <a:srgbClr val="FBEAC7"/>
        </a:gs>
        <a:gs pos="17999">
          <a:srgbClr val="FEE7F2"/>
        </a:gs>
        <a:gs pos="36000">
          <a:srgbClr val="FAC77D"/>
        </a:gs>
        <a:gs pos="61000">
          <a:srgbClr val="FBA97D"/>
        </a:gs>
        <a:gs pos="82001">
          <a:srgbClr val="FBD49C"/>
        </a:gs>
        <a:gs pos="100000">
          <a:srgbClr val="FEE7F2"/>
        </a:gs>
      </a:gsLst>
      <a:lin ang="5400000" scaled="0"/>
    </a:gradFill>
  </dgm:bg>
  <dgm:whole/>
</dgm:dataModel>
</file>

<file path=ppt/diagrams/data7.xml><?xml version="1.0" encoding="utf-8"?>
<dgm:dataModel xmlns:dgm="http://schemas.openxmlformats.org/drawingml/2006/diagram" xmlns:a="http://schemas.openxmlformats.org/drawingml/2006/main">
  <dgm:ptLst>
    <dgm:pt modelId="{443F1432-9F58-4B04-B915-74ABAA6B350C}" type="doc">
      <dgm:prSet loTypeId="urn:microsoft.com/office/officeart/2005/8/layout/hList7" loCatId="list" qsTypeId="urn:microsoft.com/office/officeart/2005/8/quickstyle/simple1" qsCatId="simple" csTypeId="urn:microsoft.com/office/officeart/2005/8/colors/accent1_2" csCatId="accent1" phldr="1"/>
      <dgm:spPr/>
    </dgm:pt>
    <dgm:pt modelId="{144AF1CA-0620-4E5A-9942-CB01070B947D}">
      <dgm:prSet phldrT="[نص]" custT="1"/>
      <dgm:spPr>
        <a:gradFill rotWithShape="0">
          <a:gsLst>
            <a:gs pos="0">
              <a:schemeClr val="accent3">
                <a:lumMod val="20000"/>
                <a:lumOff val="80000"/>
              </a:schemeClr>
            </a:gs>
            <a:gs pos="17999">
              <a:srgbClr val="FEE7F2"/>
            </a:gs>
            <a:gs pos="36000">
              <a:srgbClr val="FAC77D"/>
            </a:gs>
            <a:gs pos="61000">
              <a:srgbClr val="FBA97D"/>
            </a:gs>
            <a:gs pos="82001">
              <a:srgbClr val="FBD49C"/>
            </a:gs>
            <a:gs pos="100000">
              <a:srgbClr val="FEE7F2"/>
            </a:gs>
          </a:gsLst>
          <a:lin ang="5400000" scaled="0"/>
        </a:gradFill>
      </dgm:spPr>
      <dgm:t>
        <a:bodyPr/>
        <a:lstStyle/>
        <a:p>
          <a:pPr algn="r" rtl="1"/>
          <a:r>
            <a:rPr lang="ar-SA" sz="1800" b="1" dirty="0" smtClean="0">
              <a:solidFill>
                <a:schemeClr val="tx1"/>
              </a:solidFill>
            </a:rPr>
            <a:t>1- فهم الفرد لذاته</a:t>
          </a:r>
        </a:p>
        <a:p>
          <a:pPr algn="r" rtl="1"/>
          <a:r>
            <a:rPr lang="ar-SA" sz="1800" b="1" dirty="0" smtClean="0">
              <a:solidFill>
                <a:schemeClr val="tx1"/>
              </a:solidFill>
            </a:rPr>
            <a:t>2- سعي الفرد لتطوير قدراته وتحقيق ذاته</a:t>
          </a:r>
        </a:p>
        <a:p>
          <a:pPr algn="r" rtl="1"/>
          <a:r>
            <a:rPr lang="ar-SA" sz="1800" b="1" dirty="0" smtClean="0">
              <a:solidFill>
                <a:schemeClr val="tx1"/>
              </a:solidFill>
            </a:rPr>
            <a:t>3- وحدة الشخصية وتماسكها.</a:t>
          </a:r>
          <a:endParaRPr lang="ar-SA" sz="1800" b="1" dirty="0">
            <a:solidFill>
              <a:schemeClr val="tx1"/>
            </a:solidFill>
          </a:endParaRPr>
        </a:p>
      </dgm:t>
    </dgm:pt>
    <dgm:pt modelId="{18A95922-9271-41CF-9525-58B700C7927E}" type="parTrans" cxnId="{0A9011BB-1082-465C-8007-BABE5D7F8924}">
      <dgm:prSet/>
      <dgm:spPr/>
    </dgm:pt>
    <dgm:pt modelId="{61F759AA-EE13-4DA8-AABC-47F0D4D6871D}" type="sibTrans" cxnId="{0A9011BB-1082-465C-8007-BABE5D7F8924}">
      <dgm:prSet/>
      <dgm:spPr/>
    </dgm:pt>
    <dgm:pt modelId="{872D5FEB-32C4-41C7-A861-07F9479B320F}">
      <dgm:prSet phldrT="[نص]" custT="1"/>
      <dgm:spPr>
        <a:gradFill rotWithShape="0">
          <a:gsLst>
            <a:gs pos="0">
              <a:srgbClr val="FBEAC7"/>
            </a:gs>
            <a:gs pos="17999">
              <a:srgbClr val="FEE7F2"/>
            </a:gs>
            <a:gs pos="36000">
              <a:srgbClr val="FAC77D"/>
            </a:gs>
            <a:gs pos="61000">
              <a:srgbClr val="FBA97D"/>
            </a:gs>
            <a:gs pos="82001">
              <a:srgbClr val="FBD49C"/>
            </a:gs>
            <a:gs pos="100000">
              <a:srgbClr val="FEE7F2"/>
            </a:gs>
          </a:gsLst>
          <a:lin ang="5400000" scaled="0"/>
        </a:gradFill>
      </dgm:spPr>
      <dgm:t>
        <a:bodyPr/>
        <a:lstStyle/>
        <a:p>
          <a:pPr algn="r" rtl="1"/>
          <a:r>
            <a:rPr lang="ar-SA" sz="1800" b="1" dirty="0" smtClean="0">
              <a:solidFill>
                <a:schemeClr val="tx1"/>
              </a:solidFill>
            </a:rPr>
            <a:t>1- قدرة الفرد على اتخاذ القرارات وتنفيذها.</a:t>
          </a:r>
        </a:p>
        <a:p>
          <a:pPr algn="r" rtl="1"/>
          <a:r>
            <a:rPr lang="ar-SA" sz="1800" b="1" dirty="0" smtClean="0">
              <a:solidFill>
                <a:schemeClr val="tx1"/>
              </a:solidFill>
            </a:rPr>
            <a:t> 2- إدراك الفرد للعالم كما هو.</a:t>
          </a:r>
        </a:p>
        <a:p>
          <a:pPr algn="r" rtl="1"/>
          <a:r>
            <a:rPr lang="ar-SA" sz="1800" b="1" dirty="0" smtClean="0">
              <a:solidFill>
                <a:schemeClr val="tx1"/>
              </a:solidFill>
            </a:rPr>
            <a:t>3-سيطرة الفرد على شروط محيطه.</a:t>
          </a:r>
        </a:p>
        <a:p>
          <a:pPr algn="r" rtl="1"/>
          <a:r>
            <a:rPr lang="ar-SA" sz="1800" b="1" dirty="0" smtClean="0">
              <a:solidFill>
                <a:schemeClr val="tx1"/>
              </a:solidFill>
            </a:rPr>
            <a:t>4-الشعور بالأمن والطمأنينة</a:t>
          </a:r>
          <a:endParaRPr lang="ar-SA" sz="1800" b="1" dirty="0">
            <a:solidFill>
              <a:schemeClr val="tx1"/>
            </a:solidFill>
          </a:endParaRPr>
        </a:p>
      </dgm:t>
    </dgm:pt>
    <dgm:pt modelId="{9559F078-65CB-41B3-8A8F-6A53392578DC}" type="sibTrans" cxnId="{D66FB4CC-A8BF-4721-9EC8-74FBC233EBC4}">
      <dgm:prSet/>
      <dgm:spPr/>
    </dgm:pt>
    <dgm:pt modelId="{4332DABF-0A17-49E1-95BC-48C71E65F042}" type="parTrans" cxnId="{D66FB4CC-A8BF-4721-9EC8-74FBC233EBC4}">
      <dgm:prSet/>
      <dgm:spPr/>
    </dgm:pt>
    <dgm:pt modelId="{22980133-0403-4CA5-AD60-63FE7077FA4B}" type="pres">
      <dgm:prSet presAssocID="{443F1432-9F58-4B04-B915-74ABAA6B350C}" presName="Name0" presStyleCnt="0">
        <dgm:presLayoutVars>
          <dgm:dir/>
          <dgm:resizeHandles val="exact"/>
        </dgm:presLayoutVars>
      </dgm:prSet>
      <dgm:spPr/>
    </dgm:pt>
    <dgm:pt modelId="{5AAF1E58-63F3-484B-A198-B7A4A502C94D}" type="pres">
      <dgm:prSet presAssocID="{443F1432-9F58-4B04-B915-74ABAA6B350C}" presName="fgShape" presStyleLbl="fgShp" presStyleIdx="0" presStyleCnt="1" custLinFactNeighborX="415" custLinFactNeighborY="-8205"/>
      <dgm:spPr/>
    </dgm:pt>
    <dgm:pt modelId="{0AAEAAFE-167A-4274-9E60-C998841F6CBD}" type="pres">
      <dgm:prSet presAssocID="{443F1432-9F58-4B04-B915-74ABAA6B350C}" presName="linComp" presStyleCnt="0"/>
      <dgm:spPr/>
    </dgm:pt>
    <dgm:pt modelId="{FB9B70B1-7273-479F-8C3F-0DB95B001FBC}" type="pres">
      <dgm:prSet presAssocID="{872D5FEB-32C4-41C7-A861-07F9479B320F}" presName="compNode" presStyleCnt="0"/>
      <dgm:spPr/>
    </dgm:pt>
    <dgm:pt modelId="{E0F89387-2A77-4058-9EBD-A88920EE460A}" type="pres">
      <dgm:prSet presAssocID="{872D5FEB-32C4-41C7-A861-07F9479B320F}" presName="bkgdShape" presStyleLbl="node1" presStyleIdx="0" presStyleCnt="2"/>
      <dgm:spPr/>
      <dgm:t>
        <a:bodyPr/>
        <a:lstStyle/>
        <a:p>
          <a:pPr rtl="1"/>
          <a:endParaRPr lang="ar-SA"/>
        </a:p>
      </dgm:t>
    </dgm:pt>
    <dgm:pt modelId="{C96965F0-CA9B-42BA-9EE1-2D42D91831C8}" type="pres">
      <dgm:prSet presAssocID="{872D5FEB-32C4-41C7-A861-07F9479B320F}" presName="nodeTx" presStyleLbl="node1" presStyleIdx="0" presStyleCnt="2">
        <dgm:presLayoutVars>
          <dgm:bulletEnabled val="1"/>
        </dgm:presLayoutVars>
      </dgm:prSet>
      <dgm:spPr/>
      <dgm:t>
        <a:bodyPr/>
        <a:lstStyle/>
        <a:p>
          <a:pPr rtl="1"/>
          <a:endParaRPr lang="ar-SA"/>
        </a:p>
      </dgm:t>
    </dgm:pt>
    <dgm:pt modelId="{DA6C3164-684A-4463-BA99-E5419862983E}" type="pres">
      <dgm:prSet presAssocID="{872D5FEB-32C4-41C7-A861-07F9479B320F}" presName="invisiNode" presStyleLbl="node1" presStyleIdx="0" presStyleCnt="2"/>
      <dgm:spPr/>
    </dgm:pt>
    <dgm:pt modelId="{03099BE6-2184-4317-B5C9-DA7E5C26060C}" type="pres">
      <dgm:prSet presAssocID="{872D5FEB-32C4-41C7-A861-07F9479B320F}" presName="imagNode" presStyleLbl="fgImgPlace1" presStyleIdx="0" presStyleCnt="2" custAng="12028668" custScaleX="29446" custScaleY="21576" custLinFactNeighborX="-952" custLinFactNeighborY="12615"/>
      <dgm:spPr>
        <a:blipFill rotWithShape="0">
          <a:blip xmlns:r="http://schemas.openxmlformats.org/officeDocument/2006/relationships" r:embed="rId1"/>
          <a:stretch>
            <a:fillRect/>
          </a:stretch>
        </a:blipFill>
      </dgm:spPr>
    </dgm:pt>
    <dgm:pt modelId="{D3D6A297-D04C-4594-8416-32A4E2FFBED2}" type="pres">
      <dgm:prSet presAssocID="{9559F078-65CB-41B3-8A8F-6A53392578DC}" presName="sibTrans" presStyleLbl="sibTrans2D1" presStyleIdx="0" presStyleCnt="0"/>
      <dgm:spPr/>
    </dgm:pt>
    <dgm:pt modelId="{1FAA05C2-E5D3-4084-B607-F30747AF94B9}" type="pres">
      <dgm:prSet presAssocID="{144AF1CA-0620-4E5A-9942-CB01070B947D}" presName="compNode" presStyleCnt="0"/>
      <dgm:spPr/>
    </dgm:pt>
    <dgm:pt modelId="{3E53842B-CAE3-4999-A537-F032B1FC28B1}" type="pres">
      <dgm:prSet presAssocID="{144AF1CA-0620-4E5A-9942-CB01070B947D}" presName="bkgdShape" presStyleLbl="node1" presStyleIdx="1" presStyleCnt="2"/>
      <dgm:spPr/>
      <dgm:t>
        <a:bodyPr/>
        <a:lstStyle/>
        <a:p>
          <a:pPr rtl="1"/>
          <a:endParaRPr lang="ar-SA"/>
        </a:p>
      </dgm:t>
    </dgm:pt>
    <dgm:pt modelId="{63CECF24-7722-4991-8629-FB52ABA27E00}" type="pres">
      <dgm:prSet presAssocID="{144AF1CA-0620-4E5A-9942-CB01070B947D}" presName="nodeTx" presStyleLbl="node1" presStyleIdx="1" presStyleCnt="2">
        <dgm:presLayoutVars>
          <dgm:bulletEnabled val="1"/>
        </dgm:presLayoutVars>
      </dgm:prSet>
      <dgm:spPr/>
      <dgm:t>
        <a:bodyPr/>
        <a:lstStyle/>
        <a:p>
          <a:pPr rtl="1"/>
          <a:endParaRPr lang="ar-SA"/>
        </a:p>
      </dgm:t>
    </dgm:pt>
    <dgm:pt modelId="{8E2659B7-0BCF-4901-BD8E-1DB5E53D3D8E}" type="pres">
      <dgm:prSet presAssocID="{144AF1CA-0620-4E5A-9942-CB01070B947D}" presName="invisiNode" presStyleLbl="node1" presStyleIdx="1" presStyleCnt="2"/>
      <dgm:spPr/>
    </dgm:pt>
    <dgm:pt modelId="{AAA48EB6-3C6C-4D56-8826-84A3296DE250}" type="pres">
      <dgm:prSet presAssocID="{144AF1CA-0620-4E5A-9942-CB01070B947D}" presName="imagNode" presStyleLbl="fgImgPlace1" presStyleIdx="1" presStyleCnt="2"/>
      <dgm:spPr/>
    </dgm:pt>
  </dgm:ptLst>
  <dgm:cxnLst>
    <dgm:cxn modelId="{D66FB4CC-A8BF-4721-9EC8-74FBC233EBC4}" srcId="{443F1432-9F58-4B04-B915-74ABAA6B350C}" destId="{872D5FEB-32C4-41C7-A861-07F9479B320F}" srcOrd="0" destOrd="0" parTransId="{4332DABF-0A17-49E1-95BC-48C71E65F042}" sibTransId="{9559F078-65CB-41B3-8A8F-6A53392578DC}"/>
    <dgm:cxn modelId="{0CFAEB51-3716-4C5B-9534-9841B4AEE711}" type="presOf" srcId="{872D5FEB-32C4-41C7-A861-07F9479B320F}" destId="{C96965F0-CA9B-42BA-9EE1-2D42D91831C8}" srcOrd="1" destOrd="0" presId="urn:microsoft.com/office/officeart/2005/8/layout/hList7"/>
    <dgm:cxn modelId="{64BD76EF-EB68-4547-B3E7-BC7DD24C3136}" type="presOf" srcId="{443F1432-9F58-4B04-B915-74ABAA6B350C}" destId="{22980133-0403-4CA5-AD60-63FE7077FA4B}" srcOrd="0" destOrd="0" presId="urn:microsoft.com/office/officeart/2005/8/layout/hList7"/>
    <dgm:cxn modelId="{047159C8-CF91-44CC-BFEA-D6260D815C86}" type="presOf" srcId="{144AF1CA-0620-4E5A-9942-CB01070B947D}" destId="{3E53842B-CAE3-4999-A537-F032B1FC28B1}" srcOrd="0" destOrd="0" presId="urn:microsoft.com/office/officeart/2005/8/layout/hList7"/>
    <dgm:cxn modelId="{0A9011BB-1082-465C-8007-BABE5D7F8924}" srcId="{443F1432-9F58-4B04-B915-74ABAA6B350C}" destId="{144AF1CA-0620-4E5A-9942-CB01070B947D}" srcOrd="1" destOrd="0" parTransId="{18A95922-9271-41CF-9525-58B700C7927E}" sibTransId="{61F759AA-EE13-4DA8-AABC-47F0D4D6871D}"/>
    <dgm:cxn modelId="{E54019D6-B261-4CBA-BEDD-B8F485902842}" type="presOf" srcId="{9559F078-65CB-41B3-8A8F-6A53392578DC}" destId="{D3D6A297-D04C-4594-8416-32A4E2FFBED2}" srcOrd="0" destOrd="0" presId="urn:microsoft.com/office/officeart/2005/8/layout/hList7"/>
    <dgm:cxn modelId="{C3BBCFDB-D9F9-40CA-A34B-8511CF081EF7}" type="presOf" srcId="{144AF1CA-0620-4E5A-9942-CB01070B947D}" destId="{63CECF24-7722-4991-8629-FB52ABA27E00}" srcOrd="1" destOrd="0" presId="urn:microsoft.com/office/officeart/2005/8/layout/hList7"/>
    <dgm:cxn modelId="{423A8A68-EC73-464C-9DF8-A66CFE8AEF96}" type="presOf" srcId="{872D5FEB-32C4-41C7-A861-07F9479B320F}" destId="{E0F89387-2A77-4058-9EBD-A88920EE460A}" srcOrd="0" destOrd="0" presId="urn:microsoft.com/office/officeart/2005/8/layout/hList7"/>
    <dgm:cxn modelId="{0B15C565-A7F1-44C9-B689-C51DF64871CD}" type="presParOf" srcId="{22980133-0403-4CA5-AD60-63FE7077FA4B}" destId="{5AAF1E58-63F3-484B-A198-B7A4A502C94D}" srcOrd="0" destOrd="0" presId="urn:microsoft.com/office/officeart/2005/8/layout/hList7"/>
    <dgm:cxn modelId="{FDF79D05-31A1-412E-95CF-D7EAA27E82B3}" type="presParOf" srcId="{22980133-0403-4CA5-AD60-63FE7077FA4B}" destId="{0AAEAAFE-167A-4274-9E60-C998841F6CBD}" srcOrd="1" destOrd="0" presId="urn:microsoft.com/office/officeart/2005/8/layout/hList7"/>
    <dgm:cxn modelId="{CA32FDBE-0EEF-4FD0-909A-413FC87D005E}" type="presParOf" srcId="{0AAEAAFE-167A-4274-9E60-C998841F6CBD}" destId="{FB9B70B1-7273-479F-8C3F-0DB95B001FBC}" srcOrd="0" destOrd="0" presId="urn:microsoft.com/office/officeart/2005/8/layout/hList7"/>
    <dgm:cxn modelId="{5F080FF8-72BB-4B66-99EA-C1101294B3F4}" type="presParOf" srcId="{FB9B70B1-7273-479F-8C3F-0DB95B001FBC}" destId="{E0F89387-2A77-4058-9EBD-A88920EE460A}" srcOrd="0" destOrd="0" presId="urn:microsoft.com/office/officeart/2005/8/layout/hList7"/>
    <dgm:cxn modelId="{53B2EA6D-6EAA-4579-B444-C5BBC52FF3C2}" type="presParOf" srcId="{FB9B70B1-7273-479F-8C3F-0DB95B001FBC}" destId="{C96965F0-CA9B-42BA-9EE1-2D42D91831C8}" srcOrd="1" destOrd="0" presId="urn:microsoft.com/office/officeart/2005/8/layout/hList7"/>
    <dgm:cxn modelId="{507C587F-60B0-4423-840E-519C54806ED2}" type="presParOf" srcId="{FB9B70B1-7273-479F-8C3F-0DB95B001FBC}" destId="{DA6C3164-684A-4463-BA99-E5419862983E}" srcOrd="2" destOrd="0" presId="urn:microsoft.com/office/officeart/2005/8/layout/hList7"/>
    <dgm:cxn modelId="{EE4A849A-9F0F-4820-B1CC-3DAD7F335069}" type="presParOf" srcId="{FB9B70B1-7273-479F-8C3F-0DB95B001FBC}" destId="{03099BE6-2184-4317-B5C9-DA7E5C26060C}" srcOrd="3" destOrd="0" presId="urn:microsoft.com/office/officeart/2005/8/layout/hList7"/>
    <dgm:cxn modelId="{15143874-0F0F-4007-BD40-EF0ABC2C442C}" type="presParOf" srcId="{0AAEAAFE-167A-4274-9E60-C998841F6CBD}" destId="{D3D6A297-D04C-4594-8416-32A4E2FFBED2}" srcOrd="1" destOrd="0" presId="urn:microsoft.com/office/officeart/2005/8/layout/hList7"/>
    <dgm:cxn modelId="{6006A004-8F61-45AE-8698-433196966194}" type="presParOf" srcId="{0AAEAAFE-167A-4274-9E60-C998841F6CBD}" destId="{1FAA05C2-E5D3-4084-B607-F30747AF94B9}" srcOrd="2" destOrd="0" presId="urn:microsoft.com/office/officeart/2005/8/layout/hList7"/>
    <dgm:cxn modelId="{127FFD26-ADCE-4A19-B96C-435928B5F994}" type="presParOf" srcId="{1FAA05C2-E5D3-4084-B607-F30747AF94B9}" destId="{3E53842B-CAE3-4999-A537-F032B1FC28B1}" srcOrd="0" destOrd="0" presId="urn:microsoft.com/office/officeart/2005/8/layout/hList7"/>
    <dgm:cxn modelId="{5C1D663A-D21F-4F1B-B979-DEE23440A6D2}" type="presParOf" srcId="{1FAA05C2-E5D3-4084-B607-F30747AF94B9}" destId="{63CECF24-7722-4991-8629-FB52ABA27E00}" srcOrd="1" destOrd="0" presId="urn:microsoft.com/office/officeart/2005/8/layout/hList7"/>
    <dgm:cxn modelId="{F0937B00-D804-49AE-87E2-708CEA1871AF}" type="presParOf" srcId="{1FAA05C2-E5D3-4084-B607-F30747AF94B9}" destId="{8E2659B7-0BCF-4901-BD8E-1DB5E53D3D8E}" srcOrd="2" destOrd="0" presId="urn:microsoft.com/office/officeart/2005/8/layout/hList7"/>
    <dgm:cxn modelId="{FE3E2301-25A9-4C6B-A838-604301681836}" type="presParOf" srcId="{1FAA05C2-E5D3-4084-B607-F30747AF94B9}" destId="{AAA48EB6-3C6C-4D56-8826-84A3296DE250}" srcOrd="3" destOrd="0" presId="urn:microsoft.com/office/officeart/2005/8/layout/hList7"/>
  </dgm:cxnLst>
  <dgm:bg/>
  <dgm:whole/>
</dgm:dataModel>
</file>

<file path=ppt/diagrams/data8.xml><?xml version="1.0" encoding="utf-8"?>
<dgm:dataModel xmlns:dgm="http://schemas.openxmlformats.org/drawingml/2006/diagram" xmlns:a="http://schemas.openxmlformats.org/drawingml/2006/main">
  <dgm:ptLst>
    <dgm:pt modelId="{91481E37-2765-41F5-B0E5-62E07BCAE2F0}" type="doc">
      <dgm:prSet loTypeId="urn:microsoft.com/office/officeart/2005/8/layout/radial6" loCatId="cycle" qsTypeId="urn:microsoft.com/office/officeart/2005/8/quickstyle/simple1" qsCatId="simple" csTypeId="urn:microsoft.com/office/officeart/2005/8/colors/accent1_2" csCatId="accent1" phldr="1"/>
      <dgm:spPr/>
      <dgm:t>
        <a:bodyPr/>
        <a:lstStyle/>
        <a:p>
          <a:pPr rtl="1"/>
          <a:endParaRPr lang="ar-SA"/>
        </a:p>
      </dgm:t>
    </dgm:pt>
    <dgm:pt modelId="{2CC03D30-2895-41CB-A1D8-BC11DFCE62B6}">
      <dgm:prSet phldrT="[نص]" custT="1"/>
      <dgm:spPr/>
      <dgm:t>
        <a:bodyPr/>
        <a:lstStyle/>
        <a:p>
          <a:pPr rtl="1"/>
          <a:r>
            <a:rPr lang="ar-SA" sz="3200" b="1" dirty="0" smtClean="0">
              <a:solidFill>
                <a:srgbClr val="FF0000"/>
              </a:solidFill>
            </a:rPr>
            <a:t>معايير السو</a:t>
          </a:r>
          <a:r>
            <a:rPr lang="ar-IQ" sz="3200" b="1" dirty="0" err="1" smtClean="0">
              <a:solidFill>
                <a:srgbClr val="FF0000"/>
              </a:solidFill>
            </a:rPr>
            <a:t>اء</a:t>
          </a:r>
          <a:r>
            <a:rPr lang="ar-SA" sz="3200" b="1" dirty="0" smtClean="0">
              <a:solidFill>
                <a:srgbClr val="FF0000"/>
              </a:solidFill>
            </a:rPr>
            <a:t> </a:t>
          </a:r>
          <a:r>
            <a:rPr lang="ar-IQ" sz="3200" b="1" dirty="0" smtClean="0">
              <a:solidFill>
                <a:srgbClr val="FF0000"/>
              </a:solidFill>
            </a:rPr>
            <a:t>واللاسواء</a:t>
          </a:r>
          <a:endParaRPr lang="ar-SA" sz="3200" b="1" dirty="0">
            <a:solidFill>
              <a:srgbClr val="FF0000"/>
            </a:solidFill>
          </a:endParaRPr>
        </a:p>
      </dgm:t>
    </dgm:pt>
    <dgm:pt modelId="{EFDEB05B-2AF3-4087-8300-40887A00963C}" type="parTrans" cxnId="{C5A2A1B1-9F0A-49FD-AC94-A2693A4C2E72}">
      <dgm:prSet/>
      <dgm:spPr/>
      <dgm:t>
        <a:bodyPr/>
        <a:lstStyle/>
        <a:p>
          <a:pPr rtl="1"/>
          <a:endParaRPr lang="ar-SA"/>
        </a:p>
      </dgm:t>
    </dgm:pt>
    <dgm:pt modelId="{F9588BB1-9B61-4D99-BA93-A784B61DB250}" type="sibTrans" cxnId="{C5A2A1B1-9F0A-49FD-AC94-A2693A4C2E72}">
      <dgm:prSet/>
      <dgm:spPr/>
      <dgm:t>
        <a:bodyPr/>
        <a:lstStyle/>
        <a:p>
          <a:pPr rtl="1"/>
          <a:endParaRPr lang="ar-SA"/>
        </a:p>
      </dgm:t>
    </dgm:pt>
    <dgm:pt modelId="{566411EA-9A7B-42E0-AFD5-E5369420FE55}">
      <dgm:prSet phldrT="[نص]" custT="1"/>
      <dgm:spPr>
        <a:gradFill rotWithShape="0">
          <a:gsLst>
            <a:gs pos="0">
              <a:srgbClr val="FBEAC7"/>
            </a:gs>
            <a:gs pos="17999">
              <a:srgbClr val="FEE7F2"/>
            </a:gs>
            <a:gs pos="36000">
              <a:srgbClr val="FAC77D"/>
            </a:gs>
            <a:gs pos="61000">
              <a:srgbClr val="FBA97D"/>
            </a:gs>
            <a:gs pos="82001">
              <a:srgbClr val="FBD49C"/>
            </a:gs>
            <a:gs pos="100000">
              <a:srgbClr val="FEE7F2"/>
            </a:gs>
          </a:gsLst>
          <a:lin ang="5400000" scaled="0"/>
        </a:gradFill>
      </dgm:spPr>
      <dgm:t>
        <a:bodyPr/>
        <a:lstStyle/>
        <a:p>
          <a:pPr rtl="1"/>
          <a:r>
            <a:rPr lang="ar-SA" sz="2800" b="1" dirty="0" smtClean="0">
              <a:solidFill>
                <a:schemeClr val="tx2">
                  <a:lumMod val="50000"/>
                </a:schemeClr>
              </a:solidFill>
            </a:rPr>
            <a:t>المعيار الذاتي</a:t>
          </a:r>
          <a:endParaRPr lang="ar-SA" sz="2800" b="1" dirty="0">
            <a:solidFill>
              <a:schemeClr val="tx2">
                <a:lumMod val="50000"/>
              </a:schemeClr>
            </a:solidFill>
          </a:endParaRPr>
        </a:p>
      </dgm:t>
    </dgm:pt>
    <dgm:pt modelId="{9F19B094-AC4E-49DE-92BF-5AB873C1A452}" type="parTrans" cxnId="{DD25A434-8B79-425D-998C-46F1781C0396}">
      <dgm:prSet/>
      <dgm:spPr/>
      <dgm:t>
        <a:bodyPr/>
        <a:lstStyle/>
        <a:p>
          <a:pPr rtl="1"/>
          <a:endParaRPr lang="ar-SA"/>
        </a:p>
      </dgm:t>
    </dgm:pt>
    <dgm:pt modelId="{450403A5-3FAF-4A57-86E4-5B6F06F47676}" type="sibTrans" cxnId="{DD25A434-8B79-425D-998C-46F1781C0396}">
      <dgm:prSet/>
      <dgm:spPr/>
      <dgm:t>
        <a:bodyPr/>
        <a:lstStyle/>
        <a:p>
          <a:pPr rtl="1"/>
          <a:endParaRPr lang="ar-SA"/>
        </a:p>
      </dgm:t>
    </dgm:pt>
    <dgm:pt modelId="{55128182-CB03-4658-9DBC-EB04000A91EA}">
      <dgm:prSet phldrT="[نص]" custT="1"/>
      <dgm:spPr>
        <a:solidFill>
          <a:schemeClr val="accent3">
            <a:lumMod val="60000"/>
            <a:lumOff val="40000"/>
          </a:schemeClr>
        </a:solidFill>
      </dgm:spPr>
      <dgm:t>
        <a:bodyPr/>
        <a:lstStyle/>
        <a:p>
          <a:pPr rtl="1"/>
          <a:r>
            <a:rPr lang="ar-SA" sz="2800" b="1" dirty="0" smtClean="0">
              <a:solidFill>
                <a:schemeClr val="tx2">
                  <a:lumMod val="50000"/>
                </a:schemeClr>
              </a:solidFill>
            </a:rPr>
            <a:t>المعيار الاجتماعي</a:t>
          </a:r>
          <a:endParaRPr lang="ar-SA" sz="2800" b="1" dirty="0">
            <a:solidFill>
              <a:schemeClr val="tx2">
                <a:lumMod val="50000"/>
              </a:schemeClr>
            </a:solidFill>
          </a:endParaRPr>
        </a:p>
      </dgm:t>
    </dgm:pt>
    <dgm:pt modelId="{4DDFD734-AE0B-4F8B-8995-EADC19DEAC1A}" type="parTrans" cxnId="{22FE4DE7-F700-4B5F-8CF6-DD1D3DD717CF}">
      <dgm:prSet/>
      <dgm:spPr/>
      <dgm:t>
        <a:bodyPr/>
        <a:lstStyle/>
        <a:p>
          <a:pPr rtl="1"/>
          <a:endParaRPr lang="ar-SA"/>
        </a:p>
      </dgm:t>
    </dgm:pt>
    <dgm:pt modelId="{813AAE38-0D77-46ED-A414-1E96B6974160}" type="sibTrans" cxnId="{22FE4DE7-F700-4B5F-8CF6-DD1D3DD717CF}">
      <dgm:prSet/>
      <dgm:spPr/>
      <dgm:t>
        <a:bodyPr/>
        <a:lstStyle/>
        <a:p>
          <a:pPr rtl="1"/>
          <a:endParaRPr lang="ar-SA"/>
        </a:p>
      </dgm:t>
    </dgm:pt>
    <dgm:pt modelId="{EFC2B2F7-16C6-4327-80C9-A27C32A32AD8}">
      <dgm:prSet phldrT="[نص]" custT="1"/>
      <dgm:spPr>
        <a:solidFill>
          <a:schemeClr val="accent3">
            <a:lumMod val="60000"/>
            <a:lumOff val="40000"/>
          </a:schemeClr>
        </a:solidFill>
      </dgm:spPr>
      <dgm:t>
        <a:bodyPr/>
        <a:lstStyle/>
        <a:p>
          <a:pPr rtl="1"/>
          <a:r>
            <a:rPr lang="ar-SA" sz="2800" b="1" dirty="0" smtClean="0">
              <a:solidFill>
                <a:schemeClr val="tx2">
                  <a:lumMod val="50000"/>
                </a:schemeClr>
              </a:solidFill>
            </a:rPr>
            <a:t>المعيار الإحصائي</a:t>
          </a:r>
          <a:endParaRPr lang="ar-SA" sz="2800" b="1" dirty="0">
            <a:solidFill>
              <a:schemeClr val="tx2">
                <a:lumMod val="50000"/>
              </a:schemeClr>
            </a:solidFill>
          </a:endParaRPr>
        </a:p>
      </dgm:t>
    </dgm:pt>
    <dgm:pt modelId="{DDDE78D8-0C42-4F7C-9900-C207D9FA8235}" type="parTrans" cxnId="{C7659C3A-0397-4975-A666-9529963158E5}">
      <dgm:prSet/>
      <dgm:spPr/>
      <dgm:t>
        <a:bodyPr/>
        <a:lstStyle/>
        <a:p>
          <a:pPr rtl="1"/>
          <a:endParaRPr lang="ar-SA"/>
        </a:p>
      </dgm:t>
    </dgm:pt>
    <dgm:pt modelId="{FE60AEA4-9BF5-471C-A211-B9778BF471B6}" type="sibTrans" cxnId="{C7659C3A-0397-4975-A666-9529963158E5}">
      <dgm:prSet/>
      <dgm:spPr/>
      <dgm:t>
        <a:bodyPr/>
        <a:lstStyle/>
        <a:p>
          <a:pPr rtl="1"/>
          <a:endParaRPr lang="ar-SA"/>
        </a:p>
      </dgm:t>
    </dgm:pt>
    <dgm:pt modelId="{35679D31-1970-49F6-B06C-90F83323F5E1}">
      <dgm:prSet phldrT="[نص]" custT="1"/>
      <dgm:spPr>
        <a:solidFill>
          <a:schemeClr val="accent3">
            <a:lumMod val="60000"/>
            <a:lumOff val="40000"/>
          </a:schemeClr>
        </a:solidFill>
      </dgm:spPr>
      <dgm:t>
        <a:bodyPr/>
        <a:lstStyle/>
        <a:p>
          <a:pPr rtl="1"/>
          <a:r>
            <a:rPr lang="ar-SA" sz="2800" b="1" dirty="0" smtClean="0">
              <a:solidFill>
                <a:schemeClr val="tx2">
                  <a:lumMod val="50000"/>
                </a:schemeClr>
              </a:solidFill>
            </a:rPr>
            <a:t>المعيار المثالي</a:t>
          </a:r>
          <a:endParaRPr lang="ar-SA" sz="2800" b="1" dirty="0">
            <a:solidFill>
              <a:schemeClr val="tx2">
                <a:lumMod val="50000"/>
              </a:schemeClr>
            </a:solidFill>
          </a:endParaRPr>
        </a:p>
      </dgm:t>
    </dgm:pt>
    <dgm:pt modelId="{4BF72F43-3846-4485-969D-DC509E2C8663}" type="parTrans" cxnId="{64625D18-008D-4A5D-968B-36DDC80ACD4E}">
      <dgm:prSet/>
      <dgm:spPr/>
      <dgm:t>
        <a:bodyPr/>
        <a:lstStyle/>
        <a:p>
          <a:pPr rtl="1"/>
          <a:endParaRPr lang="ar-SA"/>
        </a:p>
      </dgm:t>
    </dgm:pt>
    <dgm:pt modelId="{FCE68A94-C8CF-4CD9-9368-F2E36DBBCD3F}" type="sibTrans" cxnId="{64625D18-008D-4A5D-968B-36DDC80ACD4E}">
      <dgm:prSet/>
      <dgm:spPr/>
      <dgm:t>
        <a:bodyPr/>
        <a:lstStyle/>
        <a:p>
          <a:pPr rtl="1"/>
          <a:endParaRPr lang="ar-SA"/>
        </a:p>
      </dgm:t>
    </dgm:pt>
    <dgm:pt modelId="{BBE134B1-F102-45D6-88B4-C74F1F779BB4}" type="pres">
      <dgm:prSet presAssocID="{91481E37-2765-41F5-B0E5-62E07BCAE2F0}" presName="Name0" presStyleCnt="0">
        <dgm:presLayoutVars>
          <dgm:chMax val="1"/>
          <dgm:dir/>
          <dgm:animLvl val="ctr"/>
          <dgm:resizeHandles val="exact"/>
        </dgm:presLayoutVars>
      </dgm:prSet>
      <dgm:spPr/>
      <dgm:t>
        <a:bodyPr/>
        <a:lstStyle/>
        <a:p>
          <a:pPr rtl="1"/>
          <a:endParaRPr lang="ar-SA"/>
        </a:p>
      </dgm:t>
    </dgm:pt>
    <dgm:pt modelId="{5C28085C-D062-43E6-99A6-A4D745B698C1}" type="pres">
      <dgm:prSet presAssocID="{2CC03D30-2895-41CB-A1D8-BC11DFCE62B6}" presName="centerShape" presStyleLbl="node0" presStyleIdx="0" presStyleCnt="1" custScaleX="148325" custScaleY="138827"/>
      <dgm:spPr/>
      <dgm:t>
        <a:bodyPr/>
        <a:lstStyle/>
        <a:p>
          <a:pPr rtl="1"/>
          <a:endParaRPr lang="ar-SA"/>
        </a:p>
      </dgm:t>
    </dgm:pt>
    <dgm:pt modelId="{D2BE2363-74A3-4248-887C-682FB656B92E}" type="pres">
      <dgm:prSet presAssocID="{566411EA-9A7B-42E0-AFD5-E5369420FE55}" presName="node" presStyleLbl="node1" presStyleIdx="0" presStyleCnt="4" custScaleX="163588" custScaleY="124022">
        <dgm:presLayoutVars>
          <dgm:bulletEnabled val="1"/>
        </dgm:presLayoutVars>
      </dgm:prSet>
      <dgm:spPr/>
      <dgm:t>
        <a:bodyPr/>
        <a:lstStyle/>
        <a:p>
          <a:pPr rtl="1"/>
          <a:endParaRPr lang="ar-SA"/>
        </a:p>
      </dgm:t>
    </dgm:pt>
    <dgm:pt modelId="{D2C5671B-280A-4BF7-B2C7-54D5062E08F4}" type="pres">
      <dgm:prSet presAssocID="{566411EA-9A7B-42E0-AFD5-E5369420FE55}" presName="dummy" presStyleCnt="0"/>
      <dgm:spPr/>
    </dgm:pt>
    <dgm:pt modelId="{96312BC8-F8F7-4BC1-9278-15B1897AF857}" type="pres">
      <dgm:prSet presAssocID="{450403A5-3FAF-4A57-86E4-5B6F06F47676}" presName="sibTrans" presStyleLbl="sibTrans2D1" presStyleIdx="0" presStyleCnt="4" custLinFactNeighborX="22782" custLinFactNeighborY="-13543"/>
      <dgm:spPr/>
      <dgm:t>
        <a:bodyPr/>
        <a:lstStyle/>
        <a:p>
          <a:pPr rtl="1"/>
          <a:endParaRPr lang="ar-SA"/>
        </a:p>
      </dgm:t>
    </dgm:pt>
    <dgm:pt modelId="{BBC3B5A6-6B6A-4C82-A111-810DAD697C3B}" type="pres">
      <dgm:prSet presAssocID="{55128182-CB03-4658-9DBC-EB04000A91EA}" presName="node" presStyleLbl="node1" presStyleIdx="1" presStyleCnt="4" custScaleX="170355" custScaleY="167248" custRadScaleRad="121974" custRadScaleInc="0">
        <dgm:presLayoutVars>
          <dgm:bulletEnabled val="1"/>
        </dgm:presLayoutVars>
      </dgm:prSet>
      <dgm:spPr/>
      <dgm:t>
        <a:bodyPr/>
        <a:lstStyle/>
        <a:p>
          <a:pPr rtl="1"/>
          <a:endParaRPr lang="ar-SA"/>
        </a:p>
      </dgm:t>
    </dgm:pt>
    <dgm:pt modelId="{2214B698-F64A-4C30-AFFB-869D2CC420EE}" type="pres">
      <dgm:prSet presAssocID="{55128182-CB03-4658-9DBC-EB04000A91EA}" presName="dummy" presStyleCnt="0"/>
      <dgm:spPr/>
    </dgm:pt>
    <dgm:pt modelId="{CFD29823-8C2A-4743-9178-437C5E890A6D}" type="pres">
      <dgm:prSet presAssocID="{813AAE38-0D77-46ED-A414-1E96B6974160}" presName="sibTrans" presStyleLbl="sibTrans2D1" presStyleIdx="1" presStyleCnt="4" custLinFactNeighborX="20749" custLinFactNeighborY="19540"/>
      <dgm:spPr/>
      <dgm:t>
        <a:bodyPr/>
        <a:lstStyle/>
        <a:p>
          <a:pPr rtl="1"/>
          <a:endParaRPr lang="ar-SA"/>
        </a:p>
      </dgm:t>
    </dgm:pt>
    <dgm:pt modelId="{DE70AD54-69E0-462D-8EDD-E5FEFFE745EC}" type="pres">
      <dgm:prSet presAssocID="{EFC2B2F7-16C6-4327-80C9-A27C32A32AD8}" presName="node" presStyleLbl="node1" presStyleIdx="2" presStyleCnt="4" custScaleX="151349" custScaleY="138537" custRadScaleRad="105597" custRadScaleInc="-7218">
        <dgm:presLayoutVars>
          <dgm:bulletEnabled val="1"/>
        </dgm:presLayoutVars>
      </dgm:prSet>
      <dgm:spPr/>
      <dgm:t>
        <a:bodyPr/>
        <a:lstStyle/>
        <a:p>
          <a:pPr rtl="1"/>
          <a:endParaRPr lang="ar-SA"/>
        </a:p>
      </dgm:t>
    </dgm:pt>
    <dgm:pt modelId="{524E0D2C-A064-43F3-AB1A-06D6FA246B2D}" type="pres">
      <dgm:prSet presAssocID="{EFC2B2F7-16C6-4327-80C9-A27C32A32AD8}" presName="dummy" presStyleCnt="0"/>
      <dgm:spPr/>
    </dgm:pt>
    <dgm:pt modelId="{4695C3A8-8360-4682-8AF3-FB4D16A11B6A}" type="pres">
      <dgm:prSet presAssocID="{FE60AEA4-9BF5-471C-A211-B9778BF471B6}" presName="sibTrans" presStyleLbl="sibTrans2D1" presStyleIdx="2" presStyleCnt="4" custLinFactNeighborX="-14494" custLinFactNeighborY="16209"/>
      <dgm:spPr/>
      <dgm:t>
        <a:bodyPr/>
        <a:lstStyle/>
        <a:p>
          <a:pPr rtl="1"/>
          <a:endParaRPr lang="ar-SA"/>
        </a:p>
      </dgm:t>
    </dgm:pt>
    <dgm:pt modelId="{17524C8F-7185-4D31-9343-B87296F4161A}" type="pres">
      <dgm:prSet presAssocID="{35679D31-1970-49F6-B06C-90F83323F5E1}" presName="node" presStyleLbl="node1" presStyleIdx="3" presStyleCnt="4" custScaleX="168950" custScaleY="167248" custRadScaleRad="121858" custRadScaleInc="-9956">
        <dgm:presLayoutVars>
          <dgm:bulletEnabled val="1"/>
        </dgm:presLayoutVars>
      </dgm:prSet>
      <dgm:spPr/>
      <dgm:t>
        <a:bodyPr/>
        <a:lstStyle/>
        <a:p>
          <a:pPr rtl="1"/>
          <a:endParaRPr lang="ar-SA"/>
        </a:p>
      </dgm:t>
    </dgm:pt>
    <dgm:pt modelId="{EE804157-8159-47AC-8A8F-01DD10BECFB4}" type="pres">
      <dgm:prSet presAssocID="{35679D31-1970-49F6-B06C-90F83323F5E1}" presName="dummy" presStyleCnt="0"/>
      <dgm:spPr/>
    </dgm:pt>
    <dgm:pt modelId="{C6F9E099-E9D2-4D51-9670-BA2E54EF6D49}" type="pres">
      <dgm:prSet presAssocID="{FCE68A94-C8CF-4CD9-9368-F2E36DBBCD3F}" presName="sibTrans" presStyleLbl="sibTrans2D1" presStyleIdx="3" presStyleCnt="4" custLinFactNeighborX="-18100" custLinFactNeighborY="-14989"/>
      <dgm:spPr/>
      <dgm:t>
        <a:bodyPr/>
        <a:lstStyle/>
        <a:p>
          <a:pPr rtl="1"/>
          <a:endParaRPr lang="ar-SA"/>
        </a:p>
      </dgm:t>
    </dgm:pt>
  </dgm:ptLst>
  <dgm:cxnLst>
    <dgm:cxn modelId="{CA86432A-30DF-4472-AE8C-5D2D9DCA00AB}" type="presOf" srcId="{813AAE38-0D77-46ED-A414-1E96B6974160}" destId="{CFD29823-8C2A-4743-9178-437C5E890A6D}" srcOrd="0" destOrd="0" presId="urn:microsoft.com/office/officeart/2005/8/layout/radial6"/>
    <dgm:cxn modelId="{7F320496-FD2F-4E52-97CB-1B03DD5A77FE}" type="presOf" srcId="{91481E37-2765-41F5-B0E5-62E07BCAE2F0}" destId="{BBE134B1-F102-45D6-88B4-C74F1F779BB4}" srcOrd="0" destOrd="0" presId="urn:microsoft.com/office/officeart/2005/8/layout/radial6"/>
    <dgm:cxn modelId="{22FE4DE7-F700-4B5F-8CF6-DD1D3DD717CF}" srcId="{2CC03D30-2895-41CB-A1D8-BC11DFCE62B6}" destId="{55128182-CB03-4658-9DBC-EB04000A91EA}" srcOrd="1" destOrd="0" parTransId="{4DDFD734-AE0B-4F8B-8995-EADC19DEAC1A}" sibTransId="{813AAE38-0D77-46ED-A414-1E96B6974160}"/>
    <dgm:cxn modelId="{8F1CECE8-0386-49DA-B02D-1AE9B6F46AE4}" type="presOf" srcId="{FCE68A94-C8CF-4CD9-9368-F2E36DBBCD3F}" destId="{C6F9E099-E9D2-4D51-9670-BA2E54EF6D49}" srcOrd="0" destOrd="0" presId="urn:microsoft.com/office/officeart/2005/8/layout/radial6"/>
    <dgm:cxn modelId="{64625D18-008D-4A5D-968B-36DDC80ACD4E}" srcId="{2CC03D30-2895-41CB-A1D8-BC11DFCE62B6}" destId="{35679D31-1970-49F6-B06C-90F83323F5E1}" srcOrd="3" destOrd="0" parTransId="{4BF72F43-3846-4485-969D-DC509E2C8663}" sibTransId="{FCE68A94-C8CF-4CD9-9368-F2E36DBBCD3F}"/>
    <dgm:cxn modelId="{13ADC831-A340-4DA5-AB12-4AF5DF1F9105}" type="presOf" srcId="{450403A5-3FAF-4A57-86E4-5B6F06F47676}" destId="{96312BC8-F8F7-4BC1-9278-15B1897AF857}" srcOrd="0" destOrd="0" presId="urn:microsoft.com/office/officeart/2005/8/layout/radial6"/>
    <dgm:cxn modelId="{72D8586C-6E1B-48B2-987C-E976439FA24F}" type="presOf" srcId="{FE60AEA4-9BF5-471C-A211-B9778BF471B6}" destId="{4695C3A8-8360-4682-8AF3-FB4D16A11B6A}" srcOrd="0" destOrd="0" presId="urn:microsoft.com/office/officeart/2005/8/layout/radial6"/>
    <dgm:cxn modelId="{6007068D-E06C-418C-9CEA-6E34EE37FF52}" type="presOf" srcId="{35679D31-1970-49F6-B06C-90F83323F5E1}" destId="{17524C8F-7185-4D31-9343-B87296F4161A}" srcOrd="0" destOrd="0" presId="urn:microsoft.com/office/officeart/2005/8/layout/radial6"/>
    <dgm:cxn modelId="{C7659C3A-0397-4975-A666-9529963158E5}" srcId="{2CC03D30-2895-41CB-A1D8-BC11DFCE62B6}" destId="{EFC2B2F7-16C6-4327-80C9-A27C32A32AD8}" srcOrd="2" destOrd="0" parTransId="{DDDE78D8-0C42-4F7C-9900-C207D9FA8235}" sibTransId="{FE60AEA4-9BF5-471C-A211-B9778BF471B6}"/>
    <dgm:cxn modelId="{EDF41B10-62F8-4949-AB70-C8EE9041B5FB}" type="presOf" srcId="{566411EA-9A7B-42E0-AFD5-E5369420FE55}" destId="{D2BE2363-74A3-4248-887C-682FB656B92E}" srcOrd="0" destOrd="0" presId="urn:microsoft.com/office/officeart/2005/8/layout/radial6"/>
    <dgm:cxn modelId="{64EC3887-8D5C-4A55-A37D-28DC626D5F40}" type="presOf" srcId="{2CC03D30-2895-41CB-A1D8-BC11DFCE62B6}" destId="{5C28085C-D062-43E6-99A6-A4D745B698C1}" srcOrd="0" destOrd="0" presId="urn:microsoft.com/office/officeart/2005/8/layout/radial6"/>
    <dgm:cxn modelId="{C5A2A1B1-9F0A-49FD-AC94-A2693A4C2E72}" srcId="{91481E37-2765-41F5-B0E5-62E07BCAE2F0}" destId="{2CC03D30-2895-41CB-A1D8-BC11DFCE62B6}" srcOrd="0" destOrd="0" parTransId="{EFDEB05B-2AF3-4087-8300-40887A00963C}" sibTransId="{F9588BB1-9B61-4D99-BA93-A784B61DB250}"/>
    <dgm:cxn modelId="{6278C56C-57EA-47DE-80CE-2B1FFD5019D8}" type="presOf" srcId="{55128182-CB03-4658-9DBC-EB04000A91EA}" destId="{BBC3B5A6-6B6A-4C82-A111-810DAD697C3B}" srcOrd="0" destOrd="0" presId="urn:microsoft.com/office/officeart/2005/8/layout/radial6"/>
    <dgm:cxn modelId="{DD25A434-8B79-425D-998C-46F1781C0396}" srcId="{2CC03D30-2895-41CB-A1D8-BC11DFCE62B6}" destId="{566411EA-9A7B-42E0-AFD5-E5369420FE55}" srcOrd="0" destOrd="0" parTransId="{9F19B094-AC4E-49DE-92BF-5AB873C1A452}" sibTransId="{450403A5-3FAF-4A57-86E4-5B6F06F47676}"/>
    <dgm:cxn modelId="{FD9EAB7A-2A5B-44A9-A6F5-5E84CAFD26F5}" type="presOf" srcId="{EFC2B2F7-16C6-4327-80C9-A27C32A32AD8}" destId="{DE70AD54-69E0-462D-8EDD-E5FEFFE745EC}" srcOrd="0" destOrd="0" presId="urn:microsoft.com/office/officeart/2005/8/layout/radial6"/>
    <dgm:cxn modelId="{60BF799B-17BC-4656-9164-4E35C637CA82}" type="presParOf" srcId="{BBE134B1-F102-45D6-88B4-C74F1F779BB4}" destId="{5C28085C-D062-43E6-99A6-A4D745B698C1}" srcOrd="0" destOrd="0" presId="urn:microsoft.com/office/officeart/2005/8/layout/radial6"/>
    <dgm:cxn modelId="{C2FFD6A5-6ED0-4D2A-AF69-A9596118251A}" type="presParOf" srcId="{BBE134B1-F102-45D6-88B4-C74F1F779BB4}" destId="{D2BE2363-74A3-4248-887C-682FB656B92E}" srcOrd="1" destOrd="0" presId="urn:microsoft.com/office/officeart/2005/8/layout/radial6"/>
    <dgm:cxn modelId="{7387DB53-DBB3-4969-A9AB-29AC3190A862}" type="presParOf" srcId="{BBE134B1-F102-45D6-88B4-C74F1F779BB4}" destId="{D2C5671B-280A-4BF7-B2C7-54D5062E08F4}" srcOrd="2" destOrd="0" presId="urn:microsoft.com/office/officeart/2005/8/layout/radial6"/>
    <dgm:cxn modelId="{4B7C46D0-9FA4-4FAE-95AB-16737C6AE60B}" type="presParOf" srcId="{BBE134B1-F102-45D6-88B4-C74F1F779BB4}" destId="{96312BC8-F8F7-4BC1-9278-15B1897AF857}" srcOrd="3" destOrd="0" presId="urn:microsoft.com/office/officeart/2005/8/layout/radial6"/>
    <dgm:cxn modelId="{5ED73839-A89B-41EE-8028-A535E9218765}" type="presParOf" srcId="{BBE134B1-F102-45D6-88B4-C74F1F779BB4}" destId="{BBC3B5A6-6B6A-4C82-A111-810DAD697C3B}" srcOrd="4" destOrd="0" presId="urn:microsoft.com/office/officeart/2005/8/layout/radial6"/>
    <dgm:cxn modelId="{F818F861-0BC3-4323-9596-908671E7C64D}" type="presParOf" srcId="{BBE134B1-F102-45D6-88B4-C74F1F779BB4}" destId="{2214B698-F64A-4C30-AFFB-869D2CC420EE}" srcOrd="5" destOrd="0" presId="urn:microsoft.com/office/officeart/2005/8/layout/radial6"/>
    <dgm:cxn modelId="{6386C999-5B90-4CBA-A152-8F2AA30D2EEA}" type="presParOf" srcId="{BBE134B1-F102-45D6-88B4-C74F1F779BB4}" destId="{CFD29823-8C2A-4743-9178-437C5E890A6D}" srcOrd="6" destOrd="0" presId="urn:microsoft.com/office/officeart/2005/8/layout/radial6"/>
    <dgm:cxn modelId="{DF8AEB90-D1FB-4553-8B3C-6F40716B9450}" type="presParOf" srcId="{BBE134B1-F102-45D6-88B4-C74F1F779BB4}" destId="{DE70AD54-69E0-462D-8EDD-E5FEFFE745EC}" srcOrd="7" destOrd="0" presId="urn:microsoft.com/office/officeart/2005/8/layout/radial6"/>
    <dgm:cxn modelId="{24BE0B60-89F5-4578-A2CF-AF0789844E4F}" type="presParOf" srcId="{BBE134B1-F102-45D6-88B4-C74F1F779BB4}" destId="{524E0D2C-A064-43F3-AB1A-06D6FA246B2D}" srcOrd="8" destOrd="0" presId="urn:microsoft.com/office/officeart/2005/8/layout/radial6"/>
    <dgm:cxn modelId="{2F7F21EF-3F93-450B-99F8-ACF34C76B09D}" type="presParOf" srcId="{BBE134B1-F102-45D6-88B4-C74F1F779BB4}" destId="{4695C3A8-8360-4682-8AF3-FB4D16A11B6A}" srcOrd="9" destOrd="0" presId="urn:microsoft.com/office/officeart/2005/8/layout/radial6"/>
    <dgm:cxn modelId="{0CE963A1-694F-4C37-909D-36E640F319E2}" type="presParOf" srcId="{BBE134B1-F102-45D6-88B4-C74F1F779BB4}" destId="{17524C8F-7185-4D31-9343-B87296F4161A}" srcOrd="10" destOrd="0" presId="urn:microsoft.com/office/officeart/2005/8/layout/radial6"/>
    <dgm:cxn modelId="{AF3C7F0C-50B5-4A4A-AE46-0445C5505128}" type="presParOf" srcId="{BBE134B1-F102-45D6-88B4-C74F1F779BB4}" destId="{EE804157-8159-47AC-8A8F-01DD10BECFB4}" srcOrd="11" destOrd="0" presId="urn:microsoft.com/office/officeart/2005/8/layout/radial6"/>
    <dgm:cxn modelId="{52F92F9C-F882-4D6F-A7D6-7BBF1B98AAD2}" type="presParOf" srcId="{BBE134B1-F102-45D6-88B4-C74F1F779BB4}" destId="{C6F9E099-E9D2-4D51-9670-BA2E54EF6D49}" srcOrd="12" destOrd="0" presId="urn:microsoft.com/office/officeart/2005/8/layout/radial6"/>
  </dgm:cxnLst>
  <dgm:bg>
    <a:gradFill>
      <a:gsLst>
        <a:gs pos="0">
          <a:srgbClr val="FBEAC7"/>
        </a:gs>
        <a:gs pos="17999">
          <a:srgbClr val="FEE7F2"/>
        </a:gs>
        <a:gs pos="36000">
          <a:srgbClr val="FAC77D"/>
        </a:gs>
        <a:gs pos="61000">
          <a:srgbClr val="FBA97D"/>
        </a:gs>
        <a:gs pos="82001">
          <a:srgbClr val="FBD49C"/>
        </a:gs>
        <a:gs pos="100000">
          <a:srgbClr val="FEE7F2"/>
        </a:gs>
      </a:gsLst>
      <a:lin ang="5400000" scaled="0"/>
    </a:gradFill>
  </dgm:bg>
  <dgm:whole/>
</dgm:dataModel>
</file>

<file path=ppt/diagrams/data9.xml><?xml version="1.0" encoding="utf-8"?>
<dgm:dataModel xmlns:dgm="http://schemas.openxmlformats.org/drawingml/2006/diagram" xmlns:a="http://schemas.openxmlformats.org/drawingml/2006/main">
  <dgm:ptLst>
    <dgm:pt modelId="{CB7A841A-A661-4C3D-95A8-73D6BC747AA6}" type="doc">
      <dgm:prSet loTypeId="urn:microsoft.com/office/officeart/2005/8/layout/radial6" loCatId="cycle" qsTypeId="urn:microsoft.com/office/officeart/2005/8/quickstyle/simple1" qsCatId="simple" csTypeId="urn:microsoft.com/office/officeart/2005/8/colors/accent1_2" csCatId="accent1" phldr="1"/>
      <dgm:spPr/>
      <dgm:t>
        <a:bodyPr/>
        <a:lstStyle/>
        <a:p>
          <a:pPr rtl="1"/>
          <a:endParaRPr lang="ar-SA"/>
        </a:p>
      </dgm:t>
    </dgm:pt>
    <dgm:pt modelId="{8D1CB3D1-424B-4207-9C64-A18B5AE6281E}">
      <dgm:prSet phldrT="[نص]"/>
      <dgm:spPr>
        <a:blipFill rotWithShape="0">
          <a:blip xmlns:r="http://schemas.openxmlformats.org/officeDocument/2006/relationships" r:embed="rId1"/>
          <a:tile tx="0" ty="0" sx="100000" sy="100000" flip="none" algn="tl"/>
        </a:blipFill>
      </dgm:spPr>
      <dgm:t>
        <a:bodyPr/>
        <a:lstStyle/>
        <a:p>
          <a:pPr rtl="1"/>
          <a:r>
            <a:rPr lang="ar-SA" b="1" dirty="0" smtClean="0">
              <a:solidFill>
                <a:schemeClr val="tx1"/>
              </a:solidFill>
            </a:rPr>
            <a:t>أبعاد نسبية الصحة النفسية</a:t>
          </a:r>
          <a:endParaRPr lang="ar-SA" b="1" dirty="0">
            <a:solidFill>
              <a:schemeClr val="tx1"/>
            </a:solidFill>
          </a:endParaRPr>
        </a:p>
      </dgm:t>
    </dgm:pt>
    <dgm:pt modelId="{E140F19E-6B9A-4B72-8A5D-4381A5F1EC3D}" type="parTrans" cxnId="{C2C88A05-1A14-45FB-B1BA-9FEA19E29CB3}">
      <dgm:prSet/>
      <dgm:spPr/>
      <dgm:t>
        <a:bodyPr/>
        <a:lstStyle/>
        <a:p>
          <a:pPr rtl="1"/>
          <a:endParaRPr lang="ar-SA"/>
        </a:p>
      </dgm:t>
    </dgm:pt>
    <dgm:pt modelId="{FACDDF56-8105-41C0-8A5B-7B9D56B467CF}" type="sibTrans" cxnId="{C2C88A05-1A14-45FB-B1BA-9FEA19E29CB3}">
      <dgm:prSet/>
      <dgm:spPr/>
      <dgm:t>
        <a:bodyPr/>
        <a:lstStyle/>
        <a:p>
          <a:pPr rtl="1"/>
          <a:endParaRPr lang="ar-SA"/>
        </a:p>
      </dgm:t>
    </dgm:pt>
    <dgm:pt modelId="{B88D95C7-C897-4AFF-8760-A7757B952782}">
      <dgm:prSet phldrT="[نص]" custT="1"/>
      <dgm:spPr/>
      <dgm:t>
        <a:bodyPr/>
        <a:lstStyle/>
        <a:p>
          <a:pPr rtl="1"/>
          <a:r>
            <a:rPr lang="ar-SA" sz="2400" b="1" dirty="0" smtClean="0">
              <a:latin typeface="Arial" pitchFamily="34" charset="0"/>
              <a:cs typeface="Arial" pitchFamily="34" charset="0"/>
            </a:rPr>
            <a:t>نسبية الصحة النفسية من فرد لآخر</a:t>
          </a:r>
          <a:endParaRPr lang="ar-SA" sz="2400" b="1" dirty="0">
            <a:latin typeface="Arial" pitchFamily="34" charset="0"/>
            <a:cs typeface="Arial" pitchFamily="34" charset="0"/>
          </a:endParaRPr>
        </a:p>
      </dgm:t>
    </dgm:pt>
    <dgm:pt modelId="{412A71F2-C790-42F6-B5C5-260DD4850B51}" type="parTrans" cxnId="{C086722A-2849-48E9-ACE1-436FCE60C7BA}">
      <dgm:prSet/>
      <dgm:spPr/>
      <dgm:t>
        <a:bodyPr/>
        <a:lstStyle/>
        <a:p>
          <a:pPr rtl="1"/>
          <a:endParaRPr lang="ar-SA"/>
        </a:p>
      </dgm:t>
    </dgm:pt>
    <dgm:pt modelId="{D575BF70-A641-45A5-8E5D-3760D809C6D3}" type="sibTrans" cxnId="{C086722A-2849-48E9-ACE1-436FCE60C7BA}">
      <dgm:prSet/>
      <dgm:spPr/>
      <dgm:t>
        <a:bodyPr/>
        <a:lstStyle/>
        <a:p>
          <a:pPr rtl="1"/>
          <a:endParaRPr lang="ar-SA"/>
        </a:p>
      </dgm:t>
    </dgm:pt>
    <dgm:pt modelId="{05575D1C-77FB-45D1-9D50-8A95FBDF3968}">
      <dgm:prSet phldrT="[نص]" custT="1"/>
      <dgm:spPr/>
      <dgm:t>
        <a:bodyPr/>
        <a:lstStyle/>
        <a:p>
          <a:pPr rtl="1"/>
          <a:r>
            <a:rPr lang="ar-SA" sz="2000" b="1" dirty="0" smtClean="0">
              <a:latin typeface="Simplified Arabic" pitchFamily="18" charset="-78"/>
              <a:cs typeface="Simplified Arabic" pitchFamily="18" charset="-78"/>
            </a:rPr>
            <a:t>نسبية الصحة النفسية لدى الفرد من وقت لآخر</a:t>
          </a:r>
          <a:endParaRPr lang="ar-SA" sz="2000" b="1" dirty="0">
            <a:latin typeface="Simplified Arabic" pitchFamily="18" charset="-78"/>
            <a:cs typeface="Simplified Arabic" pitchFamily="18" charset="-78"/>
          </a:endParaRPr>
        </a:p>
      </dgm:t>
    </dgm:pt>
    <dgm:pt modelId="{815ABB2A-7E04-438D-95E3-89F5ACB0C7FA}" type="parTrans" cxnId="{5FF1C0EC-AE9B-44CB-9DE0-98112F0DB3DE}">
      <dgm:prSet/>
      <dgm:spPr/>
      <dgm:t>
        <a:bodyPr/>
        <a:lstStyle/>
        <a:p>
          <a:pPr rtl="1"/>
          <a:endParaRPr lang="ar-SA"/>
        </a:p>
      </dgm:t>
    </dgm:pt>
    <dgm:pt modelId="{0401A662-5470-428B-BD26-AA7343FA9676}" type="sibTrans" cxnId="{5FF1C0EC-AE9B-44CB-9DE0-98112F0DB3DE}">
      <dgm:prSet/>
      <dgm:spPr/>
      <dgm:t>
        <a:bodyPr/>
        <a:lstStyle/>
        <a:p>
          <a:pPr rtl="1"/>
          <a:endParaRPr lang="ar-SA"/>
        </a:p>
      </dgm:t>
    </dgm:pt>
    <dgm:pt modelId="{8B55ACE7-F701-477C-A2F3-54BEBC76C8DA}">
      <dgm:prSet phldrT="[نص]"/>
      <dgm:spPr/>
      <dgm:t>
        <a:bodyPr/>
        <a:lstStyle/>
        <a:p>
          <a:pPr rtl="1"/>
          <a:r>
            <a:rPr lang="ar-SA" b="1" dirty="0" smtClean="0">
              <a:latin typeface="Showcard Gothic" pitchFamily="82" charset="0"/>
            </a:rPr>
            <a:t>نسبية الصحة النفسية تبعاً لمراحل النمو</a:t>
          </a:r>
          <a:endParaRPr lang="ar-SA" b="1" dirty="0">
            <a:latin typeface="Showcard Gothic" pitchFamily="82" charset="0"/>
          </a:endParaRPr>
        </a:p>
      </dgm:t>
    </dgm:pt>
    <dgm:pt modelId="{83482EDB-60D3-4A60-9E97-CF100305121D}" type="parTrans" cxnId="{6900A307-BC0D-4042-A713-59694EB3FFD2}">
      <dgm:prSet/>
      <dgm:spPr/>
      <dgm:t>
        <a:bodyPr/>
        <a:lstStyle/>
        <a:p>
          <a:pPr rtl="1"/>
          <a:endParaRPr lang="ar-SA"/>
        </a:p>
      </dgm:t>
    </dgm:pt>
    <dgm:pt modelId="{B8F0F4CF-9C67-43E0-84CF-310EC1BBA911}" type="sibTrans" cxnId="{6900A307-BC0D-4042-A713-59694EB3FFD2}">
      <dgm:prSet/>
      <dgm:spPr/>
      <dgm:t>
        <a:bodyPr/>
        <a:lstStyle/>
        <a:p>
          <a:pPr rtl="1"/>
          <a:endParaRPr lang="ar-SA"/>
        </a:p>
      </dgm:t>
    </dgm:pt>
    <dgm:pt modelId="{B8042095-29B6-44F6-A56B-2E91F99B4710}">
      <dgm:prSet phldrT="[نص]" custT="1"/>
      <dgm:spPr/>
      <dgm:t>
        <a:bodyPr/>
        <a:lstStyle/>
        <a:p>
          <a:pPr rtl="1"/>
          <a:r>
            <a:rPr lang="ar-SA" sz="2400" b="1" dirty="0" smtClean="0">
              <a:latin typeface="Arial" pitchFamily="34" charset="0"/>
              <a:cs typeface="Arial" pitchFamily="34" charset="0"/>
            </a:rPr>
            <a:t>نسبية الصحة النفسية تبعاً لاختلاف الزمان والمكان</a:t>
          </a:r>
          <a:endParaRPr lang="ar-SA" sz="2400" b="1" dirty="0">
            <a:latin typeface="Arial" pitchFamily="34" charset="0"/>
            <a:cs typeface="Arial" pitchFamily="34" charset="0"/>
          </a:endParaRPr>
        </a:p>
      </dgm:t>
    </dgm:pt>
    <dgm:pt modelId="{7A52461E-9AF0-4CCE-A12A-6A9AA6C1A79F}" type="parTrans" cxnId="{04066AC1-D638-419C-AE95-63ED6433BE3F}">
      <dgm:prSet/>
      <dgm:spPr/>
      <dgm:t>
        <a:bodyPr/>
        <a:lstStyle/>
        <a:p>
          <a:pPr rtl="1"/>
          <a:endParaRPr lang="ar-SA"/>
        </a:p>
      </dgm:t>
    </dgm:pt>
    <dgm:pt modelId="{F81725D2-980E-4433-B9FA-CCF6E70FCF31}" type="sibTrans" cxnId="{04066AC1-D638-419C-AE95-63ED6433BE3F}">
      <dgm:prSet/>
      <dgm:spPr/>
      <dgm:t>
        <a:bodyPr/>
        <a:lstStyle/>
        <a:p>
          <a:pPr rtl="1"/>
          <a:endParaRPr lang="ar-SA"/>
        </a:p>
      </dgm:t>
    </dgm:pt>
    <dgm:pt modelId="{75848108-D594-4668-977C-9E9B57569225}" type="pres">
      <dgm:prSet presAssocID="{CB7A841A-A661-4C3D-95A8-73D6BC747AA6}" presName="Name0" presStyleCnt="0">
        <dgm:presLayoutVars>
          <dgm:chMax val="1"/>
          <dgm:dir/>
          <dgm:animLvl val="ctr"/>
          <dgm:resizeHandles val="exact"/>
        </dgm:presLayoutVars>
      </dgm:prSet>
      <dgm:spPr/>
      <dgm:t>
        <a:bodyPr/>
        <a:lstStyle/>
        <a:p>
          <a:pPr rtl="1"/>
          <a:endParaRPr lang="ar-SA"/>
        </a:p>
      </dgm:t>
    </dgm:pt>
    <dgm:pt modelId="{77D7ED64-C5F0-4B9C-AB8B-A20DE8BB4EAB}" type="pres">
      <dgm:prSet presAssocID="{8D1CB3D1-424B-4207-9C64-A18B5AE6281E}" presName="centerShape" presStyleLbl="node0" presStyleIdx="0" presStyleCnt="1" custScaleX="137334" custScaleY="125427" custLinFactNeighborX="372" custLinFactNeighborY="506"/>
      <dgm:spPr/>
      <dgm:t>
        <a:bodyPr/>
        <a:lstStyle/>
        <a:p>
          <a:pPr rtl="1"/>
          <a:endParaRPr lang="ar-SA"/>
        </a:p>
      </dgm:t>
    </dgm:pt>
    <dgm:pt modelId="{5D9A4974-766E-4AAB-ADA7-2006BFD1D9B5}" type="pres">
      <dgm:prSet presAssocID="{B88D95C7-C897-4AFF-8760-A7757B952782}" presName="node" presStyleLbl="node1" presStyleIdx="0" presStyleCnt="4" custAng="709233" custScaleX="200080" custScaleY="130977">
        <dgm:presLayoutVars>
          <dgm:bulletEnabled val="1"/>
        </dgm:presLayoutVars>
      </dgm:prSet>
      <dgm:spPr/>
      <dgm:t>
        <a:bodyPr/>
        <a:lstStyle/>
        <a:p>
          <a:pPr rtl="1"/>
          <a:endParaRPr lang="ar-SA"/>
        </a:p>
      </dgm:t>
    </dgm:pt>
    <dgm:pt modelId="{7A5DB8E6-43DA-4A67-A287-4735679BB161}" type="pres">
      <dgm:prSet presAssocID="{B88D95C7-C897-4AFF-8760-A7757B952782}" presName="dummy" presStyleCnt="0"/>
      <dgm:spPr/>
    </dgm:pt>
    <dgm:pt modelId="{03EF564C-B09C-4888-A7CD-A8F762E93195}" type="pres">
      <dgm:prSet presAssocID="{D575BF70-A641-45A5-8E5D-3760D809C6D3}" presName="sibTrans" presStyleLbl="sibTrans2D1" presStyleIdx="0" presStyleCnt="4" custLinFactNeighborX="17877" custLinFactNeighborY="-16795"/>
      <dgm:spPr/>
      <dgm:t>
        <a:bodyPr/>
        <a:lstStyle/>
        <a:p>
          <a:pPr rtl="1"/>
          <a:endParaRPr lang="ar-SA"/>
        </a:p>
      </dgm:t>
    </dgm:pt>
    <dgm:pt modelId="{35492AB3-C86D-4A0D-A56D-5F0F4D52164D}" type="pres">
      <dgm:prSet presAssocID="{05575D1C-77FB-45D1-9D50-8A95FBDF3968}" presName="node" presStyleLbl="node1" presStyleIdx="1" presStyleCnt="4" custScaleX="170037" custScaleY="167346" custRadScaleRad="131612" custRadScaleInc="-11587">
        <dgm:presLayoutVars>
          <dgm:bulletEnabled val="1"/>
        </dgm:presLayoutVars>
      </dgm:prSet>
      <dgm:spPr/>
      <dgm:t>
        <a:bodyPr/>
        <a:lstStyle/>
        <a:p>
          <a:pPr rtl="1"/>
          <a:endParaRPr lang="ar-SA"/>
        </a:p>
      </dgm:t>
    </dgm:pt>
    <dgm:pt modelId="{EF33FDDB-1091-4095-B607-B7CF5A0B42DE}" type="pres">
      <dgm:prSet presAssocID="{05575D1C-77FB-45D1-9D50-8A95FBDF3968}" presName="dummy" presStyleCnt="0"/>
      <dgm:spPr/>
    </dgm:pt>
    <dgm:pt modelId="{CB9DD0FC-1D99-4936-803E-DBE9990316C1}" type="pres">
      <dgm:prSet presAssocID="{0401A662-5470-428B-BD26-AA7343FA9676}" presName="sibTrans" presStyleLbl="sibTrans2D1" presStyleIdx="1" presStyleCnt="4" custLinFactNeighborX="13564" custLinFactNeighborY="11250"/>
      <dgm:spPr/>
      <dgm:t>
        <a:bodyPr/>
        <a:lstStyle/>
        <a:p>
          <a:pPr rtl="1"/>
          <a:endParaRPr lang="ar-SA"/>
        </a:p>
      </dgm:t>
    </dgm:pt>
    <dgm:pt modelId="{55A5FB6D-5096-4D67-A343-621BA02A3665}" type="pres">
      <dgm:prSet presAssocID="{8B55ACE7-F701-477C-A2F3-54BEBC76C8DA}" presName="node" presStyleLbl="node1" presStyleIdx="2" presStyleCnt="4" custScaleX="179440" custScaleY="125886">
        <dgm:presLayoutVars>
          <dgm:bulletEnabled val="1"/>
        </dgm:presLayoutVars>
      </dgm:prSet>
      <dgm:spPr/>
      <dgm:t>
        <a:bodyPr/>
        <a:lstStyle/>
        <a:p>
          <a:pPr rtl="1"/>
          <a:endParaRPr lang="ar-SA"/>
        </a:p>
      </dgm:t>
    </dgm:pt>
    <dgm:pt modelId="{15F87677-39B2-424C-AA5C-45055A5D1F26}" type="pres">
      <dgm:prSet presAssocID="{8B55ACE7-F701-477C-A2F3-54BEBC76C8DA}" presName="dummy" presStyleCnt="0"/>
      <dgm:spPr/>
    </dgm:pt>
    <dgm:pt modelId="{80719436-EACE-4CE1-8F43-D53178F7EB06}" type="pres">
      <dgm:prSet presAssocID="{B8F0F4CF-9C67-43E0-84CF-310EC1BBA911}" presName="sibTrans" presStyleLbl="sibTrans2D1" presStyleIdx="2" presStyleCnt="4" custLinFactNeighborX="-14635" custLinFactNeighborY="14168"/>
      <dgm:spPr/>
      <dgm:t>
        <a:bodyPr/>
        <a:lstStyle/>
        <a:p>
          <a:pPr rtl="1"/>
          <a:endParaRPr lang="ar-SA"/>
        </a:p>
      </dgm:t>
    </dgm:pt>
    <dgm:pt modelId="{6FEFA426-5707-4616-BBF2-3AAE5253F6E5}" type="pres">
      <dgm:prSet presAssocID="{B8042095-29B6-44F6-A56B-2E91F99B4710}" presName="node" presStyleLbl="node1" presStyleIdx="3" presStyleCnt="4" custAng="19801043" custScaleX="183068" custScaleY="161159" custRadScaleRad="125656" custRadScaleInc="39">
        <dgm:presLayoutVars>
          <dgm:bulletEnabled val="1"/>
        </dgm:presLayoutVars>
      </dgm:prSet>
      <dgm:spPr/>
      <dgm:t>
        <a:bodyPr/>
        <a:lstStyle/>
        <a:p>
          <a:pPr rtl="1"/>
          <a:endParaRPr lang="ar-SA"/>
        </a:p>
      </dgm:t>
    </dgm:pt>
    <dgm:pt modelId="{5C0127B2-D470-4FBD-A6D1-C2346922AF82}" type="pres">
      <dgm:prSet presAssocID="{B8042095-29B6-44F6-A56B-2E91F99B4710}" presName="dummy" presStyleCnt="0"/>
      <dgm:spPr/>
    </dgm:pt>
    <dgm:pt modelId="{7DD37597-E7C5-492F-9B18-3A70CADD2160}" type="pres">
      <dgm:prSet presAssocID="{F81725D2-980E-4433-B9FA-CCF6E70FCF31}" presName="sibTrans" presStyleLbl="sibTrans2D1" presStyleIdx="3" presStyleCnt="4" custLinFactNeighborX="-18533" custLinFactNeighborY="-17625"/>
      <dgm:spPr/>
      <dgm:t>
        <a:bodyPr/>
        <a:lstStyle/>
        <a:p>
          <a:pPr rtl="1"/>
          <a:endParaRPr lang="ar-SA"/>
        </a:p>
      </dgm:t>
    </dgm:pt>
  </dgm:ptLst>
  <dgm:cxnLst>
    <dgm:cxn modelId="{4E48C484-069B-46D0-A504-08D0A5203CAA}" type="presOf" srcId="{8D1CB3D1-424B-4207-9C64-A18B5AE6281E}" destId="{77D7ED64-C5F0-4B9C-AB8B-A20DE8BB4EAB}" srcOrd="0" destOrd="0" presId="urn:microsoft.com/office/officeart/2005/8/layout/radial6"/>
    <dgm:cxn modelId="{11EE872A-E533-444D-AD4C-5A0B0D747662}" type="presOf" srcId="{05575D1C-77FB-45D1-9D50-8A95FBDF3968}" destId="{35492AB3-C86D-4A0D-A56D-5F0F4D52164D}" srcOrd="0" destOrd="0" presId="urn:microsoft.com/office/officeart/2005/8/layout/radial6"/>
    <dgm:cxn modelId="{3E177A57-CC61-4CDB-8788-9C8690D75D89}" type="presOf" srcId="{B88D95C7-C897-4AFF-8760-A7757B952782}" destId="{5D9A4974-766E-4AAB-ADA7-2006BFD1D9B5}" srcOrd="0" destOrd="0" presId="urn:microsoft.com/office/officeart/2005/8/layout/radial6"/>
    <dgm:cxn modelId="{B9AF649E-FC1E-4EAE-A4A5-05AAE6D5A74A}" type="presOf" srcId="{B8042095-29B6-44F6-A56B-2E91F99B4710}" destId="{6FEFA426-5707-4616-BBF2-3AAE5253F6E5}" srcOrd="0" destOrd="0" presId="urn:microsoft.com/office/officeart/2005/8/layout/radial6"/>
    <dgm:cxn modelId="{C2C88A05-1A14-45FB-B1BA-9FEA19E29CB3}" srcId="{CB7A841A-A661-4C3D-95A8-73D6BC747AA6}" destId="{8D1CB3D1-424B-4207-9C64-A18B5AE6281E}" srcOrd="0" destOrd="0" parTransId="{E140F19E-6B9A-4B72-8A5D-4381A5F1EC3D}" sibTransId="{FACDDF56-8105-41C0-8A5B-7B9D56B467CF}"/>
    <dgm:cxn modelId="{606D97AF-3173-46AF-97AA-CA6FD5FCB5D0}" type="presOf" srcId="{0401A662-5470-428B-BD26-AA7343FA9676}" destId="{CB9DD0FC-1D99-4936-803E-DBE9990316C1}" srcOrd="0" destOrd="0" presId="urn:microsoft.com/office/officeart/2005/8/layout/radial6"/>
    <dgm:cxn modelId="{20CC6AE3-EA79-4F35-836F-1870857C3731}" type="presOf" srcId="{F81725D2-980E-4433-B9FA-CCF6E70FCF31}" destId="{7DD37597-E7C5-492F-9B18-3A70CADD2160}" srcOrd="0" destOrd="0" presId="urn:microsoft.com/office/officeart/2005/8/layout/radial6"/>
    <dgm:cxn modelId="{5FF1C0EC-AE9B-44CB-9DE0-98112F0DB3DE}" srcId="{8D1CB3D1-424B-4207-9C64-A18B5AE6281E}" destId="{05575D1C-77FB-45D1-9D50-8A95FBDF3968}" srcOrd="1" destOrd="0" parTransId="{815ABB2A-7E04-438D-95E3-89F5ACB0C7FA}" sibTransId="{0401A662-5470-428B-BD26-AA7343FA9676}"/>
    <dgm:cxn modelId="{FBC01105-418E-48CC-A236-B9BB61D9DEA2}" type="presOf" srcId="{CB7A841A-A661-4C3D-95A8-73D6BC747AA6}" destId="{75848108-D594-4668-977C-9E9B57569225}" srcOrd="0" destOrd="0" presId="urn:microsoft.com/office/officeart/2005/8/layout/radial6"/>
    <dgm:cxn modelId="{C086722A-2849-48E9-ACE1-436FCE60C7BA}" srcId="{8D1CB3D1-424B-4207-9C64-A18B5AE6281E}" destId="{B88D95C7-C897-4AFF-8760-A7757B952782}" srcOrd="0" destOrd="0" parTransId="{412A71F2-C790-42F6-B5C5-260DD4850B51}" sibTransId="{D575BF70-A641-45A5-8E5D-3760D809C6D3}"/>
    <dgm:cxn modelId="{04066AC1-D638-419C-AE95-63ED6433BE3F}" srcId="{8D1CB3D1-424B-4207-9C64-A18B5AE6281E}" destId="{B8042095-29B6-44F6-A56B-2E91F99B4710}" srcOrd="3" destOrd="0" parTransId="{7A52461E-9AF0-4CCE-A12A-6A9AA6C1A79F}" sibTransId="{F81725D2-980E-4433-B9FA-CCF6E70FCF31}"/>
    <dgm:cxn modelId="{435D55D0-F4D3-4FD1-9D27-EC72FE1E4231}" type="presOf" srcId="{B8F0F4CF-9C67-43E0-84CF-310EC1BBA911}" destId="{80719436-EACE-4CE1-8F43-D53178F7EB06}" srcOrd="0" destOrd="0" presId="urn:microsoft.com/office/officeart/2005/8/layout/radial6"/>
    <dgm:cxn modelId="{BE343C08-3001-47CA-B5CB-9BDB6492A4C7}" type="presOf" srcId="{D575BF70-A641-45A5-8E5D-3760D809C6D3}" destId="{03EF564C-B09C-4888-A7CD-A8F762E93195}" srcOrd="0" destOrd="0" presId="urn:microsoft.com/office/officeart/2005/8/layout/radial6"/>
    <dgm:cxn modelId="{85DE5548-2361-4E6B-8047-D9F05948DD93}" type="presOf" srcId="{8B55ACE7-F701-477C-A2F3-54BEBC76C8DA}" destId="{55A5FB6D-5096-4D67-A343-621BA02A3665}" srcOrd="0" destOrd="0" presId="urn:microsoft.com/office/officeart/2005/8/layout/radial6"/>
    <dgm:cxn modelId="{6900A307-BC0D-4042-A713-59694EB3FFD2}" srcId="{8D1CB3D1-424B-4207-9C64-A18B5AE6281E}" destId="{8B55ACE7-F701-477C-A2F3-54BEBC76C8DA}" srcOrd="2" destOrd="0" parTransId="{83482EDB-60D3-4A60-9E97-CF100305121D}" sibTransId="{B8F0F4CF-9C67-43E0-84CF-310EC1BBA911}"/>
    <dgm:cxn modelId="{83958E22-7353-44C5-AB3C-DADC8FE78200}" type="presParOf" srcId="{75848108-D594-4668-977C-9E9B57569225}" destId="{77D7ED64-C5F0-4B9C-AB8B-A20DE8BB4EAB}" srcOrd="0" destOrd="0" presId="urn:microsoft.com/office/officeart/2005/8/layout/radial6"/>
    <dgm:cxn modelId="{EF977DF8-8F5D-4FCE-8F38-D740F6C3327C}" type="presParOf" srcId="{75848108-D594-4668-977C-9E9B57569225}" destId="{5D9A4974-766E-4AAB-ADA7-2006BFD1D9B5}" srcOrd="1" destOrd="0" presId="urn:microsoft.com/office/officeart/2005/8/layout/radial6"/>
    <dgm:cxn modelId="{DA48BAD9-9D89-43B0-A88D-611E362C237F}" type="presParOf" srcId="{75848108-D594-4668-977C-9E9B57569225}" destId="{7A5DB8E6-43DA-4A67-A287-4735679BB161}" srcOrd="2" destOrd="0" presId="urn:microsoft.com/office/officeart/2005/8/layout/radial6"/>
    <dgm:cxn modelId="{CA7F55B0-714E-4ADB-BC3C-C60E5441C307}" type="presParOf" srcId="{75848108-D594-4668-977C-9E9B57569225}" destId="{03EF564C-B09C-4888-A7CD-A8F762E93195}" srcOrd="3" destOrd="0" presId="urn:microsoft.com/office/officeart/2005/8/layout/radial6"/>
    <dgm:cxn modelId="{6F54F974-81DA-4DDE-AA12-89E7971BBBC2}" type="presParOf" srcId="{75848108-D594-4668-977C-9E9B57569225}" destId="{35492AB3-C86D-4A0D-A56D-5F0F4D52164D}" srcOrd="4" destOrd="0" presId="urn:microsoft.com/office/officeart/2005/8/layout/radial6"/>
    <dgm:cxn modelId="{1711EE75-4264-42BF-AB30-97DE49DDF85A}" type="presParOf" srcId="{75848108-D594-4668-977C-9E9B57569225}" destId="{EF33FDDB-1091-4095-B607-B7CF5A0B42DE}" srcOrd="5" destOrd="0" presId="urn:microsoft.com/office/officeart/2005/8/layout/radial6"/>
    <dgm:cxn modelId="{6DFDDE88-8866-49EC-8DF7-2640458CB2A2}" type="presParOf" srcId="{75848108-D594-4668-977C-9E9B57569225}" destId="{CB9DD0FC-1D99-4936-803E-DBE9990316C1}" srcOrd="6" destOrd="0" presId="urn:microsoft.com/office/officeart/2005/8/layout/radial6"/>
    <dgm:cxn modelId="{EBF09460-6148-4E66-91E5-FB1CF4FE2A8C}" type="presParOf" srcId="{75848108-D594-4668-977C-9E9B57569225}" destId="{55A5FB6D-5096-4D67-A343-621BA02A3665}" srcOrd="7" destOrd="0" presId="urn:microsoft.com/office/officeart/2005/8/layout/radial6"/>
    <dgm:cxn modelId="{B0108869-A1D3-4DDA-9E05-304E457C9881}" type="presParOf" srcId="{75848108-D594-4668-977C-9E9B57569225}" destId="{15F87677-39B2-424C-AA5C-45055A5D1F26}" srcOrd="8" destOrd="0" presId="urn:microsoft.com/office/officeart/2005/8/layout/radial6"/>
    <dgm:cxn modelId="{508409A4-D835-4715-82CA-7CD8CEC7C03E}" type="presParOf" srcId="{75848108-D594-4668-977C-9E9B57569225}" destId="{80719436-EACE-4CE1-8F43-D53178F7EB06}" srcOrd="9" destOrd="0" presId="urn:microsoft.com/office/officeart/2005/8/layout/radial6"/>
    <dgm:cxn modelId="{6FD61108-EB30-4D65-843A-5E0853F315F7}" type="presParOf" srcId="{75848108-D594-4668-977C-9E9B57569225}" destId="{6FEFA426-5707-4616-BBF2-3AAE5253F6E5}" srcOrd="10" destOrd="0" presId="urn:microsoft.com/office/officeart/2005/8/layout/radial6"/>
    <dgm:cxn modelId="{362AC0D3-1ECF-4C53-B2AA-4B79C5A5D8A4}" type="presParOf" srcId="{75848108-D594-4668-977C-9E9B57569225}" destId="{5C0127B2-D470-4FBD-A6D1-C2346922AF82}" srcOrd="11" destOrd="0" presId="urn:microsoft.com/office/officeart/2005/8/layout/radial6"/>
    <dgm:cxn modelId="{0EC3CAB5-DFCF-46BF-8374-527F3FF1BBCE}" type="presParOf" srcId="{75848108-D594-4668-977C-9E9B57569225}" destId="{7DD37597-E7C5-492F-9B18-3A70CADD2160}" srcOrd="12" destOrd="0" presId="urn:microsoft.com/office/officeart/2005/8/layout/radial6"/>
  </dgm:cxnLst>
  <dgm:bg>
    <a:solidFill>
      <a:schemeClr val="accent2">
        <a:lumMod val="20000"/>
        <a:lumOff val="80000"/>
      </a:schemeClr>
    </a:solidFill>
  </dgm:bg>
  <dgm:whole/>
</dgm:dataModel>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1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13.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List7">
  <dgm:title val=""/>
  <dgm:desc val=""/>
  <dgm:catLst>
    <dgm:cat type="list" pri="12000"/>
    <dgm:cat type="process" pri="20000"/>
    <dgm:cat type="relationship" pri="14000"/>
    <dgm:cat type="convert" pri="8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layout8.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fontAlgn="auto">
              <a:spcBef>
                <a:spcPts val="0"/>
              </a:spcBef>
              <a:spcAft>
                <a:spcPts val="0"/>
              </a:spcAft>
              <a:defRPr sz="1200">
                <a:latin typeface="+mn-lt"/>
                <a:ea typeface="+mn-ea"/>
                <a:cs typeface="+mn-cs"/>
              </a:defRPr>
            </a:lvl1pPr>
          </a:lstStyle>
          <a:p>
            <a:pPr>
              <a:defRPr/>
            </a:pPr>
            <a:endParaRPr lang="ar-SA"/>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fontAlgn="auto">
              <a:spcBef>
                <a:spcPts val="0"/>
              </a:spcBef>
              <a:spcAft>
                <a:spcPts val="0"/>
              </a:spcAft>
              <a:defRPr sz="1200" smtClean="0">
                <a:latin typeface="+mn-lt"/>
                <a:ea typeface="+mn-ea"/>
                <a:cs typeface="+mn-cs"/>
              </a:defRPr>
            </a:lvl1pPr>
          </a:lstStyle>
          <a:p>
            <a:pPr>
              <a:defRPr/>
            </a:pPr>
            <a:fld id="{5D0ABAA4-F783-4841-B216-BC51463F6DCE}" type="datetimeFigureOut">
              <a:rPr lang="ar-SA"/>
              <a:pPr>
                <a:defRPr/>
              </a:pPr>
              <a:t>03/11/1438</a:t>
            </a:fld>
            <a:endParaRPr lang="ar-S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pPr lvl="0"/>
            <a:endParaRPr lang="ar-SA"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fontAlgn="auto">
              <a:spcBef>
                <a:spcPts val="0"/>
              </a:spcBef>
              <a:spcAft>
                <a:spcPts val="0"/>
              </a:spcAft>
              <a:defRPr sz="1200">
                <a:latin typeface="+mn-lt"/>
                <a:ea typeface="+mn-ea"/>
                <a:cs typeface="+mn-cs"/>
              </a:defRPr>
            </a:lvl1pPr>
          </a:lstStyle>
          <a:p>
            <a:pPr>
              <a:defRPr/>
            </a:pPr>
            <a:endParaRPr lang="ar-SA"/>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fontAlgn="auto">
              <a:spcBef>
                <a:spcPts val="0"/>
              </a:spcBef>
              <a:spcAft>
                <a:spcPts val="0"/>
              </a:spcAft>
              <a:defRPr sz="1200" smtClean="0">
                <a:latin typeface="+mn-lt"/>
                <a:ea typeface="+mn-ea"/>
                <a:cs typeface="+mn-cs"/>
              </a:defRPr>
            </a:lvl1pPr>
          </a:lstStyle>
          <a:p>
            <a:pPr>
              <a:defRPr/>
            </a:pPr>
            <a:fld id="{AB97A418-848F-4D75-8BF0-A264911DC4B7}" type="slidenum">
              <a:rPr lang="ar-SA"/>
              <a:pPr>
                <a:defRPr/>
              </a:pPr>
              <a:t>‹#›</a:t>
            </a:fld>
            <a:endParaRPr lang="ar-SA"/>
          </a:p>
        </p:txBody>
      </p:sp>
    </p:spTree>
  </p:cSld>
  <p:clrMap bg1="lt1" tx1="dk1" bg2="lt2" tx2="dk2" accent1="accent1" accent2="accent2" accent3="accent3" accent4="accent4" accent5="accent5" accent6="accent6" hlink="hlink" folHlink="folHlink"/>
  <p:notesStyle>
    <a:lvl1pPr algn="r" rtl="1" fontAlgn="base">
      <a:spcBef>
        <a:spcPct val="30000"/>
      </a:spcBef>
      <a:spcAft>
        <a:spcPct val="0"/>
      </a:spcAft>
      <a:defRPr sz="1200" kern="1200">
        <a:solidFill>
          <a:schemeClr val="tx1"/>
        </a:solidFill>
        <a:latin typeface="+mn-lt"/>
        <a:ea typeface="+mn-ea"/>
        <a:cs typeface="+mn-cs"/>
      </a:defRPr>
    </a:lvl1pPr>
    <a:lvl2pPr marL="457200" algn="r" rtl="1" fontAlgn="base">
      <a:spcBef>
        <a:spcPct val="30000"/>
      </a:spcBef>
      <a:spcAft>
        <a:spcPct val="0"/>
      </a:spcAft>
      <a:defRPr sz="1200" kern="1200">
        <a:solidFill>
          <a:schemeClr val="tx1"/>
        </a:solidFill>
        <a:latin typeface="+mn-lt"/>
        <a:ea typeface="+mn-ea"/>
        <a:cs typeface="+mn-cs"/>
      </a:defRPr>
    </a:lvl2pPr>
    <a:lvl3pPr marL="914400" algn="r" rtl="1" fontAlgn="base">
      <a:spcBef>
        <a:spcPct val="30000"/>
      </a:spcBef>
      <a:spcAft>
        <a:spcPct val="0"/>
      </a:spcAft>
      <a:defRPr sz="1200" kern="1200">
        <a:solidFill>
          <a:schemeClr val="tx1"/>
        </a:solidFill>
        <a:latin typeface="+mn-lt"/>
        <a:ea typeface="+mn-ea"/>
        <a:cs typeface="+mn-cs"/>
      </a:defRPr>
    </a:lvl3pPr>
    <a:lvl4pPr marL="1371600" algn="r" rtl="1" fontAlgn="base">
      <a:spcBef>
        <a:spcPct val="30000"/>
      </a:spcBef>
      <a:spcAft>
        <a:spcPct val="0"/>
      </a:spcAft>
      <a:defRPr sz="1200" kern="1200">
        <a:solidFill>
          <a:schemeClr val="tx1"/>
        </a:solidFill>
        <a:latin typeface="+mn-lt"/>
        <a:ea typeface="+mn-ea"/>
        <a:cs typeface="+mn-cs"/>
      </a:defRPr>
    </a:lvl4pPr>
    <a:lvl5pPr marL="1828800" algn="r" rtl="1" fontAlgn="base">
      <a:spcBef>
        <a:spcPct val="30000"/>
      </a:spcBef>
      <a:spcAft>
        <a:spcPct val="0"/>
      </a:spcAft>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p:spPr>
      </p:sp>
      <p:sp>
        <p:nvSpPr>
          <p:cNvPr id="41987" name="Notes Placeholder 2"/>
          <p:cNvSpPr>
            <a:spLocks noGrp="1"/>
          </p:cNvSpPr>
          <p:nvPr>
            <p:ph type="body" idx="1"/>
          </p:nvPr>
        </p:nvSpPr>
        <p:spPr bwMode="auto">
          <a:noFill/>
        </p:spPr>
        <p:txBody>
          <a:bodyPr/>
          <a:lstStyle/>
          <a:p>
            <a:pPr>
              <a:spcBef>
                <a:spcPct val="0"/>
              </a:spcBef>
            </a:pPr>
            <a:endParaRPr lang="ar-IQ" smtClean="0"/>
          </a:p>
        </p:txBody>
      </p:sp>
      <p:sp>
        <p:nvSpPr>
          <p:cNvPr id="4198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9757FB8-8F1C-4791-A7DF-4E16E51CD216}" type="slidenum">
              <a:rPr lang="ar-SA">
                <a:ea typeface="Majalla UI"/>
              </a:rPr>
              <a:pPr fontAlgn="base">
                <a:spcBef>
                  <a:spcPct val="0"/>
                </a:spcBef>
                <a:spcAft>
                  <a:spcPct val="0"/>
                </a:spcAft>
              </a:pPr>
              <a:t>5</a:t>
            </a:fld>
            <a:endParaRPr lang="ar-SA">
              <a:ea typeface="Majalla UI"/>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p:spPr>
      </p:sp>
      <p:sp>
        <p:nvSpPr>
          <p:cNvPr id="51203" name="Notes Placeholder 2"/>
          <p:cNvSpPr>
            <a:spLocks noGrp="1"/>
          </p:cNvSpPr>
          <p:nvPr>
            <p:ph type="body" idx="1"/>
          </p:nvPr>
        </p:nvSpPr>
        <p:spPr bwMode="auto">
          <a:noFill/>
        </p:spPr>
        <p:txBody>
          <a:bodyPr/>
          <a:lstStyle/>
          <a:p>
            <a:pPr>
              <a:spcBef>
                <a:spcPct val="0"/>
              </a:spcBef>
            </a:pPr>
            <a:endParaRPr lang="ar-IQ" smtClean="0"/>
          </a:p>
        </p:txBody>
      </p:sp>
      <p:sp>
        <p:nvSpPr>
          <p:cNvPr id="5120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7C66AC4-5C66-41F7-8154-A07D193E91D8}" type="slidenum">
              <a:rPr lang="ar-SA">
                <a:ea typeface="Majalla UI"/>
              </a:rPr>
              <a:pPr fontAlgn="base">
                <a:spcBef>
                  <a:spcPct val="0"/>
                </a:spcBef>
                <a:spcAft>
                  <a:spcPct val="0"/>
                </a:spcAft>
              </a:pPr>
              <a:t>21</a:t>
            </a:fld>
            <a:endParaRPr lang="ar-SA">
              <a:ea typeface="Majalla UI"/>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p:spPr>
      </p:sp>
      <p:sp>
        <p:nvSpPr>
          <p:cNvPr id="52227" name="Notes Placeholder 2"/>
          <p:cNvSpPr>
            <a:spLocks noGrp="1"/>
          </p:cNvSpPr>
          <p:nvPr>
            <p:ph type="body" idx="1"/>
          </p:nvPr>
        </p:nvSpPr>
        <p:spPr bwMode="auto">
          <a:noFill/>
        </p:spPr>
        <p:txBody>
          <a:bodyPr/>
          <a:lstStyle/>
          <a:p>
            <a:pPr>
              <a:spcBef>
                <a:spcPct val="0"/>
              </a:spcBef>
            </a:pPr>
            <a:endParaRPr lang="ar-IQ" smtClean="0"/>
          </a:p>
        </p:txBody>
      </p:sp>
      <p:sp>
        <p:nvSpPr>
          <p:cNvPr id="5222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3008571-BF5B-43AA-B562-D9E95A6FEF7B}" type="slidenum">
              <a:rPr lang="ar-SA">
                <a:ea typeface="Majalla UI"/>
              </a:rPr>
              <a:pPr fontAlgn="base">
                <a:spcBef>
                  <a:spcPct val="0"/>
                </a:spcBef>
                <a:spcAft>
                  <a:spcPct val="0"/>
                </a:spcAft>
              </a:pPr>
              <a:t>23</a:t>
            </a:fld>
            <a:endParaRPr lang="ar-SA">
              <a:ea typeface="Majalla UI"/>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p:spPr>
      </p:sp>
      <p:sp>
        <p:nvSpPr>
          <p:cNvPr id="53251" name="Notes Placeholder 2"/>
          <p:cNvSpPr>
            <a:spLocks noGrp="1"/>
          </p:cNvSpPr>
          <p:nvPr>
            <p:ph type="body" idx="1"/>
          </p:nvPr>
        </p:nvSpPr>
        <p:spPr bwMode="auto">
          <a:noFill/>
        </p:spPr>
        <p:txBody>
          <a:bodyPr/>
          <a:lstStyle/>
          <a:p>
            <a:pPr>
              <a:spcBef>
                <a:spcPct val="0"/>
              </a:spcBef>
            </a:pPr>
            <a:endParaRPr lang="ar-IQ" smtClean="0"/>
          </a:p>
        </p:txBody>
      </p:sp>
      <p:sp>
        <p:nvSpPr>
          <p:cNvPr id="5325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B1B1613-111D-4781-8155-B4FDA770E60A}" type="slidenum">
              <a:rPr lang="ar-SA">
                <a:ea typeface="Majalla UI"/>
              </a:rPr>
              <a:pPr fontAlgn="base">
                <a:spcBef>
                  <a:spcPct val="0"/>
                </a:spcBef>
                <a:spcAft>
                  <a:spcPct val="0"/>
                </a:spcAft>
              </a:pPr>
              <a:t>24</a:t>
            </a:fld>
            <a:endParaRPr lang="ar-SA">
              <a:ea typeface="Majalla UI"/>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p:spPr>
      </p:sp>
      <p:sp>
        <p:nvSpPr>
          <p:cNvPr id="54275" name="Notes Placeholder 2"/>
          <p:cNvSpPr>
            <a:spLocks noGrp="1"/>
          </p:cNvSpPr>
          <p:nvPr>
            <p:ph type="body" idx="1"/>
          </p:nvPr>
        </p:nvSpPr>
        <p:spPr bwMode="auto">
          <a:noFill/>
        </p:spPr>
        <p:txBody>
          <a:bodyPr/>
          <a:lstStyle/>
          <a:p>
            <a:pPr>
              <a:spcBef>
                <a:spcPct val="0"/>
              </a:spcBef>
            </a:pPr>
            <a:endParaRPr lang="ar-IQ" smtClean="0"/>
          </a:p>
        </p:txBody>
      </p:sp>
      <p:sp>
        <p:nvSpPr>
          <p:cNvPr id="542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813D229-0C41-41F8-9FFC-A1ABC62735F7}" type="slidenum">
              <a:rPr lang="ar-SA">
                <a:ea typeface="Majalla UI"/>
              </a:rPr>
              <a:pPr fontAlgn="base">
                <a:spcBef>
                  <a:spcPct val="0"/>
                </a:spcBef>
                <a:spcAft>
                  <a:spcPct val="0"/>
                </a:spcAft>
              </a:pPr>
              <a:t>25</a:t>
            </a:fld>
            <a:endParaRPr lang="ar-SA">
              <a:ea typeface="Majalla UI"/>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p:spPr>
      </p:sp>
      <p:sp>
        <p:nvSpPr>
          <p:cNvPr id="43011" name="Notes Placeholder 2"/>
          <p:cNvSpPr>
            <a:spLocks noGrp="1"/>
          </p:cNvSpPr>
          <p:nvPr>
            <p:ph type="body" idx="1"/>
          </p:nvPr>
        </p:nvSpPr>
        <p:spPr bwMode="auto">
          <a:noFill/>
        </p:spPr>
        <p:txBody>
          <a:bodyPr/>
          <a:lstStyle/>
          <a:p>
            <a:pPr>
              <a:spcBef>
                <a:spcPct val="0"/>
              </a:spcBef>
            </a:pPr>
            <a:endParaRPr lang="ar-IQ" smtClean="0"/>
          </a:p>
        </p:txBody>
      </p:sp>
      <p:sp>
        <p:nvSpPr>
          <p:cNvPr id="430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B6233DA-BC4A-4251-A569-440684725A0C}" type="slidenum">
              <a:rPr lang="ar-SA">
                <a:ea typeface="Majalla UI"/>
              </a:rPr>
              <a:pPr fontAlgn="base">
                <a:spcBef>
                  <a:spcPct val="0"/>
                </a:spcBef>
                <a:spcAft>
                  <a:spcPct val="0"/>
                </a:spcAft>
              </a:pPr>
              <a:t>7</a:t>
            </a:fld>
            <a:endParaRPr lang="ar-SA">
              <a:ea typeface="Majalla UI"/>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p:spPr>
      </p:sp>
      <p:sp>
        <p:nvSpPr>
          <p:cNvPr id="44035" name="Notes Placeholder 2"/>
          <p:cNvSpPr>
            <a:spLocks noGrp="1"/>
          </p:cNvSpPr>
          <p:nvPr>
            <p:ph type="body" idx="1"/>
          </p:nvPr>
        </p:nvSpPr>
        <p:spPr bwMode="auto">
          <a:noFill/>
        </p:spPr>
        <p:txBody>
          <a:bodyPr/>
          <a:lstStyle/>
          <a:p>
            <a:pPr>
              <a:spcBef>
                <a:spcPct val="0"/>
              </a:spcBef>
            </a:pPr>
            <a:endParaRPr lang="ar-IQ" smtClean="0"/>
          </a:p>
        </p:txBody>
      </p:sp>
      <p:sp>
        <p:nvSpPr>
          <p:cNvPr id="4403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3B848F4-C185-45CC-B55B-E3DE630A96E0}" type="slidenum">
              <a:rPr lang="ar-SA">
                <a:ea typeface="Majalla UI"/>
              </a:rPr>
              <a:pPr fontAlgn="base">
                <a:spcBef>
                  <a:spcPct val="0"/>
                </a:spcBef>
                <a:spcAft>
                  <a:spcPct val="0"/>
                </a:spcAft>
              </a:pPr>
              <a:t>8</a:t>
            </a:fld>
            <a:endParaRPr lang="ar-SA">
              <a:ea typeface="Majalla UI"/>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p:spPr>
      </p:sp>
      <p:sp>
        <p:nvSpPr>
          <p:cNvPr id="45059" name="Notes Placeholder 2"/>
          <p:cNvSpPr>
            <a:spLocks noGrp="1"/>
          </p:cNvSpPr>
          <p:nvPr>
            <p:ph type="body" idx="1"/>
          </p:nvPr>
        </p:nvSpPr>
        <p:spPr bwMode="auto">
          <a:noFill/>
        </p:spPr>
        <p:txBody>
          <a:bodyPr/>
          <a:lstStyle/>
          <a:p>
            <a:pPr>
              <a:spcBef>
                <a:spcPct val="0"/>
              </a:spcBef>
            </a:pPr>
            <a:endParaRPr lang="ar-IQ" smtClean="0"/>
          </a:p>
        </p:txBody>
      </p:sp>
      <p:sp>
        <p:nvSpPr>
          <p:cNvPr id="4506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F34CC3E-BFAF-4A87-B5E8-C2141AE5EA39}" type="slidenum">
              <a:rPr lang="ar-SA">
                <a:ea typeface="Majalla UI"/>
              </a:rPr>
              <a:pPr fontAlgn="base">
                <a:spcBef>
                  <a:spcPct val="0"/>
                </a:spcBef>
                <a:spcAft>
                  <a:spcPct val="0"/>
                </a:spcAft>
              </a:pPr>
              <a:t>9</a:t>
            </a:fld>
            <a:endParaRPr lang="ar-SA">
              <a:ea typeface="Majalla UI"/>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a:lstStyle/>
          <a:p>
            <a:pPr>
              <a:spcBef>
                <a:spcPct val="0"/>
              </a:spcBef>
            </a:pPr>
            <a:endParaRPr lang="ar-IQ" smtClean="0"/>
          </a:p>
        </p:txBody>
      </p:sp>
      <p:sp>
        <p:nvSpPr>
          <p:cNvPr id="4608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6A0DE7B-456E-4242-94B2-3F16E75C6D79}" type="slidenum">
              <a:rPr lang="ar-SA">
                <a:ea typeface="Majalla UI"/>
              </a:rPr>
              <a:pPr fontAlgn="base">
                <a:spcBef>
                  <a:spcPct val="0"/>
                </a:spcBef>
                <a:spcAft>
                  <a:spcPct val="0"/>
                </a:spcAft>
              </a:pPr>
              <a:t>11</a:t>
            </a:fld>
            <a:endParaRPr lang="ar-SA">
              <a:ea typeface="Majalla UI"/>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a:lstStyle/>
          <a:p>
            <a:pPr>
              <a:spcBef>
                <a:spcPct val="0"/>
              </a:spcBef>
            </a:pPr>
            <a:endParaRPr lang="ar-IQ" smtClean="0"/>
          </a:p>
        </p:txBody>
      </p:sp>
      <p:sp>
        <p:nvSpPr>
          <p:cNvPr id="4710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C436A32-99D2-413E-973B-E7BC9AA3EE3F}" type="slidenum">
              <a:rPr lang="ar-SA">
                <a:ea typeface="Majalla UI"/>
              </a:rPr>
              <a:pPr fontAlgn="base">
                <a:spcBef>
                  <a:spcPct val="0"/>
                </a:spcBef>
                <a:spcAft>
                  <a:spcPct val="0"/>
                </a:spcAft>
              </a:pPr>
              <a:t>12</a:t>
            </a:fld>
            <a:endParaRPr lang="ar-SA">
              <a:ea typeface="Majalla UI"/>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p:spPr>
      </p:sp>
      <p:sp>
        <p:nvSpPr>
          <p:cNvPr id="48131" name="Notes Placeholder 2"/>
          <p:cNvSpPr>
            <a:spLocks noGrp="1"/>
          </p:cNvSpPr>
          <p:nvPr>
            <p:ph type="body" idx="1"/>
          </p:nvPr>
        </p:nvSpPr>
        <p:spPr bwMode="auto">
          <a:noFill/>
        </p:spPr>
        <p:txBody>
          <a:bodyPr/>
          <a:lstStyle/>
          <a:p>
            <a:pPr>
              <a:spcBef>
                <a:spcPct val="0"/>
              </a:spcBef>
            </a:pPr>
            <a:endParaRPr lang="ar-IQ" smtClean="0"/>
          </a:p>
        </p:txBody>
      </p:sp>
      <p:sp>
        <p:nvSpPr>
          <p:cNvPr id="4813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524EEDD-38F8-4BA0-8347-A3804A5154A8}" type="slidenum">
              <a:rPr lang="ar-SA">
                <a:ea typeface="Majalla UI"/>
              </a:rPr>
              <a:pPr fontAlgn="base">
                <a:spcBef>
                  <a:spcPct val="0"/>
                </a:spcBef>
                <a:spcAft>
                  <a:spcPct val="0"/>
                </a:spcAft>
              </a:pPr>
              <a:t>15</a:t>
            </a:fld>
            <a:endParaRPr lang="ar-SA">
              <a:ea typeface="Majalla UI"/>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p:spPr>
      </p:sp>
      <p:sp>
        <p:nvSpPr>
          <p:cNvPr id="49155" name="Notes Placeholder 2"/>
          <p:cNvSpPr>
            <a:spLocks noGrp="1"/>
          </p:cNvSpPr>
          <p:nvPr>
            <p:ph type="body" idx="1"/>
          </p:nvPr>
        </p:nvSpPr>
        <p:spPr bwMode="auto">
          <a:noFill/>
        </p:spPr>
        <p:txBody>
          <a:bodyPr/>
          <a:lstStyle/>
          <a:p>
            <a:pPr>
              <a:spcBef>
                <a:spcPct val="0"/>
              </a:spcBef>
            </a:pPr>
            <a:endParaRPr lang="ar-IQ" smtClean="0"/>
          </a:p>
        </p:txBody>
      </p:sp>
      <p:sp>
        <p:nvSpPr>
          <p:cNvPr id="4915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2FF90B8-4FA1-4086-B3E6-C0A4D33CF28E}" type="slidenum">
              <a:rPr lang="ar-SA">
                <a:ea typeface="Majalla UI"/>
              </a:rPr>
              <a:pPr fontAlgn="base">
                <a:spcBef>
                  <a:spcPct val="0"/>
                </a:spcBef>
                <a:spcAft>
                  <a:spcPct val="0"/>
                </a:spcAft>
              </a:pPr>
              <a:t>19</a:t>
            </a:fld>
            <a:endParaRPr lang="ar-SA">
              <a:ea typeface="Majalla UI"/>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p:spPr>
      </p:sp>
      <p:sp>
        <p:nvSpPr>
          <p:cNvPr id="50179" name="Notes Placeholder 2"/>
          <p:cNvSpPr>
            <a:spLocks noGrp="1"/>
          </p:cNvSpPr>
          <p:nvPr>
            <p:ph type="body" idx="1"/>
          </p:nvPr>
        </p:nvSpPr>
        <p:spPr bwMode="auto">
          <a:noFill/>
        </p:spPr>
        <p:txBody>
          <a:bodyPr/>
          <a:lstStyle/>
          <a:p>
            <a:pPr>
              <a:spcBef>
                <a:spcPct val="0"/>
              </a:spcBef>
            </a:pPr>
            <a:endParaRPr lang="ar-IQ" smtClean="0"/>
          </a:p>
        </p:txBody>
      </p:sp>
      <p:sp>
        <p:nvSpPr>
          <p:cNvPr id="501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6232650-B011-4C99-AD0C-E27FE41D648F}" type="slidenum">
              <a:rPr lang="ar-SA">
                <a:ea typeface="Majalla UI"/>
              </a:rPr>
              <a:pPr fontAlgn="base">
                <a:spcBef>
                  <a:spcPct val="0"/>
                </a:spcBef>
                <a:spcAft>
                  <a:spcPct val="0"/>
                </a:spcAft>
              </a:pPr>
              <a:t>20</a:t>
            </a:fld>
            <a:endParaRPr lang="ar-SA">
              <a:ea typeface="Majalla UI"/>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14" name="عنوان 13"/>
          <p:cNvSpPr>
            <a:spLocks noGrp="1"/>
          </p:cNvSpPr>
          <p:nvPr>
            <p:ph type="ctrTitle"/>
          </p:nvPr>
        </p:nvSpPr>
        <p:spPr>
          <a:xfrm>
            <a:off x="1432560" y="359898"/>
            <a:ext cx="7406640" cy="1472184"/>
          </a:xfrm>
        </p:spPr>
        <p:txBody>
          <a:bodyPr anchor="b"/>
          <a:lstStyle>
            <a:lvl1pPr algn="l">
              <a:defRPr/>
            </a:lvl1pPr>
            <a:extLst/>
          </a:lstStyle>
          <a:p>
            <a:r>
              <a:rPr kumimoji="0" lang="ar-SA" smtClean="0"/>
              <a:t>انقر لتحرير نمط العنوان الرئيسي</a:t>
            </a:r>
            <a:endParaRPr kumimoji="0" lang="en-US"/>
          </a:p>
        </p:txBody>
      </p:sp>
      <p:sp>
        <p:nvSpPr>
          <p:cNvPr id="22" name="عنوان فرعي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7" name="عنصر نائب للتاريخ 6"/>
          <p:cNvSpPr>
            <a:spLocks noGrp="1"/>
          </p:cNvSpPr>
          <p:nvPr>
            <p:ph type="dt" sz="half" idx="10"/>
          </p:nvPr>
        </p:nvSpPr>
        <p:spPr/>
        <p:txBody>
          <a:bodyPr/>
          <a:lstStyle>
            <a:extLst/>
          </a:lstStyle>
          <a:p>
            <a:pPr>
              <a:defRPr/>
            </a:pPr>
            <a:fld id="{BB012107-803A-4E56-BF31-8B43080641C7}" type="datetime1">
              <a:rPr lang="ar-SA" smtClean="0"/>
              <a:pPr>
                <a:defRPr/>
              </a:pPr>
              <a:t>03/11/1438</a:t>
            </a:fld>
            <a:endParaRPr lang="ar-SA"/>
          </a:p>
        </p:txBody>
      </p:sp>
      <p:sp>
        <p:nvSpPr>
          <p:cNvPr id="20" name="عنصر نائب للتذييل 19"/>
          <p:cNvSpPr>
            <a:spLocks noGrp="1"/>
          </p:cNvSpPr>
          <p:nvPr>
            <p:ph type="ftr" sz="quarter" idx="11"/>
          </p:nvPr>
        </p:nvSpPr>
        <p:spPr/>
        <p:txBody>
          <a:bodyPr/>
          <a:lstStyle>
            <a:extLst/>
          </a:lstStyle>
          <a:p>
            <a:pPr>
              <a:defRPr/>
            </a:pPr>
            <a:endParaRPr lang="ar-SA"/>
          </a:p>
        </p:txBody>
      </p:sp>
      <p:sp>
        <p:nvSpPr>
          <p:cNvPr id="10" name="عنصر نائب لرقم الشريحة 9"/>
          <p:cNvSpPr>
            <a:spLocks noGrp="1"/>
          </p:cNvSpPr>
          <p:nvPr>
            <p:ph type="sldNum" sz="quarter" idx="12"/>
          </p:nvPr>
        </p:nvSpPr>
        <p:spPr/>
        <p:txBody>
          <a:bodyPr/>
          <a:lstStyle>
            <a:extLst/>
          </a:lstStyle>
          <a:p>
            <a:pPr>
              <a:defRPr/>
            </a:pPr>
            <a:fld id="{8034B2E7-234D-42F6-9749-3D83D32017CE}" type="slidenum">
              <a:rPr lang="ar-SA" smtClean="0"/>
              <a:pPr>
                <a:defRPr/>
              </a:pPr>
              <a:t>‹#›</a:t>
            </a:fld>
            <a:endParaRPr lang="ar-SA"/>
          </a:p>
        </p:txBody>
      </p:sp>
      <p:sp>
        <p:nvSpPr>
          <p:cNvPr id="8" name="شكل بيضاوي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pPr>
              <a:defRPr/>
            </a:pPr>
            <a:fld id="{FA87C1F5-7F73-4ED3-B31B-3A23B82DB38E}" type="datetime1">
              <a:rPr lang="ar-SA" smtClean="0"/>
              <a:pPr>
                <a:defRPr/>
              </a:pPr>
              <a:t>03/11/1438</a:t>
            </a:fld>
            <a:endParaRPr lang="ar-SA"/>
          </a:p>
        </p:txBody>
      </p:sp>
      <p:sp>
        <p:nvSpPr>
          <p:cNvPr id="5" name="عنصر نائب للتذييل 4"/>
          <p:cNvSpPr>
            <a:spLocks noGrp="1"/>
          </p:cNvSpPr>
          <p:nvPr>
            <p:ph type="ftr" sz="quarter" idx="11"/>
          </p:nvPr>
        </p:nvSpPr>
        <p:spPr/>
        <p:txBody>
          <a:bodyPr/>
          <a:lstStyle>
            <a:extLst/>
          </a:lstStyle>
          <a:p>
            <a:pPr>
              <a:defRPr/>
            </a:pPr>
            <a:endParaRPr lang="ar-SA"/>
          </a:p>
        </p:txBody>
      </p:sp>
      <p:sp>
        <p:nvSpPr>
          <p:cNvPr id="6" name="عنصر نائب لرقم الشريحة 5"/>
          <p:cNvSpPr>
            <a:spLocks noGrp="1"/>
          </p:cNvSpPr>
          <p:nvPr>
            <p:ph type="sldNum" sz="quarter" idx="12"/>
          </p:nvPr>
        </p:nvSpPr>
        <p:spPr/>
        <p:txBody>
          <a:bodyPr/>
          <a:lstStyle>
            <a:extLst/>
          </a:lstStyle>
          <a:p>
            <a:pPr>
              <a:defRPr/>
            </a:pPr>
            <a:fld id="{2591C5DD-B341-48D8-A42F-DEB6FF01DFB2}" type="slidenum">
              <a:rPr lang="ar-SA" smtClean="0"/>
              <a:pPr>
                <a:defRPr/>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274639"/>
            <a:ext cx="1828800" cy="5851525"/>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1143000" y="274640"/>
            <a:ext cx="5562600" cy="585152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pPr>
              <a:defRPr/>
            </a:pPr>
            <a:fld id="{04A56CFB-A672-4C65-BBA7-DAF3B6E44D42}" type="datetime1">
              <a:rPr lang="ar-SA" smtClean="0"/>
              <a:pPr>
                <a:defRPr/>
              </a:pPr>
              <a:t>03/11/1438</a:t>
            </a:fld>
            <a:endParaRPr lang="ar-SA"/>
          </a:p>
        </p:txBody>
      </p:sp>
      <p:sp>
        <p:nvSpPr>
          <p:cNvPr id="5" name="عنصر نائب للتذييل 4"/>
          <p:cNvSpPr>
            <a:spLocks noGrp="1"/>
          </p:cNvSpPr>
          <p:nvPr>
            <p:ph type="ftr" sz="quarter" idx="11"/>
          </p:nvPr>
        </p:nvSpPr>
        <p:spPr/>
        <p:txBody>
          <a:bodyPr/>
          <a:lstStyle>
            <a:extLst/>
          </a:lstStyle>
          <a:p>
            <a:pPr>
              <a:defRPr/>
            </a:pPr>
            <a:endParaRPr lang="ar-SA"/>
          </a:p>
        </p:txBody>
      </p:sp>
      <p:sp>
        <p:nvSpPr>
          <p:cNvPr id="6" name="عنصر نائب لرقم الشريحة 5"/>
          <p:cNvSpPr>
            <a:spLocks noGrp="1"/>
          </p:cNvSpPr>
          <p:nvPr>
            <p:ph type="sldNum" sz="quarter" idx="12"/>
          </p:nvPr>
        </p:nvSpPr>
        <p:spPr/>
        <p:txBody>
          <a:bodyPr/>
          <a:lstStyle>
            <a:extLst/>
          </a:lstStyle>
          <a:p>
            <a:pPr>
              <a:defRPr/>
            </a:pPr>
            <a:fld id="{E633B7C8-6A12-4589-A81A-F0A46541954C}" type="slidenum">
              <a:rPr lang="ar-SA" smtClean="0"/>
              <a:pPr>
                <a:defRPr/>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pPr>
              <a:defRPr/>
            </a:pPr>
            <a:fld id="{5B2F1731-ADD4-4E6E-B92B-1C423C84E582}" type="datetime1">
              <a:rPr lang="ar-SA" smtClean="0"/>
              <a:pPr>
                <a:defRPr/>
              </a:pPr>
              <a:t>03/11/1438</a:t>
            </a:fld>
            <a:endParaRPr lang="ar-SA"/>
          </a:p>
        </p:txBody>
      </p:sp>
      <p:sp>
        <p:nvSpPr>
          <p:cNvPr id="5" name="عنصر نائب للتذييل 4"/>
          <p:cNvSpPr>
            <a:spLocks noGrp="1"/>
          </p:cNvSpPr>
          <p:nvPr>
            <p:ph type="ftr" sz="quarter" idx="11"/>
          </p:nvPr>
        </p:nvSpPr>
        <p:spPr/>
        <p:txBody>
          <a:bodyPr/>
          <a:lstStyle>
            <a:extLst/>
          </a:lstStyle>
          <a:p>
            <a:pPr>
              <a:defRPr/>
            </a:pPr>
            <a:endParaRPr lang="ar-SA"/>
          </a:p>
        </p:txBody>
      </p:sp>
      <p:sp>
        <p:nvSpPr>
          <p:cNvPr id="6" name="عنصر نائب لرقم الشريحة 5"/>
          <p:cNvSpPr>
            <a:spLocks noGrp="1"/>
          </p:cNvSpPr>
          <p:nvPr>
            <p:ph type="sldNum" sz="quarter" idx="12"/>
          </p:nvPr>
        </p:nvSpPr>
        <p:spPr/>
        <p:txBody>
          <a:bodyPr/>
          <a:lstStyle>
            <a:extLst/>
          </a:lstStyle>
          <a:p>
            <a:pPr>
              <a:defRPr/>
            </a:pPr>
            <a:fld id="{68051EB0-6F1A-46A3-9E19-DE06DDA3C58D}" type="slidenum">
              <a:rPr lang="ar-SA" smtClean="0"/>
              <a:pPr>
                <a:defRPr/>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مستطيل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pPr>
              <a:defRPr/>
            </a:pPr>
            <a:fld id="{F87437C9-348D-4243-873D-1A0ACB293D10}" type="datetime1">
              <a:rPr lang="ar-SA" smtClean="0"/>
              <a:pPr>
                <a:defRPr/>
              </a:pPr>
              <a:t>03/11/1438</a:t>
            </a:fld>
            <a:endParaRPr lang="ar-SA"/>
          </a:p>
        </p:txBody>
      </p:sp>
      <p:sp>
        <p:nvSpPr>
          <p:cNvPr id="5" name="عنصر نائب للتذييل 4"/>
          <p:cNvSpPr>
            <a:spLocks noGrp="1"/>
          </p:cNvSpPr>
          <p:nvPr>
            <p:ph type="ftr" sz="quarter" idx="11"/>
          </p:nvPr>
        </p:nvSpPr>
        <p:spPr/>
        <p:txBody>
          <a:bodyPr/>
          <a:lstStyle>
            <a:extLst/>
          </a:lstStyle>
          <a:p>
            <a:pPr>
              <a:defRPr/>
            </a:pPr>
            <a:endParaRPr lang="ar-SA"/>
          </a:p>
        </p:txBody>
      </p:sp>
      <p:sp>
        <p:nvSpPr>
          <p:cNvPr id="6" name="عنصر نائب لرقم الشريحة 5"/>
          <p:cNvSpPr>
            <a:spLocks noGrp="1"/>
          </p:cNvSpPr>
          <p:nvPr>
            <p:ph type="sldNum" sz="quarter" idx="12"/>
          </p:nvPr>
        </p:nvSpPr>
        <p:spPr/>
        <p:txBody>
          <a:bodyPr/>
          <a:lstStyle>
            <a:extLst/>
          </a:lstStyle>
          <a:p>
            <a:pPr>
              <a:defRPr/>
            </a:pPr>
            <a:fld id="{DE483649-3FA7-42E5-9C4B-A4C245EEA5EF}" type="slidenum">
              <a:rPr lang="ar-SA" smtClean="0"/>
              <a:pPr>
                <a:defRPr/>
              </a:pPr>
              <a:t>‹#›</a:t>
            </a:fld>
            <a:endParaRPr lang="ar-SA"/>
          </a:p>
        </p:txBody>
      </p:sp>
      <p:sp>
        <p:nvSpPr>
          <p:cNvPr id="10" name="مستطيل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pPr>
              <a:defRPr/>
            </a:pPr>
            <a:fld id="{3990A423-2D5B-448A-805C-C933EDE89BC0}" type="datetime1">
              <a:rPr lang="ar-SA" smtClean="0"/>
              <a:pPr>
                <a:defRPr/>
              </a:pPr>
              <a:t>03/11/1438</a:t>
            </a:fld>
            <a:endParaRPr lang="ar-SA"/>
          </a:p>
        </p:txBody>
      </p:sp>
      <p:sp>
        <p:nvSpPr>
          <p:cNvPr id="6" name="عنصر نائب للتذييل 5"/>
          <p:cNvSpPr>
            <a:spLocks noGrp="1"/>
          </p:cNvSpPr>
          <p:nvPr>
            <p:ph type="ftr" sz="quarter" idx="11"/>
          </p:nvPr>
        </p:nvSpPr>
        <p:spPr/>
        <p:txBody>
          <a:bodyPr/>
          <a:lstStyle>
            <a:extLst/>
          </a:lstStyle>
          <a:p>
            <a:pPr>
              <a:defRPr/>
            </a:pPr>
            <a:endParaRPr lang="ar-SA"/>
          </a:p>
        </p:txBody>
      </p:sp>
      <p:sp>
        <p:nvSpPr>
          <p:cNvPr id="7" name="عنصر نائب لرقم الشريحة 6"/>
          <p:cNvSpPr>
            <a:spLocks noGrp="1"/>
          </p:cNvSpPr>
          <p:nvPr>
            <p:ph type="sldNum" sz="quarter" idx="12"/>
          </p:nvPr>
        </p:nvSpPr>
        <p:spPr/>
        <p:txBody>
          <a:bodyPr/>
          <a:lstStyle>
            <a:extLst/>
          </a:lstStyle>
          <a:p>
            <a:pPr>
              <a:defRPr/>
            </a:pPr>
            <a:fld id="{63251A15-BA40-4D9F-8F36-FDB5D99B05F4}" type="slidenum">
              <a:rPr lang="ar-SA" smtClean="0"/>
              <a:pPr>
                <a:defRPr/>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pPr>
              <a:defRPr/>
            </a:pPr>
            <a:fld id="{C33C72C2-240D-461D-A929-CCBC8F1C9EA3}" type="datetime1">
              <a:rPr lang="ar-SA" smtClean="0"/>
              <a:pPr>
                <a:defRPr/>
              </a:pPr>
              <a:t>03/11/1438</a:t>
            </a:fld>
            <a:endParaRPr lang="ar-SA"/>
          </a:p>
        </p:txBody>
      </p:sp>
      <p:sp>
        <p:nvSpPr>
          <p:cNvPr id="8" name="عنصر نائب للتذييل 7"/>
          <p:cNvSpPr>
            <a:spLocks noGrp="1"/>
          </p:cNvSpPr>
          <p:nvPr>
            <p:ph type="ftr" sz="quarter" idx="11"/>
          </p:nvPr>
        </p:nvSpPr>
        <p:spPr/>
        <p:txBody>
          <a:bodyPr/>
          <a:lstStyle>
            <a:extLst/>
          </a:lstStyle>
          <a:p>
            <a:pPr>
              <a:defRPr/>
            </a:pPr>
            <a:endParaRPr lang="ar-SA"/>
          </a:p>
        </p:txBody>
      </p:sp>
      <p:sp>
        <p:nvSpPr>
          <p:cNvPr id="9" name="عنصر نائب لرقم الشريحة 8"/>
          <p:cNvSpPr>
            <a:spLocks noGrp="1"/>
          </p:cNvSpPr>
          <p:nvPr>
            <p:ph type="sldNum" sz="quarter" idx="12"/>
          </p:nvPr>
        </p:nvSpPr>
        <p:spPr/>
        <p:txBody>
          <a:bodyPr/>
          <a:lstStyle>
            <a:extLst/>
          </a:lstStyle>
          <a:p>
            <a:pPr>
              <a:defRPr/>
            </a:pPr>
            <a:fld id="{303EE79C-685E-433F-B688-6D1E9051FAE2}" type="slidenum">
              <a:rPr lang="ar-SA" smtClean="0"/>
              <a:pPr>
                <a:defRPr/>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nchor="ct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pPr>
              <a:defRPr/>
            </a:pPr>
            <a:fld id="{D17CE569-52C3-4437-BF2C-972DD5852828}" type="datetime1">
              <a:rPr lang="ar-SA" smtClean="0"/>
              <a:pPr>
                <a:defRPr/>
              </a:pPr>
              <a:t>03/11/1438</a:t>
            </a:fld>
            <a:endParaRPr lang="ar-SA"/>
          </a:p>
        </p:txBody>
      </p:sp>
      <p:sp>
        <p:nvSpPr>
          <p:cNvPr id="4" name="عنصر نائب للتذييل 3"/>
          <p:cNvSpPr>
            <a:spLocks noGrp="1"/>
          </p:cNvSpPr>
          <p:nvPr>
            <p:ph type="ftr" sz="quarter" idx="11"/>
          </p:nvPr>
        </p:nvSpPr>
        <p:spPr/>
        <p:txBody>
          <a:bodyPr/>
          <a:lstStyle>
            <a:extLst/>
          </a:lstStyle>
          <a:p>
            <a:pPr>
              <a:defRPr/>
            </a:pPr>
            <a:endParaRPr lang="ar-SA"/>
          </a:p>
        </p:txBody>
      </p:sp>
      <p:sp>
        <p:nvSpPr>
          <p:cNvPr id="5" name="عنصر نائب لرقم الشريحة 4"/>
          <p:cNvSpPr>
            <a:spLocks noGrp="1"/>
          </p:cNvSpPr>
          <p:nvPr>
            <p:ph type="sldNum" sz="quarter" idx="12"/>
          </p:nvPr>
        </p:nvSpPr>
        <p:spPr/>
        <p:txBody>
          <a:bodyPr/>
          <a:lstStyle>
            <a:extLst/>
          </a:lstStyle>
          <a:p>
            <a:pPr>
              <a:defRPr/>
            </a:pPr>
            <a:fld id="{C68B7399-114D-41D5-A7D0-5A824B84D3DA}" type="slidenum">
              <a:rPr lang="ar-SA" smtClean="0"/>
              <a:pPr>
                <a:defRPr/>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5" name="مستطيل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صر نائب للتاريخ 1"/>
          <p:cNvSpPr>
            <a:spLocks noGrp="1"/>
          </p:cNvSpPr>
          <p:nvPr>
            <p:ph type="dt" sz="half" idx="10"/>
          </p:nvPr>
        </p:nvSpPr>
        <p:spPr/>
        <p:txBody>
          <a:bodyPr/>
          <a:lstStyle>
            <a:extLst/>
          </a:lstStyle>
          <a:p>
            <a:pPr>
              <a:defRPr/>
            </a:pPr>
            <a:fld id="{4A5FD102-4DF5-41B4-BB1E-48C83F27A02E}" type="datetime1">
              <a:rPr lang="ar-SA" smtClean="0"/>
              <a:pPr>
                <a:defRPr/>
              </a:pPr>
              <a:t>03/11/1438</a:t>
            </a:fld>
            <a:endParaRPr lang="ar-SA"/>
          </a:p>
        </p:txBody>
      </p:sp>
      <p:sp>
        <p:nvSpPr>
          <p:cNvPr id="3" name="عنصر نائب للتذييل 2"/>
          <p:cNvSpPr>
            <a:spLocks noGrp="1"/>
          </p:cNvSpPr>
          <p:nvPr>
            <p:ph type="ftr" sz="quarter" idx="11"/>
          </p:nvPr>
        </p:nvSpPr>
        <p:spPr/>
        <p:txBody>
          <a:bodyPr/>
          <a:lstStyle>
            <a:extLst/>
          </a:lstStyle>
          <a:p>
            <a:pPr>
              <a:defRPr/>
            </a:pPr>
            <a:endParaRPr lang="ar-SA"/>
          </a:p>
        </p:txBody>
      </p:sp>
      <p:sp>
        <p:nvSpPr>
          <p:cNvPr id="4" name="عنصر نائب لرقم الشريحة 3"/>
          <p:cNvSpPr>
            <a:spLocks noGrp="1"/>
          </p:cNvSpPr>
          <p:nvPr>
            <p:ph type="sldNum" sz="quarter" idx="12"/>
          </p:nvPr>
        </p:nvSpPr>
        <p:spPr/>
        <p:txBody>
          <a:bodyPr/>
          <a:lstStyle>
            <a:extLst/>
          </a:lstStyle>
          <a:p>
            <a:pPr>
              <a:defRPr/>
            </a:pPr>
            <a:fld id="{B05F6A36-8DC4-4B0F-8EDA-4DE38D8B447A}" type="slidenum">
              <a:rPr lang="ar-SA" smtClean="0"/>
              <a:pPr>
                <a:defRPr/>
              </a:pPr>
              <a:t>‹#›</a:t>
            </a:fld>
            <a:endParaRPr lang="ar-SA"/>
          </a:p>
        </p:txBody>
      </p:sp>
      <p:sp>
        <p:nvSpPr>
          <p:cNvPr id="6" name="مستطيل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pPr>
              <a:defRPr/>
            </a:pPr>
            <a:fld id="{2AB02EC2-C622-4159-B4C1-255B4958A24A}" type="datetime1">
              <a:rPr lang="ar-SA" smtClean="0"/>
              <a:pPr>
                <a:defRPr/>
              </a:pPr>
              <a:t>03/11/1438</a:t>
            </a:fld>
            <a:endParaRPr lang="ar-SA"/>
          </a:p>
        </p:txBody>
      </p:sp>
      <p:sp>
        <p:nvSpPr>
          <p:cNvPr id="6" name="عنصر نائب للتذييل 5"/>
          <p:cNvSpPr>
            <a:spLocks noGrp="1"/>
          </p:cNvSpPr>
          <p:nvPr>
            <p:ph type="ftr" sz="quarter" idx="11"/>
          </p:nvPr>
        </p:nvSpPr>
        <p:spPr/>
        <p:txBody>
          <a:bodyPr/>
          <a:lstStyle>
            <a:extLst/>
          </a:lstStyle>
          <a:p>
            <a:pPr>
              <a:defRPr/>
            </a:pPr>
            <a:endParaRPr lang="ar-SA"/>
          </a:p>
        </p:txBody>
      </p:sp>
      <p:sp>
        <p:nvSpPr>
          <p:cNvPr id="7" name="عنصر نائب لرقم الشريحة 6"/>
          <p:cNvSpPr>
            <a:spLocks noGrp="1"/>
          </p:cNvSpPr>
          <p:nvPr>
            <p:ph type="sldNum" sz="quarter" idx="12"/>
          </p:nvPr>
        </p:nvSpPr>
        <p:spPr/>
        <p:txBody>
          <a:bodyPr/>
          <a:lstStyle>
            <a:extLst/>
          </a:lstStyle>
          <a:p>
            <a:pPr>
              <a:defRPr/>
            </a:pPr>
            <a:fld id="{EA8B06EB-305F-4501-9D5A-CF78E8213B83}" type="slidenum">
              <a:rPr lang="ar-SA" smtClean="0"/>
              <a:pPr>
                <a:defRPr/>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extLst/>
          </a:lstStyle>
          <a:p>
            <a:pPr>
              <a:defRPr/>
            </a:pPr>
            <a:fld id="{18899B2C-5523-4934-A93B-7F4DA5B6FDC4}" type="datetime1">
              <a:rPr lang="ar-SA" smtClean="0"/>
              <a:pPr>
                <a:defRPr/>
              </a:pPr>
              <a:t>03/11/1438</a:t>
            </a:fld>
            <a:endParaRPr lang="ar-SA"/>
          </a:p>
        </p:txBody>
      </p:sp>
      <p:sp>
        <p:nvSpPr>
          <p:cNvPr id="6" name="عنصر نائب للتذييل 5"/>
          <p:cNvSpPr>
            <a:spLocks noGrp="1"/>
          </p:cNvSpPr>
          <p:nvPr>
            <p:ph type="ftr" sz="quarter" idx="11"/>
          </p:nvPr>
        </p:nvSpPr>
        <p:spPr/>
        <p:txBody>
          <a:bodyPr/>
          <a:lstStyle>
            <a:extLst/>
          </a:lstStyle>
          <a:p>
            <a:pPr>
              <a:defRPr/>
            </a:pPr>
            <a:endParaRPr lang="ar-SA"/>
          </a:p>
        </p:txBody>
      </p:sp>
      <p:sp>
        <p:nvSpPr>
          <p:cNvPr id="7" name="عنصر نائب لرقم الشريحة 6"/>
          <p:cNvSpPr>
            <a:spLocks noGrp="1"/>
          </p:cNvSpPr>
          <p:nvPr>
            <p:ph type="sldNum" sz="quarter" idx="12"/>
          </p:nvPr>
        </p:nvSpPr>
        <p:spPr/>
        <p:txBody>
          <a:bodyPr/>
          <a:lstStyle>
            <a:extLst/>
          </a:lstStyle>
          <a:p>
            <a:pPr>
              <a:defRPr/>
            </a:pPr>
            <a:fld id="{077B9A93-882E-44F1-A46E-9B79F644A880}" type="slidenum">
              <a:rPr lang="ar-SA" smtClean="0"/>
              <a:pPr>
                <a:defRPr/>
              </a:pPr>
              <a:t>‹#›</a:t>
            </a:fld>
            <a:endParaRPr lang="ar-SA"/>
          </a:p>
        </p:txBody>
      </p:sp>
      <p:sp>
        <p:nvSpPr>
          <p:cNvPr id="8" name="مستطيل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عنصر نائب للصورة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ar-SA" smtClean="0"/>
              <a:t>انقر فوق الرمز لإضافة صورة</a:t>
            </a:r>
            <a:endParaRPr kumimoji="0" lang="en-US" dirty="0"/>
          </a:p>
        </p:txBody>
      </p:sp>
      <p:sp>
        <p:nvSpPr>
          <p:cNvPr id="9" name="مخطط انسيابي: معالجة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مخطط انسيابي: معالجة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عنصر نائب للنص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دائري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دائرة مجوفة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مستطيل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عنصر نائب للعنوان 4"/>
          <p:cNvSpPr>
            <a:spLocks noGrp="1"/>
          </p:cNvSpPr>
          <p:nvPr>
            <p:ph type="title"/>
          </p:nvPr>
        </p:nvSpPr>
        <p:spPr>
          <a:xfrm>
            <a:off x="1435608" y="274638"/>
            <a:ext cx="7498080" cy="1143000"/>
          </a:xfrm>
          <a:prstGeom prst="rect">
            <a:avLst/>
          </a:prstGeom>
        </p:spPr>
        <p:txBody>
          <a:bodyPr anchor="ctr">
            <a:normAutofit/>
          </a:bodyPr>
          <a:lstStyle>
            <a:extLst/>
          </a:lstStyle>
          <a:p>
            <a:r>
              <a:rPr kumimoji="0" lang="ar-SA" smtClean="0"/>
              <a:t>انقر لتحرير نمط العنوان الرئيسي</a:t>
            </a:r>
            <a:endParaRPr kumimoji="0" lang="en-US"/>
          </a:p>
        </p:txBody>
      </p:sp>
      <p:sp>
        <p:nvSpPr>
          <p:cNvPr id="9" name="عنصر نائب للنص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4" name="عنصر نائب للتاريخ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pPr>
              <a:defRPr/>
            </a:pPr>
            <a:fld id="{2D71020F-4C95-416F-BCC5-11FF6968D5E6}" type="datetime1">
              <a:rPr lang="ar-SA" smtClean="0"/>
              <a:pPr>
                <a:defRPr/>
              </a:pPr>
              <a:t>03/11/1438</a:t>
            </a:fld>
            <a:endParaRPr lang="ar-SA"/>
          </a:p>
        </p:txBody>
      </p:sp>
      <p:sp>
        <p:nvSpPr>
          <p:cNvPr id="10" name="عنصر نائب للتذييل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pPr>
              <a:defRPr/>
            </a:pPr>
            <a:endParaRPr lang="ar-SA"/>
          </a:p>
        </p:txBody>
      </p:sp>
      <p:sp>
        <p:nvSpPr>
          <p:cNvPr id="22" name="عنصر نائب لرقم الشريحة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pPr>
              <a:defRPr/>
            </a:pPr>
            <a:fld id="{1317D7B7-F01A-4F14-A484-69CF9BC0F29D}" type="slidenum">
              <a:rPr lang="ar-SA" smtClean="0"/>
              <a:pPr>
                <a:defRPr/>
              </a:pPr>
              <a:t>‹#›</a:t>
            </a:fld>
            <a:endParaRPr lang="ar-SA"/>
          </a:p>
        </p:txBody>
      </p:sp>
      <p:sp>
        <p:nvSpPr>
          <p:cNvPr id="15" name="مستطيل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834" r:id="rId1"/>
    <p:sldLayoutId id="2147483835" r:id="rId2"/>
    <p:sldLayoutId id="2147483836" r:id="rId3"/>
    <p:sldLayoutId id="2147483837" r:id="rId4"/>
    <p:sldLayoutId id="2147483838" r:id="rId5"/>
    <p:sldLayoutId id="2147483839" r:id="rId6"/>
    <p:sldLayoutId id="2147483840" r:id="rId7"/>
    <p:sldLayoutId id="2147483841" r:id="rId8"/>
    <p:sldLayoutId id="2147483842" r:id="rId9"/>
    <p:sldLayoutId id="2147483843" r:id="rId10"/>
    <p:sldLayoutId id="2147483844" r:id="rId11"/>
  </p:sldLayoutIdLst>
  <p:hf hdr="0" ftr="0" dt="0"/>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3.xml"/><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4.xml"/><Relationship Id="rId2" Type="http://schemas.openxmlformats.org/officeDocument/2006/relationships/image" Target="../media/image7.jpeg"/><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5.xml.rels><?xml version="1.0" encoding="UTF-8" standalone="yes"?>
<Relationships xmlns="http://schemas.openxmlformats.org/package/2006/relationships"><Relationship Id="rId3" Type="http://schemas.openxmlformats.org/officeDocument/2006/relationships/image" Target="../media/image9.jpeg"/><Relationship Id="rId7" Type="http://schemas.openxmlformats.org/officeDocument/2006/relationships/diagramColors" Target="../diagrams/colors6.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QuickStyle" Target="../diagrams/quickStyle6.xml"/><Relationship Id="rId5" Type="http://schemas.openxmlformats.org/officeDocument/2006/relationships/diagramLayout" Target="../diagrams/layout6.xml"/><Relationship Id="rId4" Type="http://schemas.openxmlformats.org/officeDocument/2006/relationships/diagramData" Target="../diagrams/data6.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7.xml"/><Relationship Id="rId7" Type="http://schemas.openxmlformats.org/officeDocument/2006/relationships/image" Target="../media/image11.jpeg"/><Relationship Id="rId2" Type="http://schemas.openxmlformats.org/officeDocument/2006/relationships/image" Target="../media/image7.jpeg"/><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29.xml.rels><?xml version="1.0" encoding="UTF-8" standalone="yes"?>
<Relationships xmlns="http://schemas.openxmlformats.org/package/2006/relationships"><Relationship Id="rId3" Type="http://schemas.openxmlformats.org/officeDocument/2006/relationships/diagramData" Target="../diagrams/data13.xml"/><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diagramColors" Target="../diagrams/colors13.xml"/><Relationship Id="rId5" Type="http://schemas.openxmlformats.org/officeDocument/2006/relationships/diagramQuickStyle" Target="../diagrams/quickStyle13.xml"/><Relationship Id="rId4" Type="http://schemas.openxmlformats.org/officeDocument/2006/relationships/diagramLayout" Target="../diagrams/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2.xml"/><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432560" y="359898"/>
            <a:ext cx="7406640" cy="1711780"/>
          </a:xfrm>
        </p:spPr>
        <p:style>
          <a:lnRef idx="2">
            <a:schemeClr val="accent1">
              <a:shade val="50000"/>
            </a:schemeClr>
          </a:lnRef>
          <a:fillRef idx="1">
            <a:schemeClr val="accent1"/>
          </a:fillRef>
          <a:effectRef idx="0">
            <a:schemeClr val="accent1"/>
          </a:effectRef>
          <a:fontRef idx="minor">
            <a:schemeClr val="lt1"/>
          </a:fontRef>
        </p:style>
        <p:txBody>
          <a:bodyPr/>
          <a:lstStyle/>
          <a:p>
            <a:pPr algn="ctr"/>
            <a:r>
              <a:rPr lang="ar-IQ" dirty="0" smtClean="0"/>
              <a:t>الصحة النفسية </a:t>
            </a:r>
            <a:endParaRPr lang="ar-IQ" dirty="0"/>
          </a:p>
        </p:txBody>
      </p:sp>
      <p:sp>
        <p:nvSpPr>
          <p:cNvPr id="3" name="عنوان فرعي 2"/>
          <p:cNvSpPr>
            <a:spLocks noGrp="1"/>
          </p:cNvSpPr>
          <p:nvPr>
            <p:ph type="subTitle" idx="1"/>
          </p:nvPr>
        </p:nvSpPr>
        <p:spPr>
          <a:xfrm>
            <a:off x="1432560" y="1850064"/>
            <a:ext cx="7406640" cy="3722076"/>
          </a:xfrm>
        </p:spPr>
        <p:txBody>
          <a:bodyPr/>
          <a:lstStyle/>
          <a:p>
            <a:pPr algn="ctr"/>
            <a:endParaRPr lang="ar-IQ" dirty="0" smtClean="0"/>
          </a:p>
          <a:p>
            <a:pPr algn="ctr"/>
            <a:endParaRPr lang="ar-IQ" dirty="0" smtClean="0"/>
          </a:p>
        </p:txBody>
      </p:sp>
      <p:sp>
        <p:nvSpPr>
          <p:cNvPr id="4" name="عنصر نائب لرقم الشريحة 3"/>
          <p:cNvSpPr>
            <a:spLocks noGrp="1"/>
          </p:cNvSpPr>
          <p:nvPr>
            <p:ph type="sldNum" sz="quarter" idx="12"/>
          </p:nvPr>
        </p:nvSpPr>
        <p:spPr/>
        <p:txBody>
          <a:bodyPr/>
          <a:lstStyle/>
          <a:p>
            <a:pPr>
              <a:defRPr/>
            </a:pPr>
            <a:fld id="{8034B2E7-234D-42F6-9749-3D83D32017CE}" type="slidenum">
              <a:rPr lang="ar-SA" smtClean="0"/>
              <a:pPr>
                <a:defRPr/>
              </a:pPr>
              <a:t>1</a:t>
            </a:fld>
            <a:endParaRPr lang="ar-SA"/>
          </a:p>
        </p:txBody>
      </p:sp>
      <p:sp>
        <p:nvSpPr>
          <p:cNvPr id="6" name="مستطيل 5"/>
          <p:cNvSpPr/>
          <p:nvPr/>
        </p:nvSpPr>
        <p:spPr>
          <a:xfrm>
            <a:off x="1785918" y="3571876"/>
            <a:ext cx="6929487" cy="1754326"/>
          </a:xfrm>
          <a:prstGeom prst="rect">
            <a:avLst/>
          </a:prstGeom>
          <a:noFill/>
        </p:spPr>
        <p:txBody>
          <a:bodyPr wrap="square" lIns="91440" tIns="45720" rIns="91440" bIns="45720">
            <a:spAutoFit/>
          </a:bodyPr>
          <a:lstStyle/>
          <a:p>
            <a:pPr algn="ctr"/>
            <a:r>
              <a:rPr lang="ar-IQ" sz="3600" b="1" dirty="0" err="1" smtClean="0">
                <a:ln w="19050">
                  <a:solidFill>
                    <a:schemeClr val="tx2">
                      <a:tint val="1000"/>
                    </a:schemeClr>
                  </a:solidFill>
                  <a:prstDash val="solid"/>
                </a:ln>
                <a:solidFill>
                  <a:schemeClr val="accent3">
                    <a:lumMod val="75000"/>
                  </a:schemeClr>
                </a:solidFill>
                <a:effectLst>
                  <a:outerShdw blurRad="50000" dist="50800" dir="7500000" algn="tl">
                    <a:srgbClr val="000000">
                      <a:shade val="5000"/>
                      <a:alpha val="35000"/>
                    </a:srgbClr>
                  </a:outerShdw>
                </a:effectLst>
              </a:rPr>
              <a:t>اعداد</a:t>
            </a:r>
            <a:r>
              <a:rPr lang="ar-IQ" sz="3600" b="1" dirty="0" smtClean="0">
                <a:ln w="19050">
                  <a:solidFill>
                    <a:schemeClr val="tx2">
                      <a:tint val="1000"/>
                    </a:schemeClr>
                  </a:solidFill>
                  <a:prstDash val="solid"/>
                </a:ln>
                <a:solidFill>
                  <a:schemeClr val="accent3">
                    <a:lumMod val="75000"/>
                  </a:schemeClr>
                </a:solidFill>
                <a:effectLst>
                  <a:outerShdw blurRad="50000" dist="50800" dir="7500000" algn="tl">
                    <a:srgbClr val="000000">
                      <a:shade val="5000"/>
                      <a:alpha val="35000"/>
                    </a:srgbClr>
                  </a:outerShdw>
                </a:effectLst>
              </a:rPr>
              <a:t> الدكتور   </a:t>
            </a:r>
          </a:p>
          <a:p>
            <a:pPr algn="ctr"/>
            <a:r>
              <a:rPr lang="ar-IQ" sz="3600" b="1" cap="none" spc="50" dirty="0" smtClean="0">
                <a:ln w="19050">
                  <a:solidFill>
                    <a:schemeClr val="tx2">
                      <a:tint val="1000"/>
                    </a:schemeClr>
                  </a:solidFill>
                  <a:prstDash val="solid"/>
                </a:ln>
                <a:solidFill>
                  <a:schemeClr val="accent3">
                    <a:lumMod val="75000"/>
                  </a:schemeClr>
                </a:solidFill>
                <a:effectLst>
                  <a:outerShdw blurRad="50000" dist="50800" dir="7500000" algn="tl">
                    <a:srgbClr val="000000">
                      <a:shade val="5000"/>
                      <a:alpha val="35000"/>
                    </a:srgbClr>
                  </a:outerShdw>
                </a:effectLst>
              </a:rPr>
              <a:t>ميثم عبد الكاظم هاشم الساعدي</a:t>
            </a:r>
          </a:p>
          <a:p>
            <a:pPr algn="ctr"/>
            <a:r>
              <a:rPr lang="ar-IQ" sz="3600" b="1" spc="50" dirty="0" smtClean="0">
                <a:ln w="19050">
                  <a:solidFill>
                    <a:schemeClr val="tx2">
                      <a:tint val="1000"/>
                    </a:schemeClr>
                  </a:solidFill>
                  <a:prstDash val="solid"/>
                </a:ln>
                <a:solidFill>
                  <a:schemeClr val="accent3">
                    <a:lumMod val="75000"/>
                  </a:schemeClr>
                </a:solidFill>
                <a:effectLst>
                  <a:outerShdw blurRad="50000" dist="50800" dir="7500000" algn="tl">
                    <a:srgbClr val="000000">
                      <a:shade val="5000"/>
                      <a:alpha val="35000"/>
                    </a:srgbClr>
                  </a:outerShdw>
                </a:effectLst>
              </a:rPr>
              <a:t>قسم الارشاد النفسي والتوجيه التربوي</a:t>
            </a:r>
            <a:endParaRPr lang="ar-SA" sz="3600" b="1" cap="none" spc="50" dirty="0">
              <a:ln w="13500">
                <a:solidFill>
                  <a:schemeClr val="accent1">
                    <a:shade val="2500"/>
                    <a:alpha val="6500"/>
                  </a:schemeClr>
                </a:solidFill>
                <a:prstDash val="solid"/>
              </a:ln>
              <a:solidFill>
                <a:schemeClr val="accent3">
                  <a:lumMod val="75000"/>
                </a:schemeClr>
              </a:solidFill>
              <a:effectLst>
                <a:innerShdw blurRad="50900" dist="38500" dir="13500000">
                  <a:srgbClr val="000000">
                    <a:alpha val="60000"/>
                  </a:srgbClr>
                </a:innerShdw>
              </a:effectLst>
            </a:endParaRPr>
          </a:p>
        </p:txBody>
      </p:sp>
      <p:pic>
        <p:nvPicPr>
          <p:cNvPr id="8" name="Picture 2" descr="C:\Users\lenovo\Desktop\الصورة.jpg"/>
          <p:cNvPicPr>
            <a:picLocks noChangeAspect="1" noChangeArrowheads="1"/>
          </p:cNvPicPr>
          <p:nvPr/>
        </p:nvPicPr>
        <p:blipFill>
          <a:blip r:embed="rId2"/>
          <a:srcRect/>
          <a:stretch>
            <a:fillRect/>
          </a:stretch>
        </p:blipFill>
        <p:spPr bwMode="auto">
          <a:xfrm>
            <a:off x="1500166" y="3071810"/>
            <a:ext cx="1214446" cy="1481131"/>
          </a:xfrm>
          <a:prstGeom prst="rect">
            <a:avLst/>
          </a:prstGeom>
          <a:noFill/>
        </p:spPr>
      </p:pic>
    </p:spTree>
  </p:cSld>
  <p:clrMapOvr>
    <a:masterClrMapping/>
  </p:clrMapOvr>
  <p:transition>
    <p:fade thruBlk="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435100" y="274638"/>
            <a:ext cx="7499350" cy="633412"/>
          </a:xfrm>
          <a:blipFill>
            <a:blip r:embed="rId2" cstate="print"/>
            <a:tile tx="0" ty="0" sx="100000" sy="100000" flip="none" algn="tl"/>
          </a:blipFill>
        </p:spPr>
        <p:txBody>
          <a:bodyPr>
            <a:normAutofit fontScale="90000"/>
          </a:bodyPr>
          <a:lstStyle/>
          <a:p>
            <a:pPr algn="ctr" fontAlgn="auto">
              <a:spcAft>
                <a:spcPts val="0"/>
              </a:spcAft>
              <a:defRPr/>
            </a:pPr>
            <a:r>
              <a:rPr lang="ar-SA" dirty="0" smtClean="0">
                <a:solidFill>
                  <a:schemeClr val="tx2">
                    <a:satMod val="130000"/>
                  </a:schemeClr>
                </a:solidFill>
                <a:ea typeface="+mj-ea"/>
              </a:rPr>
              <a:t>مؤشرات الصحة النفسية</a:t>
            </a:r>
            <a:endParaRPr lang="ar-SA" dirty="0">
              <a:solidFill>
                <a:schemeClr val="tx2">
                  <a:satMod val="130000"/>
                </a:schemeClr>
              </a:solidFill>
              <a:ea typeface="+mj-ea"/>
            </a:endParaRPr>
          </a:p>
        </p:txBody>
      </p:sp>
      <p:graphicFrame>
        <p:nvGraphicFramePr>
          <p:cNvPr id="5" name="عنصر نائب للمحتوى 4"/>
          <p:cNvGraphicFramePr>
            <a:graphicFrameLocks noGrp="1"/>
          </p:cNvGraphicFramePr>
          <p:nvPr>
            <p:ph idx="1"/>
          </p:nvPr>
        </p:nvGraphicFramePr>
        <p:xfrm>
          <a:off x="1259632" y="1196752"/>
          <a:ext cx="7643366" cy="547260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2"/>
          </p:nvPr>
        </p:nvSpPr>
        <p:spPr/>
        <p:txBody>
          <a:bodyPr/>
          <a:lstStyle/>
          <a:p>
            <a:pPr>
              <a:defRPr/>
            </a:pPr>
            <a:fld id="{171305A6-C6DB-4D29-846D-7FCCA0146FB9}" type="slidenum">
              <a:rPr lang="ar-SA"/>
              <a:pPr>
                <a:defRPr/>
              </a:pPr>
              <a:t>10</a:t>
            </a:fld>
            <a:endParaRPr lang="ar-SA"/>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pPr algn="r" fontAlgn="auto">
              <a:spcAft>
                <a:spcPts val="0"/>
              </a:spcAft>
              <a:defRPr/>
            </a:pPr>
            <a:r>
              <a:rPr lang="ar-EG" sz="6000" u="sng" dirty="0" smtClean="0">
                <a:solidFill>
                  <a:schemeClr val="tx1"/>
                </a:solidFill>
                <a:latin typeface="Cambria Math" pitchFamily="18" charset="0"/>
                <a:ea typeface="Cambria Math" pitchFamily="18" charset="0"/>
              </a:rPr>
              <a:t>مظاهر الصحة النفسية:</a:t>
            </a:r>
            <a:endParaRPr lang="ar-SA" sz="6000" u="sng" dirty="0">
              <a:solidFill>
                <a:schemeClr val="tx1"/>
              </a:solidFill>
              <a:latin typeface="Cambria Math" pitchFamily="18" charset="0"/>
              <a:ea typeface="Cambria Math" pitchFamily="18" charset="0"/>
            </a:endParaRPr>
          </a:p>
        </p:txBody>
      </p:sp>
      <p:sp>
        <p:nvSpPr>
          <p:cNvPr id="3" name="Subtitle 2"/>
          <p:cNvSpPr>
            <a:spLocks noGrp="1"/>
          </p:cNvSpPr>
          <p:nvPr>
            <p:ph type="subTitle" idx="1"/>
          </p:nvPr>
        </p:nvSpPr>
        <p:spPr>
          <a:xfrm>
            <a:off x="857224" y="2357430"/>
            <a:ext cx="7854950" cy="3714750"/>
          </a:xfrm>
        </p:spPr>
        <p:txBody>
          <a:bodyPr/>
          <a:lstStyle/>
          <a:p>
            <a:pPr marL="26988" algn="r"/>
            <a:r>
              <a:rPr lang="ar-EG" sz="4000" b="1" dirty="0" smtClean="0">
                <a:solidFill>
                  <a:srgbClr val="C00000"/>
                </a:solidFill>
              </a:rPr>
              <a:t>السؤال هنا هو :</a:t>
            </a:r>
          </a:p>
          <a:p>
            <a:pPr marL="26988" algn="r"/>
            <a:r>
              <a:rPr lang="ar-EG" sz="4000" b="1" dirty="0" smtClean="0">
                <a:solidFill>
                  <a:srgbClr val="C00000"/>
                </a:solidFill>
              </a:rPr>
              <a:t>ما </a:t>
            </a:r>
            <a:r>
              <a:rPr lang="ar-EG" sz="4000" b="1" dirty="0" err="1" smtClean="0">
                <a:solidFill>
                  <a:srgbClr val="C00000"/>
                </a:solidFill>
              </a:rPr>
              <a:t>هى</a:t>
            </a:r>
            <a:r>
              <a:rPr lang="ar-EG" sz="4000" b="1" dirty="0" smtClean="0">
                <a:solidFill>
                  <a:srgbClr val="C00000"/>
                </a:solidFill>
              </a:rPr>
              <a:t>  المظاهر التى تبدو الصحة النفسية من خلالها </a:t>
            </a:r>
            <a:r>
              <a:rPr lang="ar-EG" sz="4000" b="1" dirty="0" err="1" smtClean="0">
                <a:solidFill>
                  <a:srgbClr val="C00000"/>
                </a:solidFill>
              </a:rPr>
              <a:t>والتى</a:t>
            </a:r>
            <a:r>
              <a:rPr lang="ar-EG" sz="4000" b="1" dirty="0" smtClean="0">
                <a:solidFill>
                  <a:srgbClr val="C00000"/>
                </a:solidFill>
              </a:rPr>
              <a:t> تدلنا على قيام الوظائف النفسية بمهماتها بمستوى ما من مستويات التناسق والتكامل؟</a:t>
            </a:r>
            <a:endParaRPr lang="ar-SA" sz="4000" b="1" dirty="0" smtClean="0">
              <a:solidFill>
                <a:srgbClr val="C00000"/>
              </a:solidFill>
            </a:endParaRPr>
          </a:p>
        </p:txBody>
      </p:sp>
      <p:sp>
        <p:nvSpPr>
          <p:cNvPr id="4" name="Slide Number Placeholder 3"/>
          <p:cNvSpPr>
            <a:spLocks noGrp="1"/>
          </p:cNvSpPr>
          <p:nvPr>
            <p:ph type="sldNum" sz="quarter" idx="12"/>
          </p:nvPr>
        </p:nvSpPr>
        <p:spPr/>
        <p:txBody>
          <a:bodyPr/>
          <a:lstStyle/>
          <a:p>
            <a:pPr>
              <a:defRPr/>
            </a:pPr>
            <a:fld id="{4A20FF19-A3BC-46B5-B0CF-60B788A33728}" type="slidenum">
              <a:rPr lang="ar-SA"/>
              <a:pPr>
                <a:defRPr/>
              </a:pPr>
              <a:t>11</a:t>
            </a:fld>
            <a:endParaRPr lang="ar-SA"/>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iterate type="wd">
                                    <p:tmPct val="10000"/>
                                  </p:iterate>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iterate type="wd">
                                    <p:tmPct val="10000"/>
                                  </p:iterate>
                                  <p:childTnLst>
                                    <p:set>
                                      <p:cBhvr>
                                        <p:cTn id="11" dur="1" fill="hold">
                                          <p:stCondLst>
                                            <p:cond delay="0"/>
                                          </p:stCondLst>
                                        </p:cTn>
                                        <p:tgtEl>
                                          <p:spTgt spid="3">
                                            <p:txEl>
                                              <p:pRg st="0" end="0"/>
                                            </p:txEl>
                                          </p:spTgt>
                                        </p:tgtEl>
                                        <p:attrNameLst>
                                          <p:attrName>style.visibility</p:attrName>
                                        </p:attrNameLst>
                                      </p:cBhvr>
                                      <p:to>
                                        <p:strVal val="visible"/>
                                      </p:to>
                                    </p:set>
                                    <p:animEffect transition="in" filter="diamond(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iterate type="wd">
                                    <p:tmPct val="10000"/>
                                  </p:iterate>
                                  <p:childTnLst>
                                    <p:set>
                                      <p:cBhvr>
                                        <p:cTn id="16" dur="1" fill="hold">
                                          <p:stCondLst>
                                            <p:cond delay="0"/>
                                          </p:stCondLst>
                                        </p:cTn>
                                        <p:tgtEl>
                                          <p:spTgt spid="3">
                                            <p:txEl>
                                              <p:pRg st="1" end="1"/>
                                            </p:txEl>
                                          </p:spTgt>
                                        </p:tgtEl>
                                        <p:attrNameLst>
                                          <p:attrName>style.visibility</p:attrName>
                                        </p:attrNameLst>
                                      </p:cBhvr>
                                      <p:to>
                                        <p:strVal val="visible"/>
                                      </p:to>
                                    </p:set>
                                    <p:animEffect transition="in" filter="diamond(in)">
                                      <p:cBhvr>
                                        <p:cTn id="17"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bldLvl="4"/>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Left-Right Arrow Callout 2"/>
          <p:cNvSpPr/>
          <p:nvPr/>
        </p:nvSpPr>
        <p:spPr>
          <a:xfrm>
            <a:off x="3214678" y="1000108"/>
            <a:ext cx="3929090" cy="4929222"/>
          </a:xfrm>
          <a:prstGeom prst="leftRightArrowCallout">
            <a:avLst/>
          </a:prstGeom>
        </p:spPr>
        <p:style>
          <a:lnRef idx="1">
            <a:schemeClr val="accent1"/>
          </a:lnRef>
          <a:fillRef idx="2">
            <a:schemeClr val="accent1"/>
          </a:fillRef>
          <a:effectRef idx="1">
            <a:schemeClr val="accent1"/>
          </a:effectRef>
          <a:fontRef idx="minor">
            <a:schemeClr val="dk1"/>
          </a:fontRef>
        </p:style>
        <p:txBody>
          <a:bodyPr rtlCol="1" anchor="ctr"/>
          <a:lstStyle/>
          <a:p>
            <a:pPr algn="ctr" fontAlgn="auto">
              <a:spcBef>
                <a:spcPts val="0"/>
              </a:spcBef>
              <a:spcAft>
                <a:spcPts val="0"/>
              </a:spcAft>
              <a:defRPr/>
            </a:pPr>
            <a:r>
              <a:rPr lang="ar-EG" sz="3200" b="1" dirty="0"/>
              <a:t>أجابة هذا السؤال </a:t>
            </a:r>
            <a:r>
              <a:rPr lang="ar-EG" sz="3200" b="1" dirty="0" smtClean="0"/>
              <a:t>يكون </a:t>
            </a:r>
            <a:r>
              <a:rPr lang="ar-EG" sz="3200" b="1" dirty="0"/>
              <a:t>من خلال  أربعة أشكال من هذه المظاهر وهى:</a:t>
            </a:r>
            <a:endParaRPr lang="ar-SA" sz="3200" b="1" dirty="0"/>
          </a:p>
        </p:txBody>
      </p:sp>
      <p:sp>
        <p:nvSpPr>
          <p:cNvPr id="5" name="Oval 4"/>
          <p:cNvSpPr/>
          <p:nvPr/>
        </p:nvSpPr>
        <p:spPr>
          <a:xfrm>
            <a:off x="6643670" y="428604"/>
            <a:ext cx="2500330" cy="2500330"/>
          </a:xfrm>
          <a:prstGeom prst="ellipse">
            <a:avLst/>
          </a:prstGeom>
        </p:spPr>
        <p:style>
          <a:lnRef idx="1">
            <a:schemeClr val="accent5"/>
          </a:lnRef>
          <a:fillRef idx="2">
            <a:schemeClr val="accent5"/>
          </a:fillRef>
          <a:effectRef idx="1">
            <a:schemeClr val="accent5"/>
          </a:effectRef>
          <a:fontRef idx="minor">
            <a:schemeClr val="dk1"/>
          </a:fontRef>
        </p:style>
        <p:txBody>
          <a:bodyPr rtlCol="1" anchor="ctr"/>
          <a:lstStyle/>
          <a:p>
            <a:pPr algn="ctr" fontAlgn="auto">
              <a:spcBef>
                <a:spcPts val="0"/>
              </a:spcBef>
              <a:spcAft>
                <a:spcPts val="0"/>
              </a:spcAft>
              <a:defRPr/>
            </a:pPr>
            <a:r>
              <a:rPr lang="ar-EG" sz="2000" b="1" dirty="0"/>
              <a:t>1- الصحة النفسية كما تظهر فى التناسق والتكامل بين الوظائف النفسية.</a:t>
            </a:r>
            <a:endParaRPr lang="ar-SA" sz="2000" b="1" dirty="0"/>
          </a:p>
        </p:txBody>
      </p:sp>
      <p:sp>
        <p:nvSpPr>
          <p:cNvPr id="6" name="Oval 5"/>
          <p:cNvSpPr/>
          <p:nvPr/>
        </p:nvSpPr>
        <p:spPr>
          <a:xfrm>
            <a:off x="6643670" y="4000504"/>
            <a:ext cx="2500330" cy="2500330"/>
          </a:xfrm>
          <a:prstGeom prst="ellipse">
            <a:avLst/>
          </a:prstGeom>
        </p:spPr>
        <p:style>
          <a:lnRef idx="1">
            <a:schemeClr val="accent2"/>
          </a:lnRef>
          <a:fillRef idx="2">
            <a:schemeClr val="accent2"/>
          </a:fillRef>
          <a:effectRef idx="1">
            <a:schemeClr val="accent2"/>
          </a:effectRef>
          <a:fontRef idx="minor">
            <a:schemeClr val="dk1"/>
          </a:fontRef>
        </p:style>
        <p:txBody>
          <a:bodyPr rtlCol="1" anchor="ctr"/>
          <a:lstStyle/>
          <a:p>
            <a:pPr algn="ctr" fontAlgn="auto">
              <a:spcBef>
                <a:spcPts val="0"/>
              </a:spcBef>
              <a:spcAft>
                <a:spcPts val="0"/>
              </a:spcAft>
              <a:defRPr/>
            </a:pPr>
            <a:r>
              <a:rPr lang="ar-EG" sz="2400" b="1" dirty="0"/>
              <a:t>2-الصحة النفسية كما تظهر من خلال عدد من المعايير.</a:t>
            </a:r>
            <a:endParaRPr lang="ar-SA" sz="2400" b="1" dirty="0"/>
          </a:p>
        </p:txBody>
      </p:sp>
      <p:sp>
        <p:nvSpPr>
          <p:cNvPr id="7" name="Oval 6"/>
          <p:cNvSpPr/>
          <p:nvPr/>
        </p:nvSpPr>
        <p:spPr>
          <a:xfrm>
            <a:off x="1071538" y="3857628"/>
            <a:ext cx="2500330" cy="2643206"/>
          </a:xfrm>
          <a:prstGeom prst="ellipse">
            <a:avLst/>
          </a:prstGeom>
        </p:spPr>
        <p:style>
          <a:lnRef idx="1">
            <a:schemeClr val="accent4"/>
          </a:lnRef>
          <a:fillRef idx="2">
            <a:schemeClr val="accent4"/>
          </a:fillRef>
          <a:effectRef idx="1">
            <a:schemeClr val="accent4"/>
          </a:effectRef>
          <a:fontRef idx="minor">
            <a:schemeClr val="dk1"/>
          </a:fontRef>
        </p:style>
        <p:txBody>
          <a:bodyPr rtlCol="1" anchor="ctr"/>
          <a:lstStyle/>
          <a:p>
            <a:pPr algn="ctr" fontAlgn="auto">
              <a:spcBef>
                <a:spcPts val="0"/>
              </a:spcBef>
              <a:spcAft>
                <a:spcPts val="0"/>
              </a:spcAft>
              <a:defRPr/>
            </a:pPr>
            <a:r>
              <a:rPr lang="ar-EG" sz="2400" b="1" dirty="0"/>
              <a:t>4-الصحة النفسية كما تظهر فى التفاعل بين الفرد ومحيطه. </a:t>
            </a:r>
            <a:endParaRPr lang="ar-SA" sz="2400" b="1" dirty="0"/>
          </a:p>
        </p:txBody>
      </p:sp>
      <p:sp>
        <p:nvSpPr>
          <p:cNvPr id="8" name="Oval 7"/>
          <p:cNvSpPr/>
          <p:nvPr/>
        </p:nvSpPr>
        <p:spPr>
          <a:xfrm>
            <a:off x="1142976" y="428604"/>
            <a:ext cx="2500330" cy="2500330"/>
          </a:xfrm>
          <a:prstGeom prst="ellipse">
            <a:avLst/>
          </a:prstGeom>
        </p:spPr>
        <p:style>
          <a:lnRef idx="1">
            <a:schemeClr val="accent6"/>
          </a:lnRef>
          <a:fillRef idx="2">
            <a:schemeClr val="accent6"/>
          </a:fillRef>
          <a:effectRef idx="1">
            <a:schemeClr val="accent6"/>
          </a:effectRef>
          <a:fontRef idx="minor">
            <a:schemeClr val="dk1"/>
          </a:fontRef>
        </p:style>
        <p:txBody>
          <a:bodyPr rtlCol="1" anchor="ctr"/>
          <a:lstStyle/>
          <a:p>
            <a:pPr algn="ctr" fontAlgn="auto">
              <a:spcBef>
                <a:spcPts val="0"/>
              </a:spcBef>
              <a:spcAft>
                <a:spcPts val="0"/>
              </a:spcAft>
              <a:defRPr/>
            </a:pPr>
            <a:r>
              <a:rPr lang="ar-EG" sz="2400" b="1" dirty="0"/>
              <a:t>3-الصحة النفسية كماتظهر فى الاتفاق بين الباحثين.</a:t>
            </a:r>
            <a:endParaRPr lang="ar-SA" sz="2400" b="1" dirty="0"/>
          </a:p>
        </p:txBody>
      </p:sp>
      <p:sp>
        <p:nvSpPr>
          <p:cNvPr id="9" name="Slide Number Placeholder 8"/>
          <p:cNvSpPr>
            <a:spLocks noGrp="1"/>
          </p:cNvSpPr>
          <p:nvPr>
            <p:ph type="sldNum" sz="quarter" idx="12"/>
          </p:nvPr>
        </p:nvSpPr>
        <p:spPr/>
        <p:txBody>
          <a:bodyPr/>
          <a:lstStyle/>
          <a:p>
            <a:pPr>
              <a:defRPr/>
            </a:pPr>
            <a:fld id="{274B0729-6294-44AE-A652-62F67563993C}" type="slidenum">
              <a:rPr lang="ar-SA"/>
              <a:pPr>
                <a:defRPr/>
              </a:pPr>
              <a:t>12</a:t>
            </a:fld>
            <a:endParaRPr lang="ar-SA"/>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blinds(horizontal)">
                                      <p:cBhvr>
                                        <p:cTn id="7" dur="20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iterate type="wd">
                                    <p:tmPct val="10000"/>
                                  </p:iterate>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5">
                                            <p:bg/>
                                          </p:spTgt>
                                        </p:tgtEl>
                                        <p:attrNameLst>
                                          <p:attrName>style.visibility</p:attrName>
                                        </p:attrNameLst>
                                      </p:cBhvr>
                                      <p:to>
                                        <p:strVal val="visible"/>
                                      </p:to>
                                    </p:set>
                                    <p:animEffect transition="in" filter="diamond(in)">
                                      <p:cBhvr>
                                        <p:cTn id="17" dur="2000"/>
                                        <p:tgtEl>
                                          <p:spTgt spid="5">
                                            <p:bg/>
                                          </p:spTgt>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grpId="0" nodeType="clickEffect">
                                  <p:stCondLst>
                                    <p:cond delay="0"/>
                                  </p:stCondLst>
                                  <p:iterate type="wd">
                                    <p:tmPct val="10000"/>
                                  </p:iterate>
                                  <p:childTnLst>
                                    <p:set>
                                      <p:cBhvr>
                                        <p:cTn id="21" dur="1" fill="hold">
                                          <p:stCondLst>
                                            <p:cond delay="0"/>
                                          </p:stCondLst>
                                        </p:cTn>
                                        <p:tgtEl>
                                          <p:spTgt spid="5">
                                            <p:txEl>
                                              <p:pRg st="0" end="0"/>
                                            </p:txEl>
                                          </p:spTgt>
                                        </p:tgtEl>
                                        <p:attrNameLst>
                                          <p:attrName>style.visibility</p:attrName>
                                        </p:attrNameLst>
                                      </p:cBhvr>
                                      <p:to>
                                        <p:strVal val="visible"/>
                                      </p:to>
                                    </p:set>
                                    <p:animEffect transition="in" filter="diamond(in)">
                                      <p:cBhvr>
                                        <p:cTn id="22" dur="2000"/>
                                        <p:tgtEl>
                                          <p:spTgt spid="5">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6">
                                            <p:bg/>
                                          </p:spTgt>
                                        </p:tgtEl>
                                        <p:attrNameLst>
                                          <p:attrName>style.visibility</p:attrName>
                                        </p:attrNameLst>
                                      </p:cBhvr>
                                      <p:to>
                                        <p:strVal val="visible"/>
                                      </p:to>
                                    </p:set>
                                    <p:animEffect transition="in" filter="diamond(in)">
                                      <p:cBhvr>
                                        <p:cTn id="27" dur="2000"/>
                                        <p:tgtEl>
                                          <p:spTgt spid="6">
                                            <p:bg/>
                                          </p:spTgt>
                                        </p:tgtEl>
                                      </p:cBhvr>
                                    </p:animEffect>
                                  </p:childTnLst>
                                </p:cTn>
                              </p:par>
                            </p:childTnLst>
                          </p:cTn>
                        </p:par>
                      </p:childTnLst>
                    </p:cTn>
                  </p:par>
                  <p:par>
                    <p:cTn id="28" fill="hold">
                      <p:stCondLst>
                        <p:cond delay="indefinite"/>
                      </p:stCondLst>
                      <p:childTnLst>
                        <p:par>
                          <p:cTn id="29" fill="hold">
                            <p:stCondLst>
                              <p:cond delay="0"/>
                            </p:stCondLst>
                            <p:childTnLst>
                              <p:par>
                                <p:cTn id="30" presetID="8" presetClass="entr" presetSubtype="16" fill="hold" grpId="0" nodeType="clickEffect">
                                  <p:stCondLst>
                                    <p:cond delay="0"/>
                                  </p:stCondLst>
                                  <p:iterate type="wd">
                                    <p:tmPct val="10000"/>
                                  </p:iterate>
                                  <p:childTnLst>
                                    <p:set>
                                      <p:cBhvr>
                                        <p:cTn id="31" dur="1" fill="hold">
                                          <p:stCondLst>
                                            <p:cond delay="0"/>
                                          </p:stCondLst>
                                        </p:cTn>
                                        <p:tgtEl>
                                          <p:spTgt spid="6">
                                            <p:txEl>
                                              <p:pRg st="0" end="0"/>
                                            </p:txEl>
                                          </p:spTgt>
                                        </p:tgtEl>
                                        <p:attrNameLst>
                                          <p:attrName>style.visibility</p:attrName>
                                        </p:attrNameLst>
                                      </p:cBhvr>
                                      <p:to>
                                        <p:strVal val="visible"/>
                                      </p:to>
                                    </p:set>
                                    <p:animEffect transition="in" filter="diamond(in)">
                                      <p:cBhvr>
                                        <p:cTn id="32" dur="2000"/>
                                        <p:tgtEl>
                                          <p:spTgt spid="6">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8" presetClass="entr" presetSubtype="16" fill="hold" grpId="0" nodeType="clickEffect">
                                  <p:stCondLst>
                                    <p:cond delay="0"/>
                                  </p:stCondLst>
                                  <p:childTnLst>
                                    <p:set>
                                      <p:cBhvr>
                                        <p:cTn id="36" dur="1" fill="hold">
                                          <p:stCondLst>
                                            <p:cond delay="0"/>
                                          </p:stCondLst>
                                        </p:cTn>
                                        <p:tgtEl>
                                          <p:spTgt spid="8">
                                            <p:bg/>
                                          </p:spTgt>
                                        </p:tgtEl>
                                        <p:attrNameLst>
                                          <p:attrName>style.visibility</p:attrName>
                                        </p:attrNameLst>
                                      </p:cBhvr>
                                      <p:to>
                                        <p:strVal val="visible"/>
                                      </p:to>
                                    </p:set>
                                    <p:animEffect transition="in" filter="diamond(in)">
                                      <p:cBhvr>
                                        <p:cTn id="37" dur="2000"/>
                                        <p:tgtEl>
                                          <p:spTgt spid="8">
                                            <p:bg/>
                                          </p:spTgt>
                                        </p:tgtEl>
                                      </p:cBhvr>
                                    </p:animEffect>
                                  </p:childTnLst>
                                </p:cTn>
                              </p:par>
                            </p:childTnLst>
                          </p:cTn>
                        </p:par>
                      </p:childTnLst>
                    </p:cTn>
                  </p:par>
                  <p:par>
                    <p:cTn id="38" fill="hold">
                      <p:stCondLst>
                        <p:cond delay="indefinite"/>
                      </p:stCondLst>
                      <p:childTnLst>
                        <p:par>
                          <p:cTn id="39" fill="hold">
                            <p:stCondLst>
                              <p:cond delay="0"/>
                            </p:stCondLst>
                            <p:childTnLst>
                              <p:par>
                                <p:cTn id="40" presetID="8" presetClass="entr" presetSubtype="16" fill="hold" grpId="0" nodeType="clickEffect">
                                  <p:stCondLst>
                                    <p:cond delay="0"/>
                                  </p:stCondLst>
                                  <p:iterate type="wd">
                                    <p:tmPct val="10000"/>
                                  </p:iterate>
                                  <p:childTnLst>
                                    <p:set>
                                      <p:cBhvr>
                                        <p:cTn id="41" dur="1" fill="hold">
                                          <p:stCondLst>
                                            <p:cond delay="0"/>
                                          </p:stCondLst>
                                        </p:cTn>
                                        <p:tgtEl>
                                          <p:spTgt spid="8">
                                            <p:txEl>
                                              <p:pRg st="0" end="0"/>
                                            </p:txEl>
                                          </p:spTgt>
                                        </p:tgtEl>
                                        <p:attrNameLst>
                                          <p:attrName>style.visibility</p:attrName>
                                        </p:attrNameLst>
                                      </p:cBhvr>
                                      <p:to>
                                        <p:strVal val="visible"/>
                                      </p:to>
                                    </p:set>
                                    <p:animEffect transition="in" filter="diamond(in)">
                                      <p:cBhvr>
                                        <p:cTn id="42" dur="2000"/>
                                        <p:tgtEl>
                                          <p:spTgt spid="8">
                                            <p:txEl>
                                              <p:pRg st="0" end="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8" presetClass="entr" presetSubtype="16" fill="hold" grpId="0" nodeType="clickEffect">
                                  <p:stCondLst>
                                    <p:cond delay="0"/>
                                  </p:stCondLst>
                                  <p:childTnLst>
                                    <p:set>
                                      <p:cBhvr>
                                        <p:cTn id="46" dur="1" fill="hold">
                                          <p:stCondLst>
                                            <p:cond delay="0"/>
                                          </p:stCondLst>
                                        </p:cTn>
                                        <p:tgtEl>
                                          <p:spTgt spid="7">
                                            <p:bg/>
                                          </p:spTgt>
                                        </p:tgtEl>
                                        <p:attrNameLst>
                                          <p:attrName>style.visibility</p:attrName>
                                        </p:attrNameLst>
                                      </p:cBhvr>
                                      <p:to>
                                        <p:strVal val="visible"/>
                                      </p:to>
                                    </p:set>
                                    <p:animEffect transition="in" filter="diamond(in)">
                                      <p:cBhvr>
                                        <p:cTn id="47" dur="2000"/>
                                        <p:tgtEl>
                                          <p:spTgt spid="7">
                                            <p:bg/>
                                          </p:spTgt>
                                        </p:tgtEl>
                                      </p:cBhvr>
                                    </p:animEffect>
                                  </p:childTnLst>
                                </p:cTn>
                              </p:par>
                            </p:childTnLst>
                          </p:cTn>
                        </p:par>
                      </p:childTnLst>
                    </p:cTn>
                  </p:par>
                  <p:par>
                    <p:cTn id="48" fill="hold">
                      <p:stCondLst>
                        <p:cond delay="indefinite"/>
                      </p:stCondLst>
                      <p:childTnLst>
                        <p:par>
                          <p:cTn id="49" fill="hold">
                            <p:stCondLst>
                              <p:cond delay="0"/>
                            </p:stCondLst>
                            <p:childTnLst>
                              <p:par>
                                <p:cTn id="50" presetID="8" presetClass="entr" presetSubtype="16" fill="hold" grpId="0" nodeType="clickEffect">
                                  <p:stCondLst>
                                    <p:cond delay="0"/>
                                  </p:stCondLst>
                                  <p:iterate type="wd">
                                    <p:tmPct val="10000"/>
                                  </p:iterate>
                                  <p:childTnLst>
                                    <p:set>
                                      <p:cBhvr>
                                        <p:cTn id="51" dur="1" fill="hold">
                                          <p:stCondLst>
                                            <p:cond delay="0"/>
                                          </p:stCondLst>
                                        </p:cTn>
                                        <p:tgtEl>
                                          <p:spTgt spid="7">
                                            <p:txEl>
                                              <p:pRg st="0" end="0"/>
                                            </p:txEl>
                                          </p:spTgt>
                                        </p:tgtEl>
                                        <p:attrNameLst>
                                          <p:attrName>style.visibility</p:attrName>
                                        </p:attrNameLst>
                                      </p:cBhvr>
                                      <p:to>
                                        <p:strVal val="visible"/>
                                      </p:to>
                                    </p:set>
                                    <p:animEffect transition="in" filter="diamond(in)">
                                      <p:cBhvr>
                                        <p:cTn id="52" dur="20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4" animBg="1"/>
      <p:bldP spid="5" grpId="0" build="p" bldLvl="4" animBg="1"/>
      <p:bldP spid="6" grpId="0" build="p" bldLvl="4" animBg="1"/>
      <p:bldP spid="7" grpId="0" build="p" bldLvl="4" animBg="1"/>
      <p:bldP spid="8" grpId="0" build="p" bldLvl="4"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blipFill>
            <a:blip r:embed="rId2" cstate="print"/>
            <a:tile tx="0" ty="0" sx="100000" sy="100000" flip="none" algn="tl"/>
          </a:blipFill>
        </p:spPr>
        <p:txBody>
          <a:bodyPr/>
          <a:lstStyle/>
          <a:p>
            <a:pPr algn="ctr" fontAlgn="auto">
              <a:spcAft>
                <a:spcPts val="0"/>
              </a:spcAft>
              <a:defRPr/>
            </a:pPr>
            <a:r>
              <a:rPr lang="ar-SA" sz="2400" b="1" dirty="0" smtClean="0">
                <a:solidFill>
                  <a:schemeClr val="tx2">
                    <a:satMod val="130000"/>
                  </a:schemeClr>
                </a:solidFill>
                <a:ea typeface="+mj-ea"/>
              </a:rPr>
              <a:t>1- مظاهر الصحة النفسية</a:t>
            </a:r>
            <a:br>
              <a:rPr lang="ar-SA" sz="2400" b="1" dirty="0" smtClean="0">
                <a:solidFill>
                  <a:schemeClr val="tx2">
                    <a:satMod val="130000"/>
                  </a:schemeClr>
                </a:solidFill>
                <a:ea typeface="+mj-ea"/>
              </a:rPr>
            </a:br>
            <a:r>
              <a:rPr lang="ar-SA" sz="2400" b="1" dirty="0" smtClean="0">
                <a:solidFill>
                  <a:schemeClr val="tx2">
                    <a:satMod val="130000"/>
                  </a:schemeClr>
                </a:solidFill>
                <a:ea typeface="+mj-ea"/>
              </a:rPr>
              <a:t>كيف تقوم الوظائف النفسية بمهماتها؟</a:t>
            </a:r>
            <a:endParaRPr lang="ar-SA" sz="2400" b="1" dirty="0">
              <a:solidFill>
                <a:schemeClr val="tx2">
                  <a:satMod val="130000"/>
                </a:schemeClr>
              </a:solidFill>
              <a:ea typeface="+mj-ea"/>
            </a:endParaRPr>
          </a:p>
        </p:txBody>
      </p:sp>
      <p:graphicFrame>
        <p:nvGraphicFramePr>
          <p:cNvPr id="4" name="عنصر نائب للمحتوى 3"/>
          <p:cNvGraphicFramePr>
            <a:graphicFrameLocks noGrp="1"/>
          </p:cNvGraphicFramePr>
          <p:nvPr>
            <p:ph idx="1"/>
          </p:nvPr>
        </p:nvGraphicFramePr>
        <p:xfrm>
          <a:off x="1435100" y="1447800"/>
          <a:ext cx="7499350" cy="4800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Slide Number Placeholder 5"/>
          <p:cNvSpPr>
            <a:spLocks noGrp="1"/>
          </p:cNvSpPr>
          <p:nvPr>
            <p:ph type="sldNum" sz="quarter" idx="12"/>
          </p:nvPr>
        </p:nvSpPr>
        <p:spPr/>
        <p:txBody>
          <a:bodyPr/>
          <a:lstStyle/>
          <a:p>
            <a:pPr>
              <a:defRPr/>
            </a:pPr>
            <a:fld id="{868FD142-E53D-43BF-B612-EFBE626F3599}" type="slidenum">
              <a:rPr lang="ar-SA"/>
              <a:pPr>
                <a:defRPr/>
              </a:pPr>
              <a:t>13</a:t>
            </a:fld>
            <a:endParaRPr lang="ar-SA"/>
          </a:p>
        </p:txBody>
      </p:sp>
      <p:sp>
        <p:nvSpPr>
          <p:cNvPr id="5" name="سهم إلى اليسار 4"/>
          <p:cNvSpPr/>
          <p:nvPr/>
        </p:nvSpPr>
        <p:spPr>
          <a:xfrm>
            <a:off x="2195513" y="4724400"/>
            <a:ext cx="5689600" cy="1152525"/>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3200" b="1" dirty="0">
                <a:solidFill>
                  <a:srgbClr val="FF0000"/>
                </a:solidFill>
              </a:rPr>
              <a:t>حتى تحقق أهدافها ووظائفها</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fontAlgn="auto">
              <a:spcAft>
                <a:spcPts val="0"/>
              </a:spcAft>
              <a:defRPr/>
            </a:pPr>
            <a:r>
              <a:rPr lang="ar-SA" sz="2400" b="1" dirty="0" smtClean="0">
                <a:solidFill>
                  <a:schemeClr val="tx2">
                    <a:satMod val="130000"/>
                  </a:schemeClr>
                </a:solidFill>
                <a:ea typeface="+mj-ea"/>
              </a:rPr>
              <a:t>مظاهر الصحة النفسية</a:t>
            </a:r>
            <a:br>
              <a:rPr lang="ar-SA" sz="2400" b="1" dirty="0" smtClean="0">
                <a:solidFill>
                  <a:schemeClr val="tx2">
                    <a:satMod val="130000"/>
                  </a:schemeClr>
                </a:solidFill>
                <a:ea typeface="+mj-ea"/>
              </a:rPr>
            </a:br>
            <a:r>
              <a:rPr lang="ar-SA" sz="2400" b="1" dirty="0" smtClean="0">
                <a:solidFill>
                  <a:schemeClr val="tx2">
                    <a:satMod val="130000"/>
                  </a:schemeClr>
                </a:solidFill>
                <a:ea typeface="+mj-ea"/>
              </a:rPr>
              <a:t>كيف تقوم الوظائف النفسية بمهماتها؟</a:t>
            </a:r>
            <a:endParaRPr lang="ar-SA" sz="2400" dirty="0">
              <a:solidFill>
                <a:schemeClr val="tx2">
                  <a:satMod val="130000"/>
                </a:schemeClr>
              </a:solidFill>
              <a:ea typeface="+mj-ea"/>
            </a:endParaRPr>
          </a:p>
        </p:txBody>
      </p:sp>
      <p:graphicFrame>
        <p:nvGraphicFramePr>
          <p:cNvPr id="4" name="عنصر نائب للمحتوى 3"/>
          <p:cNvGraphicFramePr>
            <a:graphicFrameLocks noGrp="1"/>
          </p:cNvGraphicFramePr>
          <p:nvPr>
            <p:ph idx="1"/>
          </p:nvPr>
        </p:nvGraphicFramePr>
        <p:xfrm>
          <a:off x="1435100" y="1447800"/>
          <a:ext cx="749935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Slide Number Placeholder 4"/>
          <p:cNvSpPr>
            <a:spLocks noGrp="1"/>
          </p:cNvSpPr>
          <p:nvPr>
            <p:ph type="sldNum" sz="quarter" idx="12"/>
          </p:nvPr>
        </p:nvSpPr>
        <p:spPr/>
        <p:txBody>
          <a:bodyPr/>
          <a:lstStyle/>
          <a:p>
            <a:pPr>
              <a:defRPr/>
            </a:pPr>
            <a:fld id="{7F84BD3B-0745-491F-97C9-C6F9E44D1B36}" type="slidenum">
              <a:rPr lang="ar-SA"/>
              <a:pPr>
                <a:defRPr/>
              </a:pPr>
              <a:t>14</a:t>
            </a:fld>
            <a:endParaRPr lang="ar-SA"/>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435100" y="274638"/>
            <a:ext cx="7499350" cy="633412"/>
          </a:xfrm>
          <a:blipFill>
            <a:blip r:embed="rId3" cstate="print"/>
            <a:tile tx="0" ty="0" sx="100000" sy="100000" flip="none" algn="tl"/>
          </a:blipFill>
        </p:spPr>
        <p:txBody>
          <a:bodyPr>
            <a:normAutofit fontScale="90000"/>
          </a:bodyPr>
          <a:lstStyle/>
          <a:p>
            <a:pPr algn="ctr" fontAlgn="auto">
              <a:spcAft>
                <a:spcPts val="0"/>
              </a:spcAft>
              <a:defRPr/>
            </a:pPr>
            <a:r>
              <a:rPr lang="ar-SA" sz="2400" b="1" dirty="0" smtClean="0">
                <a:solidFill>
                  <a:schemeClr val="tx2">
                    <a:satMod val="130000"/>
                  </a:schemeClr>
                </a:solidFill>
                <a:ea typeface="+mj-ea"/>
              </a:rPr>
              <a:t>مظاهر الصحة النفسية</a:t>
            </a:r>
            <a:br>
              <a:rPr lang="ar-SA" sz="2400" b="1" dirty="0" smtClean="0">
                <a:solidFill>
                  <a:schemeClr val="tx2">
                    <a:satMod val="130000"/>
                  </a:schemeClr>
                </a:solidFill>
                <a:ea typeface="+mj-ea"/>
              </a:rPr>
            </a:br>
            <a:r>
              <a:rPr lang="ar-SA" sz="2400" b="1" dirty="0" smtClean="0">
                <a:solidFill>
                  <a:schemeClr val="tx2">
                    <a:satMod val="130000"/>
                  </a:schemeClr>
                </a:solidFill>
                <a:ea typeface="+mj-ea"/>
              </a:rPr>
              <a:t>كيف تقوم الوظائف النفسية بمهماتها؟</a:t>
            </a:r>
            <a:endParaRPr lang="ar-SA" sz="2400" dirty="0">
              <a:solidFill>
                <a:schemeClr val="tx2">
                  <a:satMod val="130000"/>
                </a:schemeClr>
              </a:solidFill>
              <a:ea typeface="+mj-ea"/>
            </a:endParaRPr>
          </a:p>
        </p:txBody>
      </p:sp>
      <p:graphicFrame>
        <p:nvGraphicFramePr>
          <p:cNvPr id="5" name="عنصر نائب للمحتوى 4"/>
          <p:cNvGraphicFramePr>
            <a:graphicFrameLocks noGrp="1"/>
          </p:cNvGraphicFramePr>
          <p:nvPr>
            <p:ph idx="1"/>
          </p:nvPr>
        </p:nvGraphicFramePr>
        <p:xfrm>
          <a:off x="1403648" y="1196752"/>
          <a:ext cx="7499350" cy="483562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14" name="Slide Number Placeholder 13"/>
          <p:cNvSpPr>
            <a:spLocks noGrp="1"/>
          </p:cNvSpPr>
          <p:nvPr>
            <p:ph type="sldNum" sz="quarter" idx="12"/>
          </p:nvPr>
        </p:nvSpPr>
        <p:spPr/>
        <p:txBody>
          <a:bodyPr/>
          <a:lstStyle/>
          <a:p>
            <a:pPr>
              <a:defRPr/>
            </a:pPr>
            <a:fld id="{322E0227-B8AD-4D8A-B5F2-069A37919CE1}" type="slidenum">
              <a:rPr lang="ar-SA"/>
              <a:pPr>
                <a:defRPr/>
              </a:pPr>
              <a:t>15</a:t>
            </a:fld>
            <a:endParaRPr lang="ar-SA"/>
          </a:p>
        </p:txBody>
      </p:sp>
      <p:sp>
        <p:nvSpPr>
          <p:cNvPr id="8" name="مخطط انسيابي: رابط 7"/>
          <p:cNvSpPr/>
          <p:nvPr/>
        </p:nvSpPr>
        <p:spPr>
          <a:xfrm>
            <a:off x="2843213" y="4508500"/>
            <a:ext cx="1223962" cy="11525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2000" b="1" dirty="0"/>
              <a:t>النمو مع العمر</a:t>
            </a:r>
          </a:p>
        </p:txBody>
      </p:sp>
      <p:sp>
        <p:nvSpPr>
          <p:cNvPr id="9" name="سهم إلى اليسار 8"/>
          <p:cNvSpPr/>
          <p:nvPr/>
        </p:nvSpPr>
        <p:spPr>
          <a:xfrm rot="19687446">
            <a:off x="3921125" y="4324350"/>
            <a:ext cx="752475" cy="288925"/>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ar-SA"/>
          </a:p>
        </p:txBody>
      </p:sp>
      <p:sp>
        <p:nvSpPr>
          <p:cNvPr id="10" name="مخطط انسيابي: رابط 9"/>
          <p:cNvSpPr/>
          <p:nvPr/>
        </p:nvSpPr>
        <p:spPr>
          <a:xfrm>
            <a:off x="6227763" y="4292600"/>
            <a:ext cx="1368425" cy="11525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2000" b="1" dirty="0"/>
              <a:t>الاتزان الانفعالي</a:t>
            </a:r>
          </a:p>
        </p:txBody>
      </p:sp>
      <p:sp>
        <p:nvSpPr>
          <p:cNvPr id="11" name="سهم للأسفل 10"/>
          <p:cNvSpPr/>
          <p:nvPr/>
        </p:nvSpPr>
        <p:spPr>
          <a:xfrm rot="18062039">
            <a:off x="5762625" y="4075113"/>
            <a:ext cx="390525" cy="68262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ar-SA"/>
          </a:p>
        </p:txBody>
      </p:sp>
      <p:sp>
        <p:nvSpPr>
          <p:cNvPr id="12" name="مخطط انسيابي: رابط 11"/>
          <p:cNvSpPr/>
          <p:nvPr/>
        </p:nvSpPr>
        <p:spPr>
          <a:xfrm>
            <a:off x="5651500" y="1700213"/>
            <a:ext cx="1441450" cy="122396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b="1" dirty="0"/>
              <a:t>المشاركة الاجتماعية</a:t>
            </a:r>
          </a:p>
        </p:txBody>
      </p:sp>
      <p:sp>
        <p:nvSpPr>
          <p:cNvPr id="13" name="سهم للأسفل 12"/>
          <p:cNvSpPr/>
          <p:nvPr/>
        </p:nvSpPr>
        <p:spPr>
          <a:xfrm rot="14119039">
            <a:off x="5747544" y="2829719"/>
            <a:ext cx="396875" cy="46513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ar-SA"/>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blipFill>
            <a:blip r:embed="rId2" cstate="print"/>
            <a:tile tx="0" ty="0" sx="100000" sy="100000" flip="none" algn="tl"/>
          </a:blipFill>
        </p:spPr>
        <p:txBody>
          <a:bodyPr/>
          <a:lstStyle/>
          <a:p>
            <a:pPr algn="ctr" fontAlgn="auto">
              <a:spcAft>
                <a:spcPts val="0"/>
              </a:spcAft>
              <a:defRPr/>
            </a:pPr>
            <a:r>
              <a:rPr lang="ar-SA" sz="2400" b="1" dirty="0" smtClean="0">
                <a:solidFill>
                  <a:schemeClr val="tx2">
                    <a:satMod val="130000"/>
                  </a:schemeClr>
                </a:solidFill>
                <a:ea typeface="+mj-ea"/>
              </a:rPr>
              <a:t>مظاهر الصحة النفسية</a:t>
            </a:r>
            <a:br>
              <a:rPr lang="ar-SA" sz="2400" b="1" dirty="0" smtClean="0">
                <a:solidFill>
                  <a:schemeClr val="tx2">
                    <a:satMod val="130000"/>
                  </a:schemeClr>
                </a:solidFill>
                <a:ea typeface="+mj-ea"/>
              </a:rPr>
            </a:br>
            <a:r>
              <a:rPr lang="ar-SA" sz="2400" b="1" dirty="0" smtClean="0">
                <a:solidFill>
                  <a:schemeClr val="tx2">
                    <a:satMod val="130000"/>
                  </a:schemeClr>
                </a:solidFill>
                <a:ea typeface="+mj-ea"/>
              </a:rPr>
              <a:t>كيف تقوم الوظائف النفسية بمهماتها؟</a:t>
            </a:r>
            <a:endParaRPr lang="ar-SA" sz="2400" dirty="0">
              <a:solidFill>
                <a:schemeClr val="tx2">
                  <a:satMod val="130000"/>
                </a:schemeClr>
              </a:solidFill>
              <a:ea typeface="+mj-ea"/>
            </a:endParaRPr>
          </a:p>
        </p:txBody>
      </p:sp>
      <p:graphicFrame>
        <p:nvGraphicFramePr>
          <p:cNvPr id="4" name="عنصر نائب للمحتوى 3"/>
          <p:cNvGraphicFramePr>
            <a:graphicFrameLocks noGrp="1"/>
          </p:cNvGraphicFramePr>
          <p:nvPr>
            <p:ph idx="1"/>
          </p:nvPr>
        </p:nvGraphicFramePr>
        <p:xfrm>
          <a:off x="1435100" y="1447800"/>
          <a:ext cx="7499350" cy="4800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Slide Number Placeholder 6"/>
          <p:cNvSpPr>
            <a:spLocks noGrp="1"/>
          </p:cNvSpPr>
          <p:nvPr>
            <p:ph type="sldNum" sz="quarter" idx="12"/>
          </p:nvPr>
        </p:nvSpPr>
        <p:spPr/>
        <p:txBody>
          <a:bodyPr/>
          <a:lstStyle/>
          <a:p>
            <a:pPr>
              <a:defRPr/>
            </a:pPr>
            <a:fld id="{9E188109-E531-439F-AC1F-F0C8DB102320}" type="slidenum">
              <a:rPr lang="ar-SA"/>
              <a:pPr>
                <a:defRPr/>
              </a:pPr>
              <a:t>16</a:t>
            </a:fld>
            <a:endParaRPr lang="ar-SA"/>
          </a:p>
        </p:txBody>
      </p:sp>
      <p:sp useBgFill="1">
        <p:nvSpPr>
          <p:cNvPr id="5" name="مخطط انسيابي: رابط 4"/>
          <p:cNvSpPr/>
          <p:nvPr/>
        </p:nvSpPr>
        <p:spPr>
          <a:xfrm>
            <a:off x="6227763" y="1700213"/>
            <a:ext cx="1657350" cy="165735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b="1" dirty="0">
                <a:solidFill>
                  <a:srgbClr val="FF0000"/>
                </a:solidFill>
              </a:rPr>
              <a:t>علاقة الفرد مع ذاته</a:t>
            </a:r>
          </a:p>
        </p:txBody>
      </p:sp>
      <p:sp>
        <p:nvSpPr>
          <p:cNvPr id="6" name="مخطط انسيابي: رابط 5"/>
          <p:cNvSpPr/>
          <p:nvPr/>
        </p:nvSpPr>
        <p:spPr>
          <a:xfrm>
            <a:off x="2411413" y="1700213"/>
            <a:ext cx="1655762" cy="1657350"/>
          </a:xfrm>
          <a:prstGeom prst="flowChartConnector">
            <a:avLst/>
          </a:prstGeom>
          <a:blipFill>
            <a:blip r:embed="rId7" cstate="print"/>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b="1" dirty="0">
                <a:solidFill>
                  <a:srgbClr val="FF0000"/>
                </a:solidFill>
              </a:rPr>
              <a:t>علاقة الفرد مع محيطه</a:t>
            </a:r>
          </a:p>
        </p:txBody>
      </p:sp>
      <p:sp>
        <p:nvSpPr>
          <p:cNvPr id="8" name="سهم إلى اليسار واليمين 7"/>
          <p:cNvSpPr/>
          <p:nvPr/>
        </p:nvSpPr>
        <p:spPr>
          <a:xfrm>
            <a:off x="1763713" y="5321300"/>
            <a:ext cx="6911975" cy="719138"/>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b="1" dirty="0">
                <a:solidFill>
                  <a:srgbClr val="FF0000"/>
                </a:solidFill>
              </a:rPr>
              <a:t>4- أهمية العلاقة بين الفرد ومحيطه</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971550" y="274638"/>
            <a:ext cx="7962900" cy="1143000"/>
          </a:xfrm>
          <a:gradFill>
            <a:gsLst>
              <a:gs pos="0">
                <a:srgbClr val="FBEAC7"/>
              </a:gs>
              <a:gs pos="17999">
                <a:srgbClr val="FEE7F2"/>
              </a:gs>
              <a:gs pos="36000">
                <a:srgbClr val="FAC77D"/>
              </a:gs>
              <a:gs pos="61000">
                <a:srgbClr val="FBA97D"/>
              </a:gs>
              <a:gs pos="82001">
                <a:srgbClr val="FBD49C"/>
              </a:gs>
              <a:gs pos="100000">
                <a:srgbClr val="FEE7F2"/>
              </a:gs>
            </a:gsLst>
            <a:lin ang="5400000" scaled="0"/>
          </a:gradFill>
        </p:spPr>
        <p:txBody>
          <a:bodyPr/>
          <a:lstStyle/>
          <a:p>
            <a:pPr algn="ctr" fontAlgn="auto">
              <a:spcAft>
                <a:spcPts val="0"/>
              </a:spcAft>
              <a:defRPr/>
            </a:pPr>
            <a:r>
              <a:rPr lang="ar-SA" sz="2400" b="1" dirty="0" smtClean="0">
                <a:solidFill>
                  <a:schemeClr val="tx2">
                    <a:satMod val="130000"/>
                  </a:schemeClr>
                </a:solidFill>
                <a:ea typeface="+mj-ea"/>
              </a:rPr>
              <a:t>الشخصية السوية  والشخصية غير السوية </a:t>
            </a:r>
            <a:endParaRPr lang="ar-SA" sz="2400" b="1" dirty="0">
              <a:solidFill>
                <a:schemeClr val="tx2">
                  <a:satMod val="130000"/>
                </a:schemeClr>
              </a:solidFill>
              <a:ea typeface="+mj-ea"/>
            </a:endParaRPr>
          </a:p>
        </p:txBody>
      </p:sp>
      <p:sp>
        <p:nvSpPr>
          <p:cNvPr id="24579" name="عنصر نائب للمحتوى 2"/>
          <p:cNvSpPr>
            <a:spLocks noGrp="1"/>
          </p:cNvSpPr>
          <p:nvPr>
            <p:ph idx="1"/>
          </p:nvPr>
        </p:nvSpPr>
        <p:spPr/>
        <p:txBody>
          <a:bodyPr/>
          <a:lstStyle/>
          <a:p>
            <a:pPr>
              <a:buFont typeface="Wingdings 2" pitchFamily="18" charset="2"/>
              <a:buNone/>
            </a:pPr>
            <a:endParaRPr lang="ar-IQ" smtClean="0"/>
          </a:p>
        </p:txBody>
      </p:sp>
      <p:sp>
        <p:nvSpPr>
          <p:cNvPr id="6" name="Slide Number Placeholder 5"/>
          <p:cNvSpPr>
            <a:spLocks noGrp="1"/>
          </p:cNvSpPr>
          <p:nvPr>
            <p:ph type="sldNum" sz="quarter" idx="12"/>
          </p:nvPr>
        </p:nvSpPr>
        <p:spPr/>
        <p:txBody>
          <a:bodyPr/>
          <a:lstStyle/>
          <a:p>
            <a:pPr>
              <a:defRPr/>
            </a:pPr>
            <a:fld id="{6954D854-1CAF-45B5-A9F3-BE4EE10F45A2}" type="slidenum">
              <a:rPr lang="ar-SA"/>
              <a:pPr>
                <a:defRPr/>
              </a:pPr>
              <a:t>17</a:t>
            </a:fld>
            <a:endParaRPr lang="ar-SA"/>
          </a:p>
        </p:txBody>
      </p:sp>
      <p:sp useBgFill="1">
        <p:nvSpPr>
          <p:cNvPr id="4" name="مستطيل مستدير الزوايا 3"/>
          <p:cNvSpPr/>
          <p:nvPr/>
        </p:nvSpPr>
        <p:spPr>
          <a:xfrm>
            <a:off x="4786315" y="1341438"/>
            <a:ext cx="4106860" cy="482441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fontAlgn="auto">
              <a:spcBef>
                <a:spcPts val="0"/>
              </a:spcBef>
              <a:spcAft>
                <a:spcPts val="0"/>
              </a:spcAft>
              <a:buFont typeface="Wingdings" pitchFamily="2" charset="2"/>
              <a:buChar char="Ø"/>
              <a:defRPr/>
            </a:pPr>
            <a:endParaRPr lang="ar-SA" sz="2400" b="1" dirty="0">
              <a:solidFill>
                <a:srgbClr val="FF0000"/>
              </a:solidFill>
            </a:endParaRPr>
          </a:p>
          <a:p>
            <a:pPr fontAlgn="auto">
              <a:spcBef>
                <a:spcPts val="0"/>
              </a:spcBef>
              <a:spcAft>
                <a:spcPts val="0"/>
              </a:spcAft>
              <a:buFont typeface="Wingdings" pitchFamily="2" charset="2"/>
              <a:buChar char="Ø"/>
              <a:defRPr/>
            </a:pPr>
            <a:endParaRPr lang="ar-SA" sz="2400" b="1" dirty="0">
              <a:solidFill>
                <a:srgbClr val="FF0000"/>
              </a:solidFill>
            </a:endParaRPr>
          </a:p>
          <a:p>
            <a:pPr fontAlgn="auto">
              <a:spcBef>
                <a:spcPts val="0"/>
              </a:spcBef>
              <a:spcAft>
                <a:spcPts val="0"/>
              </a:spcAft>
              <a:defRPr/>
            </a:pPr>
            <a:r>
              <a:rPr lang="ar-SA" sz="2400" b="1" dirty="0">
                <a:solidFill>
                  <a:srgbClr val="FF0000"/>
                </a:solidFill>
              </a:rPr>
              <a:t>الشخصية السوية:</a:t>
            </a:r>
          </a:p>
          <a:p>
            <a:pPr fontAlgn="auto">
              <a:spcBef>
                <a:spcPts val="0"/>
              </a:spcBef>
              <a:spcAft>
                <a:spcPts val="0"/>
              </a:spcAft>
              <a:buFont typeface="Wingdings" pitchFamily="2" charset="2"/>
              <a:buChar char="Ø"/>
              <a:defRPr/>
            </a:pPr>
            <a:r>
              <a:rPr lang="ar-SA" sz="2400" b="1" dirty="0">
                <a:solidFill>
                  <a:srgbClr val="FF0000"/>
                </a:solidFill>
              </a:rPr>
              <a:t>السلوك  السوي: هو السلوك العادي أو المألوف والغالب على حياة معظم الناس,</a:t>
            </a:r>
          </a:p>
          <a:p>
            <a:pPr fontAlgn="auto">
              <a:spcBef>
                <a:spcPts val="0"/>
              </a:spcBef>
              <a:spcAft>
                <a:spcPts val="0"/>
              </a:spcAft>
              <a:buFont typeface="Wingdings" pitchFamily="2" charset="2"/>
              <a:buChar char="Ø"/>
              <a:defRPr/>
            </a:pPr>
            <a:r>
              <a:rPr lang="ar-SA" sz="2400" b="1" dirty="0">
                <a:solidFill>
                  <a:srgbClr val="FF0000"/>
                </a:solidFill>
              </a:rPr>
              <a:t>الشخص السوي: هو الذي يتطابق سلوكه مع سلوك الشخص العادي في تفكيره ومشاعره ونشاطه، ويكون سعيداً ومتوافق شخصياً وانفعالياً واجتماعياً.</a:t>
            </a:r>
          </a:p>
          <a:p>
            <a:pPr fontAlgn="auto">
              <a:spcBef>
                <a:spcPts val="0"/>
              </a:spcBef>
              <a:spcAft>
                <a:spcPts val="0"/>
              </a:spcAft>
              <a:buFont typeface="Wingdings" pitchFamily="2" charset="2"/>
              <a:buChar char="Ø"/>
              <a:defRPr/>
            </a:pPr>
            <a:r>
              <a:rPr lang="ar-SA" sz="2400" b="1" dirty="0">
                <a:solidFill>
                  <a:srgbClr val="FF0000"/>
                </a:solidFill>
              </a:rPr>
              <a:t>السوية: قدرة الفرد على التوافق مع نفسه وبيئته والشعور بالسعادة.</a:t>
            </a:r>
          </a:p>
          <a:p>
            <a:pPr fontAlgn="auto">
              <a:spcBef>
                <a:spcPts val="0"/>
              </a:spcBef>
              <a:spcAft>
                <a:spcPts val="0"/>
              </a:spcAft>
              <a:buFont typeface="Wingdings" pitchFamily="2" charset="2"/>
              <a:buChar char="Ø"/>
              <a:defRPr/>
            </a:pPr>
            <a:endParaRPr lang="ar-SA" sz="2400" b="1" dirty="0"/>
          </a:p>
          <a:p>
            <a:pPr algn="ctr" fontAlgn="auto">
              <a:spcBef>
                <a:spcPts val="0"/>
              </a:spcBef>
              <a:spcAft>
                <a:spcPts val="0"/>
              </a:spcAft>
              <a:defRPr/>
            </a:pPr>
            <a:endParaRPr lang="ar-SA" dirty="0"/>
          </a:p>
          <a:p>
            <a:pPr algn="ctr" fontAlgn="auto">
              <a:spcBef>
                <a:spcPts val="0"/>
              </a:spcBef>
              <a:spcAft>
                <a:spcPts val="0"/>
              </a:spcAft>
              <a:defRPr/>
            </a:pPr>
            <a:endParaRPr lang="ar-SA" dirty="0"/>
          </a:p>
        </p:txBody>
      </p:sp>
      <p:sp>
        <p:nvSpPr>
          <p:cNvPr id="5" name="مستطيل مستدير الزوايا 4"/>
          <p:cNvSpPr/>
          <p:nvPr/>
        </p:nvSpPr>
        <p:spPr>
          <a:xfrm>
            <a:off x="857224" y="1357298"/>
            <a:ext cx="3929090" cy="4895850"/>
          </a:xfrm>
          <a:prstGeom prst="round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fontAlgn="auto">
              <a:spcBef>
                <a:spcPts val="0"/>
              </a:spcBef>
              <a:spcAft>
                <a:spcPts val="0"/>
              </a:spcAft>
              <a:defRPr/>
            </a:pPr>
            <a:r>
              <a:rPr lang="ar-SA" sz="2000" b="1" dirty="0">
                <a:solidFill>
                  <a:schemeClr val="tx1"/>
                </a:solidFill>
              </a:rPr>
              <a:t>الشخصية غير السوية(الشاذة):</a:t>
            </a:r>
          </a:p>
          <a:p>
            <a:pPr fontAlgn="auto">
              <a:spcBef>
                <a:spcPts val="0"/>
              </a:spcBef>
              <a:spcAft>
                <a:spcPts val="0"/>
              </a:spcAft>
              <a:buFont typeface="Wingdings" pitchFamily="2" charset="2"/>
              <a:buChar char="q"/>
              <a:defRPr/>
            </a:pPr>
            <a:r>
              <a:rPr lang="ar-SA" sz="2000" b="1" dirty="0">
                <a:solidFill>
                  <a:schemeClr val="tx1"/>
                </a:solidFill>
              </a:rPr>
              <a:t>السلوك غير السوي: هو السلوك الذي يخرج عن المألوف(الانحراف عن ماهو عادي).</a:t>
            </a:r>
          </a:p>
          <a:p>
            <a:pPr fontAlgn="auto">
              <a:spcBef>
                <a:spcPts val="0"/>
              </a:spcBef>
              <a:spcAft>
                <a:spcPts val="0"/>
              </a:spcAft>
              <a:buFont typeface="Wingdings" pitchFamily="2" charset="2"/>
              <a:buChar char="q"/>
              <a:defRPr/>
            </a:pPr>
            <a:r>
              <a:rPr lang="ar-SA" sz="2000" b="1" dirty="0">
                <a:solidFill>
                  <a:schemeClr val="tx1"/>
                </a:solidFill>
              </a:rPr>
              <a:t>الشخص غير السوي:هو الشخص الذي ينحرف سلوك عن سلوك الشخص العادي في تفكيره ونشاطه ومشاعره.ويكون غير متوافق شخصياً وانفعالياً واجتماعياً.</a:t>
            </a:r>
          </a:p>
          <a:p>
            <a:pPr fontAlgn="auto">
              <a:spcBef>
                <a:spcPts val="0"/>
              </a:spcBef>
              <a:spcAft>
                <a:spcPts val="0"/>
              </a:spcAft>
              <a:buFont typeface="Wingdings" pitchFamily="2" charset="2"/>
              <a:buChar char="q"/>
              <a:defRPr/>
            </a:pPr>
            <a:r>
              <a:rPr lang="ar-SA" sz="2000" b="1" dirty="0">
                <a:solidFill>
                  <a:schemeClr val="tx1"/>
                </a:solidFill>
              </a:rPr>
              <a:t>غير السوية:حالة مرضية فيها خطر على الفرد نفسه وعلى المجتمع  وتتطلب التدخل لحماية الفرد أو حماية المجتمع.</a:t>
            </a:r>
          </a:p>
          <a:p>
            <a:pPr fontAlgn="auto">
              <a:spcBef>
                <a:spcPts val="0"/>
              </a:spcBef>
              <a:spcAft>
                <a:spcPts val="0"/>
              </a:spcAft>
              <a:buFont typeface="Wingdings" pitchFamily="2" charset="2"/>
              <a:buChar char="q"/>
              <a:defRPr/>
            </a:pPr>
            <a:endParaRPr lang="ar-SA" b="1" dirty="0">
              <a:solidFill>
                <a:schemeClr val="tx1"/>
              </a:solidFill>
            </a:endParaRPr>
          </a:p>
          <a:p>
            <a:pPr algn="ctr" fontAlgn="auto">
              <a:spcBef>
                <a:spcPts val="0"/>
              </a:spcBef>
              <a:spcAft>
                <a:spcPts val="0"/>
              </a:spcAft>
              <a:buFont typeface="Wingdings" pitchFamily="2" charset="2"/>
              <a:buChar char="q"/>
              <a:defRPr/>
            </a:pPr>
            <a:endParaRPr lang="ar-SA" dirty="0">
              <a:solidFill>
                <a:schemeClr val="tx1"/>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fontAlgn="auto">
              <a:spcAft>
                <a:spcPts val="0"/>
              </a:spcAft>
              <a:defRPr/>
            </a:pPr>
            <a:r>
              <a:rPr lang="ar-SA" sz="2400" b="1" dirty="0" smtClean="0">
                <a:solidFill>
                  <a:schemeClr val="tx2">
                    <a:satMod val="130000"/>
                  </a:schemeClr>
                </a:solidFill>
                <a:ea typeface="+mj-ea"/>
              </a:rPr>
              <a:t>معايير </a:t>
            </a:r>
            <a:r>
              <a:rPr lang="ar-IQ" sz="2400" b="1" dirty="0" smtClean="0">
                <a:solidFill>
                  <a:schemeClr val="tx2">
                    <a:satMod val="130000"/>
                  </a:schemeClr>
                </a:solidFill>
                <a:ea typeface="+mj-ea"/>
              </a:rPr>
              <a:t>الصحة النفسية</a:t>
            </a:r>
            <a:endParaRPr lang="ar-SA" sz="2400" b="1" dirty="0">
              <a:solidFill>
                <a:schemeClr val="tx2">
                  <a:satMod val="130000"/>
                </a:schemeClr>
              </a:solidFill>
              <a:ea typeface="+mj-ea"/>
            </a:endParaRPr>
          </a:p>
        </p:txBody>
      </p:sp>
      <p:graphicFrame>
        <p:nvGraphicFramePr>
          <p:cNvPr id="4" name="عنصر نائب للمحتوى 3"/>
          <p:cNvGraphicFramePr>
            <a:graphicFrameLocks noGrp="1"/>
          </p:cNvGraphicFramePr>
          <p:nvPr>
            <p:ph idx="1"/>
          </p:nvPr>
        </p:nvGraphicFramePr>
        <p:xfrm>
          <a:off x="1357290" y="1428736"/>
          <a:ext cx="7500990" cy="48577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Slide Number Placeholder 4"/>
          <p:cNvSpPr>
            <a:spLocks noGrp="1"/>
          </p:cNvSpPr>
          <p:nvPr>
            <p:ph type="sldNum" sz="quarter" idx="12"/>
          </p:nvPr>
        </p:nvSpPr>
        <p:spPr/>
        <p:txBody>
          <a:bodyPr/>
          <a:lstStyle/>
          <a:p>
            <a:pPr>
              <a:defRPr/>
            </a:pPr>
            <a:fld id="{B07C7EE3-0205-4208-840E-FEF8791DD2A1}" type="slidenum">
              <a:rPr lang="ar-SA"/>
              <a:pPr>
                <a:defRPr/>
              </a:pPr>
              <a:t>18</a:t>
            </a:fld>
            <a:endParaRPr lang="ar-SA"/>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5750"/>
            <a:ext cx="8229600" cy="500063"/>
          </a:xfrm>
        </p:spPr>
        <p:txBody>
          <a:bodyPr>
            <a:noAutofit/>
          </a:bodyPr>
          <a:lstStyle/>
          <a:p>
            <a:pPr algn="r" fontAlgn="auto">
              <a:spcAft>
                <a:spcPts val="0"/>
              </a:spcAft>
              <a:defRPr/>
            </a:pPr>
            <a:r>
              <a:rPr lang="ar-SA" sz="2800" b="1" dirty="0" smtClean="0">
                <a:solidFill>
                  <a:srgbClr val="C00000"/>
                </a:solidFill>
                <a:latin typeface="Arial" pitchFamily="34" charset="0"/>
                <a:ea typeface="+mj-ea"/>
                <a:cs typeface="Arial" pitchFamily="34" charset="0"/>
              </a:rPr>
              <a:t/>
            </a:r>
            <a:br>
              <a:rPr lang="ar-SA" sz="2800" b="1" dirty="0" smtClean="0">
                <a:solidFill>
                  <a:srgbClr val="C00000"/>
                </a:solidFill>
                <a:latin typeface="Arial" pitchFamily="34" charset="0"/>
                <a:ea typeface="+mj-ea"/>
                <a:cs typeface="Arial" pitchFamily="34" charset="0"/>
              </a:rPr>
            </a:br>
            <a:r>
              <a:rPr lang="ar-EG" sz="2800" b="1" dirty="0" smtClean="0">
                <a:solidFill>
                  <a:srgbClr val="C00000"/>
                </a:solidFill>
                <a:latin typeface="Arial" pitchFamily="34" charset="0"/>
                <a:ea typeface="+mj-ea"/>
                <a:cs typeface="Arial" pitchFamily="34" charset="0"/>
              </a:rPr>
              <a:t>معايير </a:t>
            </a:r>
            <a:r>
              <a:rPr lang="ar-EG" sz="2800" b="1" dirty="0" err="1" smtClean="0">
                <a:solidFill>
                  <a:srgbClr val="C00000"/>
                </a:solidFill>
                <a:latin typeface="Arial" pitchFamily="34" charset="0"/>
                <a:ea typeface="+mj-ea"/>
                <a:cs typeface="Arial" pitchFamily="34" charset="0"/>
              </a:rPr>
              <a:t>السو</a:t>
            </a:r>
            <a:r>
              <a:rPr lang="ar-IQ" sz="2800" b="1" dirty="0" err="1" smtClean="0">
                <a:solidFill>
                  <a:srgbClr val="C00000"/>
                </a:solidFill>
                <a:latin typeface="Arial" pitchFamily="34" charset="0"/>
                <a:ea typeface="+mj-ea"/>
                <a:cs typeface="Arial" pitchFamily="34" charset="0"/>
              </a:rPr>
              <a:t>اء</a:t>
            </a:r>
            <a:r>
              <a:rPr lang="ar-EG" sz="2800" b="1" dirty="0" smtClean="0">
                <a:solidFill>
                  <a:srgbClr val="C00000"/>
                </a:solidFill>
                <a:latin typeface="Arial" pitchFamily="34" charset="0"/>
                <a:ea typeface="+mj-ea"/>
                <a:cs typeface="Arial" pitchFamily="34" charset="0"/>
              </a:rPr>
              <a:t> و</a:t>
            </a:r>
            <a:r>
              <a:rPr lang="ar-IQ" sz="2800" b="1" dirty="0" err="1" smtClean="0">
                <a:solidFill>
                  <a:srgbClr val="C00000"/>
                </a:solidFill>
                <a:latin typeface="Arial" pitchFamily="34" charset="0"/>
                <a:ea typeface="+mj-ea"/>
                <a:cs typeface="Arial" pitchFamily="34" charset="0"/>
              </a:rPr>
              <a:t>اللاسواء</a:t>
            </a:r>
            <a:r>
              <a:rPr lang="ar-IQ" sz="2800" b="1" dirty="0" smtClean="0">
                <a:solidFill>
                  <a:srgbClr val="C00000"/>
                </a:solidFill>
                <a:latin typeface="Arial" pitchFamily="34" charset="0"/>
                <a:ea typeface="+mj-ea"/>
                <a:cs typeface="Arial" pitchFamily="34" charset="0"/>
              </a:rPr>
              <a:t> </a:t>
            </a:r>
            <a:r>
              <a:rPr lang="ar-EG" sz="2800" b="1" dirty="0" err="1" smtClean="0">
                <a:solidFill>
                  <a:srgbClr val="C00000"/>
                </a:solidFill>
                <a:latin typeface="Arial" pitchFamily="34" charset="0"/>
                <a:ea typeface="+mj-ea"/>
                <a:cs typeface="Arial" pitchFamily="34" charset="0"/>
              </a:rPr>
              <a:t>فى</a:t>
            </a:r>
            <a:r>
              <a:rPr lang="ar-EG" sz="2800" b="1" dirty="0" smtClean="0">
                <a:solidFill>
                  <a:srgbClr val="C00000"/>
                </a:solidFill>
                <a:latin typeface="Arial" pitchFamily="34" charset="0"/>
                <a:ea typeface="+mj-ea"/>
                <a:cs typeface="Arial" pitchFamily="34" charset="0"/>
              </a:rPr>
              <a:t> </a:t>
            </a:r>
            <a:r>
              <a:rPr lang="ar-IQ" sz="2800" b="1" dirty="0" smtClean="0">
                <a:solidFill>
                  <a:srgbClr val="C00000"/>
                </a:solidFill>
                <a:latin typeface="Arial" pitchFamily="34" charset="0"/>
                <a:ea typeface="+mj-ea"/>
                <a:cs typeface="Arial" pitchFamily="34" charset="0"/>
              </a:rPr>
              <a:t>الصحة النفسية</a:t>
            </a:r>
            <a:r>
              <a:rPr lang="ar-EG" sz="2800" b="1" dirty="0" smtClean="0">
                <a:solidFill>
                  <a:srgbClr val="C00000"/>
                </a:solidFill>
                <a:latin typeface="Arial" pitchFamily="34" charset="0"/>
                <a:ea typeface="+mj-ea"/>
                <a:cs typeface="Arial" pitchFamily="34" charset="0"/>
              </a:rPr>
              <a:t/>
            </a:r>
            <a:br>
              <a:rPr lang="ar-EG" sz="2800" b="1" dirty="0" smtClean="0">
                <a:solidFill>
                  <a:srgbClr val="C00000"/>
                </a:solidFill>
                <a:latin typeface="Arial" pitchFamily="34" charset="0"/>
                <a:ea typeface="+mj-ea"/>
                <a:cs typeface="Arial" pitchFamily="34" charset="0"/>
              </a:rPr>
            </a:br>
            <a:endParaRPr lang="ar-SA" sz="2800" b="1" dirty="0">
              <a:solidFill>
                <a:srgbClr val="C00000"/>
              </a:solidFill>
              <a:latin typeface="Arial" pitchFamily="34" charset="0"/>
              <a:ea typeface="+mj-ea"/>
              <a:cs typeface="Arial" pitchFamily="34" charset="0"/>
            </a:endParaRPr>
          </a:p>
        </p:txBody>
      </p:sp>
      <p:sp>
        <p:nvSpPr>
          <p:cNvPr id="10" name="Slide Number Placeholder 9"/>
          <p:cNvSpPr>
            <a:spLocks noGrp="1"/>
          </p:cNvSpPr>
          <p:nvPr>
            <p:ph type="sldNum" sz="quarter" idx="12"/>
          </p:nvPr>
        </p:nvSpPr>
        <p:spPr/>
        <p:txBody>
          <a:bodyPr/>
          <a:lstStyle/>
          <a:p>
            <a:pPr>
              <a:defRPr/>
            </a:pPr>
            <a:fld id="{809F4EA6-899F-4C49-BC0E-C853E99FC683}" type="slidenum">
              <a:rPr lang="ar-SA"/>
              <a:pPr>
                <a:defRPr/>
              </a:pPr>
              <a:t>19</a:t>
            </a:fld>
            <a:endParaRPr lang="ar-SA"/>
          </a:p>
        </p:txBody>
      </p:sp>
      <p:sp>
        <p:nvSpPr>
          <p:cNvPr id="3" name="Down Arrow 2"/>
          <p:cNvSpPr/>
          <p:nvPr/>
        </p:nvSpPr>
        <p:spPr>
          <a:xfrm>
            <a:off x="2428860" y="785794"/>
            <a:ext cx="4786346" cy="857256"/>
          </a:xfrm>
          <a:prstGeom prst="downArrow">
            <a:avLst>
              <a:gd name="adj1" fmla="val 50000"/>
              <a:gd name="adj2" fmla="val 65277"/>
            </a:avLst>
          </a:prstGeom>
        </p:spPr>
        <p:style>
          <a:lnRef idx="1">
            <a:schemeClr val="accent5"/>
          </a:lnRef>
          <a:fillRef idx="2">
            <a:schemeClr val="accent5"/>
          </a:fillRef>
          <a:effectRef idx="1">
            <a:schemeClr val="accent5"/>
          </a:effectRef>
          <a:fontRef idx="minor">
            <a:schemeClr val="dk1"/>
          </a:fontRef>
        </p:style>
        <p:txBody>
          <a:bodyPr rtlCol="1" anchor="ctr"/>
          <a:lstStyle/>
          <a:p>
            <a:pPr algn="ctr" fontAlgn="auto">
              <a:spcBef>
                <a:spcPts val="0"/>
              </a:spcBef>
              <a:spcAft>
                <a:spcPts val="0"/>
              </a:spcAft>
              <a:defRPr/>
            </a:pPr>
            <a:r>
              <a:rPr lang="ar-EG" sz="2000" b="1" dirty="0">
                <a:solidFill>
                  <a:schemeClr val="tx1"/>
                </a:solidFill>
                <a:latin typeface="Arial" pitchFamily="34" charset="0"/>
                <a:cs typeface="Arial" pitchFamily="34" charset="0"/>
              </a:rPr>
              <a:t>يعتبر السلوك سويا او غير سوى حسب المعايير التالية</a:t>
            </a:r>
            <a:endParaRPr lang="ar-SA" sz="2000" dirty="0">
              <a:solidFill>
                <a:schemeClr val="tx1"/>
              </a:solidFill>
            </a:endParaRPr>
          </a:p>
        </p:txBody>
      </p:sp>
      <p:sp>
        <p:nvSpPr>
          <p:cNvPr id="6" name="Flowchart: Preparation 5"/>
          <p:cNvSpPr/>
          <p:nvPr/>
        </p:nvSpPr>
        <p:spPr>
          <a:xfrm>
            <a:off x="5357786" y="1643050"/>
            <a:ext cx="3786214" cy="2428892"/>
          </a:xfrm>
          <a:prstGeom prst="flowChartPreparation">
            <a:avLst/>
          </a:prstGeom>
        </p:spPr>
        <p:style>
          <a:lnRef idx="1">
            <a:schemeClr val="accent2"/>
          </a:lnRef>
          <a:fillRef idx="2">
            <a:schemeClr val="accent2"/>
          </a:fillRef>
          <a:effectRef idx="1">
            <a:schemeClr val="accent2"/>
          </a:effectRef>
          <a:fontRef idx="minor">
            <a:schemeClr val="dk1"/>
          </a:fontRef>
        </p:style>
        <p:txBody>
          <a:bodyPr rtlCol="1" anchor="ctr"/>
          <a:lstStyle/>
          <a:p>
            <a:pPr algn="ctr" fontAlgn="auto">
              <a:spcBef>
                <a:spcPts val="0"/>
              </a:spcBef>
              <a:spcAft>
                <a:spcPts val="0"/>
              </a:spcAft>
              <a:defRPr/>
            </a:pPr>
            <a:r>
              <a:rPr lang="ar-EG" sz="2400" b="1" u="sng" dirty="0">
                <a:solidFill>
                  <a:schemeClr val="tx1"/>
                </a:solidFill>
              </a:rPr>
              <a:t>1-المعيار الذاتى </a:t>
            </a:r>
          </a:p>
          <a:p>
            <a:pPr algn="ctr" fontAlgn="auto">
              <a:spcBef>
                <a:spcPts val="0"/>
              </a:spcBef>
              <a:spcAft>
                <a:spcPts val="0"/>
              </a:spcAft>
              <a:defRPr/>
            </a:pPr>
            <a:r>
              <a:rPr lang="ar-EG" sz="2000" b="1" dirty="0">
                <a:solidFill>
                  <a:schemeClr val="tx1"/>
                </a:solidFill>
              </a:rPr>
              <a:t>حيث يتخذ الفرد من ذاته أحيانا مرجعا يرجع اليه فى الحكم على السلوك بالسوية وغير السوية .</a:t>
            </a:r>
            <a:endParaRPr lang="ar-SA" sz="2000" b="1" dirty="0">
              <a:solidFill>
                <a:schemeClr val="tx1"/>
              </a:solidFill>
            </a:endParaRPr>
          </a:p>
        </p:txBody>
      </p:sp>
      <p:sp>
        <p:nvSpPr>
          <p:cNvPr id="7" name="Flowchart: Preparation 6"/>
          <p:cNvSpPr/>
          <p:nvPr/>
        </p:nvSpPr>
        <p:spPr>
          <a:xfrm>
            <a:off x="1000100" y="1714488"/>
            <a:ext cx="4214842" cy="2357454"/>
          </a:xfrm>
          <a:prstGeom prst="flowChartPreparation">
            <a:avLst/>
          </a:prstGeom>
        </p:spPr>
        <p:style>
          <a:lnRef idx="1">
            <a:schemeClr val="accent1"/>
          </a:lnRef>
          <a:fillRef idx="2">
            <a:schemeClr val="accent1"/>
          </a:fillRef>
          <a:effectRef idx="1">
            <a:schemeClr val="accent1"/>
          </a:effectRef>
          <a:fontRef idx="minor">
            <a:schemeClr val="dk1"/>
          </a:fontRef>
        </p:style>
        <p:txBody>
          <a:bodyPr rtlCol="1" anchor="ctr"/>
          <a:lstStyle/>
          <a:p>
            <a:pPr algn="ctr" fontAlgn="auto">
              <a:spcBef>
                <a:spcPts val="0"/>
              </a:spcBef>
              <a:spcAft>
                <a:spcPts val="0"/>
              </a:spcAft>
              <a:defRPr/>
            </a:pPr>
            <a:r>
              <a:rPr lang="ar-EG" sz="2000" b="1" u="sng" dirty="0">
                <a:solidFill>
                  <a:schemeClr val="tx1"/>
                </a:solidFill>
              </a:rPr>
              <a:t>2- المعيار الاجتماعى</a:t>
            </a:r>
          </a:p>
          <a:p>
            <a:pPr algn="ctr" fontAlgn="auto">
              <a:spcBef>
                <a:spcPts val="0"/>
              </a:spcBef>
              <a:spcAft>
                <a:spcPts val="0"/>
              </a:spcAft>
              <a:defRPr/>
            </a:pPr>
            <a:r>
              <a:rPr lang="ar-EG" b="1" dirty="0">
                <a:solidFill>
                  <a:schemeClr val="tx1"/>
                </a:solidFill>
              </a:rPr>
              <a:t>حيث يتخذ الفرد من مسايرة المعايير الاجتماعية أساسا فى الحكم على السلوك بالسوية وغير السوية </a:t>
            </a:r>
          </a:p>
          <a:p>
            <a:pPr algn="ctr" fontAlgn="auto">
              <a:spcBef>
                <a:spcPts val="0"/>
              </a:spcBef>
              <a:spcAft>
                <a:spcPts val="0"/>
              </a:spcAft>
              <a:defRPr/>
            </a:pPr>
            <a:r>
              <a:rPr lang="ar-EG" b="1" dirty="0">
                <a:solidFill>
                  <a:schemeClr val="tx1"/>
                </a:solidFill>
              </a:rPr>
              <a:t>فالسوى هو المتوافق اجتماعيا وغيره غير المتوافق اجتماعيا.</a:t>
            </a:r>
            <a:endParaRPr lang="ar-SA" b="1" dirty="0">
              <a:solidFill>
                <a:schemeClr val="tx1"/>
              </a:solidFill>
            </a:endParaRPr>
          </a:p>
        </p:txBody>
      </p:sp>
      <p:sp>
        <p:nvSpPr>
          <p:cNvPr id="8" name="Flowchart: Preparation 7"/>
          <p:cNvSpPr/>
          <p:nvPr/>
        </p:nvSpPr>
        <p:spPr>
          <a:xfrm>
            <a:off x="5357786" y="4500546"/>
            <a:ext cx="3786214" cy="2357454"/>
          </a:xfrm>
          <a:prstGeom prst="flowChartPreparation">
            <a:avLst/>
          </a:prstGeom>
        </p:spPr>
        <p:style>
          <a:lnRef idx="1">
            <a:schemeClr val="accent6"/>
          </a:lnRef>
          <a:fillRef idx="2">
            <a:schemeClr val="accent6"/>
          </a:fillRef>
          <a:effectRef idx="1">
            <a:schemeClr val="accent6"/>
          </a:effectRef>
          <a:fontRef idx="minor">
            <a:schemeClr val="dk1"/>
          </a:fontRef>
        </p:style>
        <p:txBody>
          <a:bodyPr rtlCol="1" anchor="ctr"/>
          <a:lstStyle/>
          <a:p>
            <a:pPr algn="ctr" fontAlgn="auto">
              <a:spcBef>
                <a:spcPts val="0"/>
              </a:spcBef>
              <a:spcAft>
                <a:spcPts val="0"/>
              </a:spcAft>
              <a:defRPr/>
            </a:pPr>
            <a:r>
              <a:rPr lang="ar-EG" b="1" u="sng" dirty="0">
                <a:solidFill>
                  <a:schemeClr val="tx1"/>
                </a:solidFill>
              </a:rPr>
              <a:t>3- المعيار الأحصائى</a:t>
            </a:r>
          </a:p>
          <a:p>
            <a:pPr algn="ctr" fontAlgn="auto">
              <a:spcBef>
                <a:spcPts val="0"/>
              </a:spcBef>
              <a:spcAft>
                <a:spcPts val="0"/>
              </a:spcAft>
              <a:defRPr/>
            </a:pPr>
            <a:r>
              <a:rPr lang="ar-EG" b="1" dirty="0">
                <a:solidFill>
                  <a:schemeClr val="tx1"/>
                </a:solidFill>
              </a:rPr>
              <a:t>حيث يتخذ المتوسط أو المنوال معيارا يتمثل السوية وتكون غير السوية عن الانحراف عن هذا المتوسط بالزائد اوالناقص.</a:t>
            </a:r>
            <a:endParaRPr lang="ar-SA" b="1" dirty="0">
              <a:solidFill>
                <a:schemeClr val="tx1"/>
              </a:solidFill>
            </a:endParaRPr>
          </a:p>
        </p:txBody>
      </p:sp>
      <p:sp>
        <p:nvSpPr>
          <p:cNvPr id="9" name="Flowchart: Preparation 8"/>
          <p:cNvSpPr/>
          <p:nvPr/>
        </p:nvSpPr>
        <p:spPr>
          <a:xfrm>
            <a:off x="1071538" y="4571960"/>
            <a:ext cx="4143404" cy="2286040"/>
          </a:xfrm>
          <a:prstGeom prst="flowChartPreparation">
            <a:avLst/>
          </a:prstGeom>
        </p:spPr>
        <p:style>
          <a:lnRef idx="1">
            <a:schemeClr val="accent4"/>
          </a:lnRef>
          <a:fillRef idx="2">
            <a:schemeClr val="accent4"/>
          </a:fillRef>
          <a:effectRef idx="1">
            <a:schemeClr val="accent4"/>
          </a:effectRef>
          <a:fontRef idx="minor">
            <a:schemeClr val="dk1"/>
          </a:fontRef>
        </p:style>
        <p:txBody>
          <a:bodyPr rtlCol="1" anchor="ctr"/>
          <a:lstStyle/>
          <a:p>
            <a:pPr algn="ctr" fontAlgn="auto">
              <a:spcBef>
                <a:spcPts val="0"/>
              </a:spcBef>
              <a:spcAft>
                <a:spcPts val="0"/>
              </a:spcAft>
              <a:defRPr/>
            </a:pPr>
            <a:r>
              <a:rPr lang="ar-EG" sz="2000" b="1" u="sng" dirty="0">
                <a:solidFill>
                  <a:schemeClr val="tx1"/>
                </a:solidFill>
              </a:rPr>
              <a:t>4- المعيار المثالى</a:t>
            </a:r>
          </a:p>
          <a:p>
            <a:pPr algn="ctr" fontAlgn="auto">
              <a:spcBef>
                <a:spcPts val="0"/>
              </a:spcBef>
              <a:spcAft>
                <a:spcPts val="0"/>
              </a:spcAft>
              <a:defRPr/>
            </a:pPr>
            <a:r>
              <a:rPr lang="ar-EG" sz="2000" b="1" dirty="0">
                <a:solidFill>
                  <a:schemeClr val="tx1"/>
                </a:solidFill>
              </a:rPr>
              <a:t>حيث يعتبر السوية هى المثالية أو ما يقرب منه وغير السوية  هى الانحراف عن المثل العليا.</a:t>
            </a:r>
            <a:endParaRPr lang="ar-SA" sz="2000" b="1" dirty="0">
              <a:solidFill>
                <a:schemeClr val="tx1"/>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trips(downLeft)">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iterate type="wd">
                                    <p:tmPct val="10000"/>
                                  </p:iterate>
                                  <p:childTnLst>
                                    <p:set>
                                      <p:cBhvr>
                                        <p:cTn id="11" dur="1" fill="hold">
                                          <p:stCondLst>
                                            <p:cond delay="0"/>
                                          </p:stCondLst>
                                        </p:cTn>
                                        <p:tgtEl>
                                          <p:spTgt spid="3"/>
                                        </p:tgtEl>
                                        <p:attrNameLst>
                                          <p:attrName>style.visibility</p:attrName>
                                        </p:attrNameLst>
                                      </p:cBhvr>
                                      <p:to>
                                        <p:strVal val="visible"/>
                                      </p:to>
                                    </p:set>
                                    <p:animEffect transition="in" filter="checkerboard(across)">
                                      <p:cBhvr>
                                        <p:cTn id="12" dur="20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4" fill="hold" nodeType="clickEffect">
                                  <p:stCondLst>
                                    <p:cond delay="0"/>
                                  </p:stCondLst>
                                  <p:iterate type="wd">
                                    <p:tmPct val="10000"/>
                                  </p:iterate>
                                  <p:childTnLst>
                                    <p:set>
                                      <p:cBhvr>
                                        <p:cTn id="16" dur="1" fill="hold">
                                          <p:stCondLst>
                                            <p:cond delay="0"/>
                                          </p:stCondLst>
                                        </p:cTn>
                                        <p:tgtEl>
                                          <p:spTgt spid="6"/>
                                        </p:tgtEl>
                                        <p:attrNameLst>
                                          <p:attrName>style.visibility</p:attrName>
                                        </p:attrNameLst>
                                      </p:cBhvr>
                                      <p:to>
                                        <p:strVal val="visible"/>
                                      </p:to>
                                    </p:set>
                                    <p:animEffect transition="in" filter="wheel(4)">
                                      <p:cBhvr>
                                        <p:cTn id="17" dur="20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4" fill="hold" nodeType="clickEffect">
                                  <p:stCondLst>
                                    <p:cond delay="0"/>
                                  </p:stCondLst>
                                  <p:iterate type="wd">
                                    <p:tmPct val="10000"/>
                                  </p:iterate>
                                  <p:childTnLst>
                                    <p:set>
                                      <p:cBhvr>
                                        <p:cTn id="21" dur="1" fill="hold">
                                          <p:stCondLst>
                                            <p:cond delay="0"/>
                                          </p:stCondLst>
                                        </p:cTn>
                                        <p:tgtEl>
                                          <p:spTgt spid="7"/>
                                        </p:tgtEl>
                                        <p:attrNameLst>
                                          <p:attrName>style.visibility</p:attrName>
                                        </p:attrNameLst>
                                      </p:cBhvr>
                                      <p:to>
                                        <p:strVal val="visible"/>
                                      </p:to>
                                    </p:set>
                                    <p:animEffect transition="in" filter="wheel(4)">
                                      <p:cBhvr>
                                        <p:cTn id="22" dur="20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4" fill="hold" nodeType="clickEffect">
                                  <p:stCondLst>
                                    <p:cond delay="0"/>
                                  </p:stCondLst>
                                  <p:iterate type="wd">
                                    <p:tmPct val="10000"/>
                                  </p:iterate>
                                  <p:childTnLst>
                                    <p:set>
                                      <p:cBhvr>
                                        <p:cTn id="26" dur="1" fill="hold">
                                          <p:stCondLst>
                                            <p:cond delay="0"/>
                                          </p:stCondLst>
                                        </p:cTn>
                                        <p:tgtEl>
                                          <p:spTgt spid="8"/>
                                        </p:tgtEl>
                                        <p:attrNameLst>
                                          <p:attrName>style.visibility</p:attrName>
                                        </p:attrNameLst>
                                      </p:cBhvr>
                                      <p:to>
                                        <p:strVal val="visible"/>
                                      </p:to>
                                    </p:set>
                                    <p:animEffect transition="in" filter="wheel(4)">
                                      <p:cBhvr>
                                        <p:cTn id="27" dur="20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21" presetClass="entr" presetSubtype="4" fill="hold" nodeType="clickEffect">
                                  <p:stCondLst>
                                    <p:cond delay="0"/>
                                  </p:stCondLst>
                                  <p:iterate type="wd">
                                    <p:tmPct val="10000"/>
                                  </p:iterate>
                                  <p:childTnLst>
                                    <p:set>
                                      <p:cBhvr>
                                        <p:cTn id="31" dur="1" fill="hold">
                                          <p:stCondLst>
                                            <p:cond delay="0"/>
                                          </p:stCondLst>
                                        </p:cTn>
                                        <p:tgtEl>
                                          <p:spTgt spid="9"/>
                                        </p:tgtEl>
                                        <p:attrNameLst>
                                          <p:attrName>style.visibility</p:attrName>
                                        </p:attrNameLst>
                                      </p:cBhvr>
                                      <p:to>
                                        <p:strVal val="visible"/>
                                      </p:to>
                                    </p:set>
                                    <p:animEffect transition="in" filter="wheel(4)">
                                      <p:cBhvr>
                                        <p:cTn id="32"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blipFill>
            <a:blip r:embed="rId2" cstate="print"/>
            <a:tile tx="0" ty="0" sx="100000" sy="100000" flip="none" algn="tl"/>
          </a:blipFill>
        </p:spPr>
        <p:txBody>
          <a:bodyPr/>
          <a:lstStyle/>
          <a:p>
            <a:pPr algn="ctr" fontAlgn="auto">
              <a:spcAft>
                <a:spcPts val="0"/>
              </a:spcAft>
              <a:defRPr/>
            </a:pPr>
            <a:r>
              <a:rPr lang="ar-SA" sz="2800" b="1" dirty="0" smtClean="0">
                <a:solidFill>
                  <a:schemeClr val="tx2">
                    <a:satMod val="130000"/>
                  </a:schemeClr>
                </a:solidFill>
                <a:ea typeface="+mj-ea"/>
              </a:rPr>
              <a:t>الصحة النفسية </a:t>
            </a:r>
            <a:endParaRPr lang="ar-SA" sz="2800" b="1" dirty="0">
              <a:solidFill>
                <a:schemeClr val="tx2">
                  <a:satMod val="130000"/>
                </a:schemeClr>
              </a:solidFill>
              <a:ea typeface="+mj-ea"/>
            </a:endParaRPr>
          </a:p>
        </p:txBody>
      </p:sp>
      <p:sp useBgFill="1">
        <p:nvSpPr>
          <p:cNvPr id="3" name="عنوان فرعي 2"/>
          <p:cNvSpPr>
            <a:spLocks noGrp="1"/>
          </p:cNvSpPr>
          <p:nvPr>
            <p:ph type="subTitle" idx="1"/>
          </p:nvPr>
        </p:nvSpPr>
        <p:spPr>
          <a:xfrm>
            <a:off x="1431925" y="1849438"/>
            <a:ext cx="7407275" cy="4243387"/>
          </a:xfrm>
        </p:spPr>
        <p:txBody>
          <a:bodyPr>
            <a:normAutofit/>
          </a:bodyPr>
          <a:lstStyle/>
          <a:p>
            <a:pPr algn="r" fontAlgn="auto">
              <a:spcAft>
                <a:spcPts val="0"/>
              </a:spcAft>
              <a:buFont typeface="Wingdings 2"/>
              <a:buNone/>
              <a:defRPr/>
            </a:pPr>
            <a:r>
              <a:rPr lang="ar-SA" b="1" dirty="0" smtClean="0">
                <a:ea typeface="+mn-ea"/>
              </a:rPr>
              <a:t>موضوعات المحاضرة:</a:t>
            </a:r>
          </a:p>
          <a:p>
            <a:pPr algn="r" fontAlgn="auto">
              <a:spcAft>
                <a:spcPts val="0"/>
              </a:spcAft>
              <a:buFontTx/>
              <a:buChar char="-"/>
              <a:defRPr/>
            </a:pPr>
            <a:r>
              <a:rPr lang="ar-SA" b="1" dirty="0" smtClean="0">
                <a:ea typeface="+mn-ea"/>
              </a:rPr>
              <a:t> مفـهـــــــــوم الصــــحة الـــنـفسية</a:t>
            </a:r>
          </a:p>
          <a:p>
            <a:pPr algn="r" fontAlgn="auto">
              <a:spcAft>
                <a:spcPts val="0"/>
              </a:spcAft>
              <a:buFontTx/>
              <a:buChar char="-"/>
              <a:defRPr/>
            </a:pPr>
            <a:r>
              <a:rPr lang="ar-SA" b="1" dirty="0" smtClean="0">
                <a:ea typeface="+mn-ea"/>
              </a:rPr>
              <a:t>الصــحة الجسمية والصحة النفسية</a:t>
            </a:r>
          </a:p>
          <a:p>
            <a:pPr algn="r" fontAlgn="auto">
              <a:spcAft>
                <a:spcPts val="0"/>
              </a:spcAft>
              <a:buFontTx/>
              <a:buChar char="-"/>
              <a:defRPr/>
            </a:pPr>
            <a:r>
              <a:rPr lang="ar-SA" b="1" dirty="0" smtClean="0">
                <a:ea typeface="+mn-ea"/>
              </a:rPr>
              <a:t> مؤشـــــــرات الصــحة النـــــفسية</a:t>
            </a:r>
          </a:p>
          <a:p>
            <a:pPr algn="r" fontAlgn="auto">
              <a:spcAft>
                <a:spcPts val="0"/>
              </a:spcAft>
              <a:buFontTx/>
              <a:buChar char="-"/>
              <a:defRPr/>
            </a:pPr>
            <a:r>
              <a:rPr lang="ar-SA" b="1" dirty="0" smtClean="0">
                <a:ea typeface="+mn-ea"/>
              </a:rPr>
              <a:t> مظــــــاهر الصــــــحة النـــــفسية</a:t>
            </a:r>
          </a:p>
          <a:p>
            <a:pPr algn="r" fontAlgn="auto">
              <a:spcAft>
                <a:spcPts val="0"/>
              </a:spcAft>
              <a:buFontTx/>
              <a:buChar char="-"/>
              <a:defRPr/>
            </a:pPr>
            <a:r>
              <a:rPr lang="ar-SA" b="1" dirty="0" smtClean="0">
                <a:ea typeface="+mn-ea"/>
              </a:rPr>
              <a:t> الســـــوية وغــير الســــــــــــــوية</a:t>
            </a:r>
          </a:p>
          <a:p>
            <a:pPr algn="r" fontAlgn="auto">
              <a:spcAft>
                <a:spcPts val="0"/>
              </a:spcAft>
              <a:buFontTx/>
              <a:buChar char="-"/>
              <a:defRPr/>
            </a:pPr>
            <a:r>
              <a:rPr lang="ar-SA" b="1" dirty="0" smtClean="0">
                <a:ea typeface="+mn-ea"/>
              </a:rPr>
              <a:t> نســـــــبية الصـــــــحة النــــــفسية</a:t>
            </a:r>
          </a:p>
          <a:p>
            <a:pPr algn="r" fontAlgn="auto">
              <a:spcAft>
                <a:spcPts val="0"/>
              </a:spcAft>
              <a:buFontTx/>
              <a:buChar char="-"/>
              <a:defRPr/>
            </a:pPr>
            <a:r>
              <a:rPr lang="ar-SA" b="1" dirty="0" smtClean="0">
                <a:ea typeface="+mn-ea"/>
              </a:rPr>
              <a:t>مناهـــــــــج الصــــــحة النــــــفسية</a:t>
            </a:r>
          </a:p>
          <a:p>
            <a:pPr algn="r" fontAlgn="auto">
              <a:spcAft>
                <a:spcPts val="0"/>
              </a:spcAft>
              <a:buFontTx/>
              <a:buChar char="-"/>
              <a:defRPr/>
            </a:pPr>
            <a:r>
              <a:rPr lang="ar-SA" b="1" dirty="0" smtClean="0">
                <a:ea typeface="+mn-ea"/>
              </a:rPr>
              <a:t> العاملون في مجال الصحة النفسية</a:t>
            </a:r>
          </a:p>
          <a:p>
            <a:pPr algn="r" fontAlgn="auto">
              <a:spcAft>
                <a:spcPts val="0"/>
              </a:spcAft>
              <a:buFontTx/>
              <a:buChar char="-"/>
              <a:defRPr/>
            </a:pPr>
            <a:endParaRPr lang="ar-SA" b="1" dirty="0" smtClean="0">
              <a:ea typeface="+mn-ea"/>
            </a:endParaRPr>
          </a:p>
          <a:p>
            <a:pPr algn="r" fontAlgn="auto">
              <a:spcAft>
                <a:spcPts val="0"/>
              </a:spcAft>
              <a:buFontTx/>
              <a:buChar char="-"/>
              <a:defRPr/>
            </a:pPr>
            <a:endParaRPr lang="ar-SA" b="1" dirty="0" smtClean="0">
              <a:ea typeface="+mn-ea"/>
            </a:endParaRPr>
          </a:p>
          <a:p>
            <a:pPr algn="r" fontAlgn="auto">
              <a:spcAft>
                <a:spcPts val="0"/>
              </a:spcAft>
              <a:buFontTx/>
              <a:buChar char="-"/>
              <a:defRPr/>
            </a:pPr>
            <a:endParaRPr lang="ar-SA" b="1" dirty="0" smtClean="0">
              <a:ea typeface="+mn-ea"/>
            </a:endParaRPr>
          </a:p>
          <a:p>
            <a:pPr algn="r" fontAlgn="auto">
              <a:spcAft>
                <a:spcPts val="0"/>
              </a:spcAft>
              <a:buFontTx/>
              <a:buChar char="-"/>
              <a:defRPr/>
            </a:pPr>
            <a:endParaRPr lang="ar-SA" b="1" dirty="0" smtClean="0">
              <a:ea typeface="+mn-ea"/>
            </a:endParaRPr>
          </a:p>
          <a:p>
            <a:pPr algn="r" fontAlgn="auto">
              <a:spcAft>
                <a:spcPts val="0"/>
              </a:spcAft>
              <a:buFontTx/>
              <a:buChar char="-"/>
              <a:defRPr/>
            </a:pPr>
            <a:endParaRPr lang="ar-SA" b="1" dirty="0">
              <a:ea typeface="+mn-ea"/>
            </a:endParaRPr>
          </a:p>
        </p:txBody>
      </p:sp>
      <p:sp>
        <p:nvSpPr>
          <p:cNvPr id="4" name="Slide Number Placeholder 3"/>
          <p:cNvSpPr>
            <a:spLocks noGrp="1"/>
          </p:cNvSpPr>
          <p:nvPr>
            <p:ph type="sldNum" sz="quarter" idx="12"/>
          </p:nvPr>
        </p:nvSpPr>
        <p:spPr/>
        <p:txBody>
          <a:bodyPr/>
          <a:lstStyle/>
          <a:p>
            <a:pPr>
              <a:defRPr/>
            </a:pPr>
            <a:fld id="{9240E937-117A-4286-9493-DEB9259FA698}" type="slidenum">
              <a:rPr lang="ar-SA"/>
              <a:pPr>
                <a:defRPr/>
              </a:pPr>
              <a:t>2</a:t>
            </a:fld>
            <a:endParaRPr lang="ar-SA"/>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Left Arrow Callout 2"/>
          <p:cNvSpPr/>
          <p:nvPr/>
        </p:nvSpPr>
        <p:spPr>
          <a:xfrm>
            <a:off x="5572132" y="285728"/>
            <a:ext cx="3214710" cy="6072230"/>
          </a:xfrm>
          <a:prstGeom prst="leftArrowCallout">
            <a:avLst/>
          </a:prstGeom>
        </p:spPr>
        <p:style>
          <a:lnRef idx="1">
            <a:schemeClr val="accent3"/>
          </a:lnRef>
          <a:fillRef idx="2">
            <a:schemeClr val="accent3"/>
          </a:fillRef>
          <a:effectRef idx="1">
            <a:schemeClr val="accent3"/>
          </a:effectRef>
          <a:fontRef idx="minor">
            <a:schemeClr val="dk1"/>
          </a:fontRef>
        </p:style>
        <p:txBody>
          <a:bodyPr rtlCol="1" anchor="ctr"/>
          <a:lstStyle/>
          <a:p>
            <a:pPr algn="ctr" fontAlgn="auto">
              <a:spcBef>
                <a:spcPts val="0"/>
              </a:spcBef>
              <a:spcAft>
                <a:spcPts val="0"/>
              </a:spcAft>
              <a:defRPr/>
            </a:pPr>
            <a:r>
              <a:rPr lang="ar-EG" sz="4000" b="1" dirty="0">
                <a:solidFill>
                  <a:srgbClr val="002060"/>
                </a:solidFill>
              </a:rPr>
              <a:t>معايير السواء وغير السواء من منظور الإسلامى</a:t>
            </a:r>
            <a:endParaRPr lang="ar-SA" sz="4000" b="1" dirty="0">
              <a:solidFill>
                <a:srgbClr val="002060"/>
              </a:solidFill>
            </a:endParaRPr>
          </a:p>
        </p:txBody>
      </p:sp>
      <p:sp>
        <p:nvSpPr>
          <p:cNvPr id="4" name="Pentagon 3"/>
          <p:cNvSpPr/>
          <p:nvPr/>
        </p:nvSpPr>
        <p:spPr>
          <a:xfrm>
            <a:off x="1142976" y="285728"/>
            <a:ext cx="5500726" cy="1714512"/>
          </a:xfrm>
          <a:prstGeom prst="homePlate">
            <a:avLst/>
          </a:prstGeom>
        </p:spPr>
        <p:style>
          <a:lnRef idx="1">
            <a:schemeClr val="accent4"/>
          </a:lnRef>
          <a:fillRef idx="2">
            <a:schemeClr val="accent4"/>
          </a:fillRef>
          <a:effectRef idx="1">
            <a:schemeClr val="accent4"/>
          </a:effectRef>
          <a:fontRef idx="minor">
            <a:schemeClr val="dk1"/>
          </a:fontRef>
        </p:style>
        <p:txBody>
          <a:bodyPr rtlCol="1" anchor="ctr"/>
          <a:lstStyle/>
          <a:p>
            <a:pPr algn="ctr" fontAlgn="auto">
              <a:spcBef>
                <a:spcPts val="0"/>
              </a:spcBef>
              <a:spcAft>
                <a:spcPts val="0"/>
              </a:spcAft>
              <a:defRPr/>
            </a:pPr>
            <a:r>
              <a:rPr lang="ar-EG" sz="3200" b="1" dirty="0">
                <a:solidFill>
                  <a:schemeClr val="tx1"/>
                </a:solidFill>
              </a:rPr>
              <a:t>أن السلوك السوى فى المعيار الاسلامى هو عمل الواجب  أو المباح ابتغاء </a:t>
            </a:r>
            <a:r>
              <a:rPr lang="ar-EG" sz="3600" b="1" dirty="0">
                <a:solidFill>
                  <a:schemeClr val="tx1"/>
                </a:solidFill>
              </a:rPr>
              <a:t>مرضاة</a:t>
            </a:r>
            <a:r>
              <a:rPr lang="ar-EG" sz="3200" b="1" dirty="0">
                <a:solidFill>
                  <a:schemeClr val="tx1"/>
                </a:solidFill>
              </a:rPr>
              <a:t> الله </a:t>
            </a:r>
            <a:endParaRPr lang="ar-SA" sz="3200" b="1" dirty="0">
              <a:solidFill>
                <a:schemeClr val="tx1"/>
              </a:solidFill>
            </a:endParaRPr>
          </a:p>
        </p:txBody>
      </p:sp>
      <p:sp>
        <p:nvSpPr>
          <p:cNvPr id="5" name="Pentagon 4"/>
          <p:cNvSpPr/>
          <p:nvPr/>
        </p:nvSpPr>
        <p:spPr>
          <a:xfrm>
            <a:off x="1142976" y="4786322"/>
            <a:ext cx="5500726" cy="1714512"/>
          </a:xfrm>
          <a:prstGeom prst="homePlate">
            <a:avLst/>
          </a:prstGeom>
        </p:spPr>
        <p:style>
          <a:lnRef idx="1">
            <a:schemeClr val="accent6"/>
          </a:lnRef>
          <a:fillRef idx="2">
            <a:schemeClr val="accent6"/>
          </a:fillRef>
          <a:effectRef idx="1">
            <a:schemeClr val="accent6"/>
          </a:effectRef>
          <a:fontRef idx="minor">
            <a:schemeClr val="dk1"/>
          </a:fontRef>
        </p:style>
        <p:txBody>
          <a:bodyPr rtlCol="1" anchor="ctr"/>
          <a:lstStyle/>
          <a:p>
            <a:pPr algn="ctr" fontAlgn="auto">
              <a:spcBef>
                <a:spcPts val="0"/>
              </a:spcBef>
              <a:spcAft>
                <a:spcPts val="0"/>
              </a:spcAft>
              <a:defRPr/>
            </a:pPr>
            <a:r>
              <a:rPr lang="ar-EG" sz="2800" b="1" dirty="0">
                <a:solidFill>
                  <a:schemeClr val="tx1"/>
                </a:solidFill>
              </a:rPr>
              <a:t>اما السلوك المنحرف فهو الذى فيه تعد على حدود الله بفعل المحرومات أو المكروهات </a:t>
            </a:r>
            <a:endParaRPr lang="ar-SA" b="1" dirty="0">
              <a:solidFill>
                <a:schemeClr val="tx1"/>
              </a:solidFill>
            </a:endParaRPr>
          </a:p>
        </p:txBody>
      </p:sp>
      <p:sp>
        <p:nvSpPr>
          <p:cNvPr id="6" name="Slide Number Placeholder 5"/>
          <p:cNvSpPr>
            <a:spLocks noGrp="1"/>
          </p:cNvSpPr>
          <p:nvPr>
            <p:ph type="sldNum" sz="quarter" idx="12"/>
          </p:nvPr>
        </p:nvSpPr>
        <p:spPr/>
        <p:txBody>
          <a:bodyPr/>
          <a:lstStyle/>
          <a:p>
            <a:pPr>
              <a:defRPr/>
            </a:pPr>
            <a:fld id="{65F9B5FA-9573-4B82-AADB-5ECE6F1939C3}" type="slidenum">
              <a:rPr lang="ar-SA"/>
              <a:pPr>
                <a:defRPr/>
              </a:pPr>
              <a:t>20</a:t>
            </a:fld>
            <a:endParaRPr lang="ar-SA"/>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iterate type="wd">
                                    <p:tmPct val="10000"/>
                                  </p:iterate>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nodeType="clickEffect">
                                  <p:stCondLst>
                                    <p:cond delay="0"/>
                                  </p:stCondLst>
                                  <p:iterate type="wd">
                                    <p:tmPct val="10000"/>
                                  </p:iterate>
                                  <p:childTnLst>
                                    <p:set>
                                      <p:cBhvr>
                                        <p:cTn id="11" dur="1" fill="hold">
                                          <p:stCondLst>
                                            <p:cond delay="0"/>
                                          </p:stCondLst>
                                        </p:cTn>
                                        <p:tgtEl>
                                          <p:spTgt spid="4"/>
                                        </p:tgtEl>
                                        <p:attrNameLst>
                                          <p:attrName>style.visibility</p:attrName>
                                        </p:attrNameLst>
                                      </p:cBhvr>
                                      <p:to>
                                        <p:strVal val="visible"/>
                                      </p:to>
                                    </p:set>
                                    <p:animEffect transition="in" filter="wheel(4)">
                                      <p:cBhvr>
                                        <p:cTn id="12" dur="20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4" fill="hold" nodeType="clickEffect">
                                  <p:stCondLst>
                                    <p:cond delay="0"/>
                                  </p:stCondLst>
                                  <p:iterate type="wd">
                                    <p:tmPct val="10000"/>
                                  </p:iterate>
                                  <p:childTnLst>
                                    <p:set>
                                      <p:cBhvr>
                                        <p:cTn id="16" dur="1" fill="hold">
                                          <p:stCondLst>
                                            <p:cond delay="0"/>
                                          </p:stCondLst>
                                        </p:cTn>
                                        <p:tgtEl>
                                          <p:spTgt spid="5"/>
                                        </p:tgtEl>
                                        <p:attrNameLst>
                                          <p:attrName>style.visibility</p:attrName>
                                        </p:attrNameLst>
                                      </p:cBhvr>
                                      <p:to>
                                        <p:strVal val="visible"/>
                                      </p:to>
                                    </p:set>
                                    <p:animEffect transition="in" filter="wheel(4)">
                                      <p:cBhvr>
                                        <p:cTn id="1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00125" y="0"/>
            <a:ext cx="7558088" cy="1000125"/>
          </a:xfrm>
        </p:spPr>
        <p:txBody>
          <a:bodyPr>
            <a:noAutofit/>
          </a:bodyPr>
          <a:lstStyle/>
          <a:p>
            <a:pPr algn="r" fontAlgn="auto">
              <a:spcAft>
                <a:spcPts val="0"/>
              </a:spcAft>
              <a:defRPr/>
            </a:pPr>
            <a:r>
              <a:rPr lang="ar-SA" sz="2400" b="1" dirty="0" smtClean="0">
                <a:solidFill>
                  <a:srgbClr val="C00000"/>
                </a:solidFill>
                <a:latin typeface="Arial Black" pitchFamily="34" charset="0"/>
                <a:ea typeface="+mj-ea"/>
              </a:rPr>
              <a:t/>
            </a:r>
            <a:br>
              <a:rPr lang="ar-SA" sz="2400" b="1" dirty="0" smtClean="0">
                <a:solidFill>
                  <a:srgbClr val="C00000"/>
                </a:solidFill>
                <a:latin typeface="Arial Black" pitchFamily="34" charset="0"/>
                <a:ea typeface="+mj-ea"/>
              </a:rPr>
            </a:br>
            <a:r>
              <a:rPr lang="ar-SA" sz="2400" b="1" dirty="0" smtClean="0">
                <a:solidFill>
                  <a:srgbClr val="C00000"/>
                </a:solidFill>
                <a:latin typeface="Arial Black" pitchFamily="34" charset="0"/>
                <a:ea typeface="+mj-ea"/>
              </a:rPr>
              <a:t/>
            </a:r>
            <a:br>
              <a:rPr lang="ar-SA" sz="2400" b="1" dirty="0" smtClean="0">
                <a:solidFill>
                  <a:srgbClr val="C00000"/>
                </a:solidFill>
                <a:latin typeface="Arial Black" pitchFamily="34" charset="0"/>
                <a:ea typeface="+mj-ea"/>
              </a:rPr>
            </a:br>
            <a:r>
              <a:rPr lang="ar-SA" sz="2400" b="1" dirty="0" smtClean="0">
                <a:solidFill>
                  <a:srgbClr val="C00000"/>
                </a:solidFill>
                <a:latin typeface="Arial Black" pitchFamily="34" charset="0"/>
                <a:ea typeface="+mj-ea"/>
              </a:rPr>
              <a:t/>
            </a:r>
            <a:br>
              <a:rPr lang="ar-SA" sz="2400" b="1" dirty="0" smtClean="0">
                <a:solidFill>
                  <a:srgbClr val="C00000"/>
                </a:solidFill>
                <a:latin typeface="Arial Black" pitchFamily="34" charset="0"/>
                <a:ea typeface="+mj-ea"/>
              </a:rPr>
            </a:br>
            <a:r>
              <a:rPr lang="ar-EG" sz="2400" b="1" dirty="0" smtClean="0">
                <a:solidFill>
                  <a:srgbClr val="C00000"/>
                </a:solidFill>
                <a:latin typeface="Arial Black" pitchFamily="34" charset="0"/>
                <a:ea typeface="+mj-ea"/>
              </a:rPr>
              <a:t>ويمتاز المعيار الإسلامى بميزات تجعله متفوقا على المعايير الوضعية من اهمها</a:t>
            </a:r>
            <a:endParaRPr lang="ar-SA" sz="2400" b="1" dirty="0">
              <a:solidFill>
                <a:srgbClr val="C00000"/>
              </a:solidFill>
              <a:latin typeface="Arial Black" pitchFamily="34" charset="0"/>
              <a:ea typeface="+mj-ea"/>
            </a:endParaRPr>
          </a:p>
        </p:txBody>
      </p:sp>
      <p:sp>
        <p:nvSpPr>
          <p:cNvPr id="3" name="Subtitle 2"/>
          <p:cNvSpPr>
            <a:spLocks noGrp="1"/>
          </p:cNvSpPr>
          <p:nvPr>
            <p:ph type="subTitle" idx="1"/>
          </p:nvPr>
        </p:nvSpPr>
        <p:spPr>
          <a:xfrm>
            <a:off x="1357313" y="1357313"/>
            <a:ext cx="7500937" cy="5143500"/>
          </a:xfrm>
        </p:spPr>
        <p:txBody>
          <a:bodyPr/>
          <a:lstStyle/>
          <a:p>
            <a:pPr marL="26988" algn="r">
              <a:buFont typeface="Wingdings" pitchFamily="2" charset="2"/>
              <a:buChar char="v"/>
            </a:pPr>
            <a:r>
              <a:rPr lang="ar-EG" sz="3200" b="1" smtClean="0">
                <a:solidFill>
                  <a:schemeClr val="tx1"/>
                </a:solidFill>
              </a:rPr>
              <a:t> ربط المعيار الإسلامى السلوك السوى بالفعل الحسن والسلوك المنحرف بالفعل السىء أو القبيح وجعل حسن الفعل أو قبحه مرهونين بحكم الله فيه لابهوى الفرد أو رضا الجماعة</a:t>
            </a:r>
          </a:p>
          <a:p>
            <a:pPr marL="26988" algn="r">
              <a:buFont typeface="Wingdings" pitchFamily="2" charset="2"/>
              <a:buChar char="v"/>
            </a:pPr>
            <a:r>
              <a:rPr lang="ar-EG" sz="3200" b="1" smtClean="0">
                <a:solidFill>
                  <a:schemeClr val="tx1"/>
                </a:solidFill>
              </a:rPr>
              <a:t> تقديمه قواعد للسلوك ثابتة لا تختلف باختلاف الزمان أو المكان موضوعية لا تتاثر بتغير الأفراد أو المجتمعات فقد فصل الإسلام بين تشريع قواعد السلوك والعمل بها.</a:t>
            </a:r>
          </a:p>
          <a:p>
            <a:pPr marL="26988" algn="r">
              <a:buFont typeface="Wingdings" pitchFamily="2" charset="2"/>
              <a:buChar char="v"/>
            </a:pPr>
            <a:r>
              <a:rPr lang="ar-EG" sz="3200" b="1" smtClean="0">
                <a:solidFill>
                  <a:schemeClr val="tx1"/>
                </a:solidFill>
              </a:rPr>
              <a:t> جمع مميزات المعايير الذاتية و الاجتماعية و الإحصائية وخلصها من التحيز والفساد والمرض التى قد تصيب الفرد أو الجماعة </a:t>
            </a:r>
          </a:p>
          <a:p>
            <a:pPr marL="26988" algn="r"/>
            <a:endParaRPr lang="ar-SA" sz="3200" b="1" smtClean="0">
              <a:solidFill>
                <a:schemeClr val="tx1"/>
              </a:solidFill>
            </a:endParaRPr>
          </a:p>
        </p:txBody>
      </p:sp>
      <p:sp>
        <p:nvSpPr>
          <p:cNvPr id="4" name="Slide Number Placeholder 3"/>
          <p:cNvSpPr>
            <a:spLocks noGrp="1"/>
          </p:cNvSpPr>
          <p:nvPr>
            <p:ph type="sldNum" sz="quarter" idx="12"/>
          </p:nvPr>
        </p:nvSpPr>
        <p:spPr/>
        <p:txBody>
          <a:bodyPr/>
          <a:lstStyle/>
          <a:p>
            <a:pPr>
              <a:defRPr/>
            </a:pPr>
            <a:fld id="{90E1C6A1-897F-4EB7-AA53-41F49BAB17F4}" type="slidenum">
              <a:rPr lang="ar-SA"/>
              <a:pPr>
                <a:defRPr/>
              </a:pPr>
              <a:t>21</a:t>
            </a:fld>
            <a:endParaRPr lang="ar-SA"/>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trips(downLeft)">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2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2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gradFill>
            <a:gsLst>
              <a:gs pos="0">
                <a:srgbClr val="5E9EFF"/>
              </a:gs>
              <a:gs pos="39999">
                <a:srgbClr val="85C2FF"/>
              </a:gs>
              <a:gs pos="70000">
                <a:srgbClr val="C4D6EB"/>
              </a:gs>
              <a:gs pos="100000">
                <a:srgbClr val="FFEBFA"/>
              </a:gs>
            </a:gsLst>
            <a:lin ang="5400000" scaled="0"/>
          </a:gradFill>
        </p:spPr>
        <p:txBody>
          <a:bodyPr/>
          <a:lstStyle/>
          <a:p>
            <a:pPr algn="ctr" fontAlgn="auto">
              <a:spcAft>
                <a:spcPts val="0"/>
              </a:spcAft>
              <a:defRPr/>
            </a:pPr>
            <a:r>
              <a:rPr lang="ar-SA" dirty="0" smtClean="0">
                <a:solidFill>
                  <a:schemeClr val="tx2">
                    <a:satMod val="130000"/>
                  </a:schemeClr>
                </a:solidFill>
                <a:ea typeface="+mj-ea"/>
              </a:rPr>
              <a:t>نسبية الصحة النفسية</a:t>
            </a:r>
            <a:endParaRPr lang="ar-SA" dirty="0">
              <a:solidFill>
                <a:schemeClr val="tx2">
                  <a:satMod val="130000"/>
                </a:schemeClr>
              </a:solidFill>
              <a:ea typeface="+mj-ea"/>
            </a:endParaRPr>
          </a:p>
        </p:txBody>
      </p:sp>
      <p:graphicFrame>
        <p:nvGraphicFramePr>
          <p:cNvPr id="4" name="عنصر نائب للمحتوى 3"/>
          <p:cNvGraphicFramePr>
            <a:graphicFrameLocks noGrp="1"/>
          </p:cNvGraphicFramePr>
          <p:nvPr>
            <p:ph idx="1"/>
          </p:nvPr>
        </p:nvGraphicFramePr>
        <p:xfrm>
          <a:off x="1475656" y="1340768"/>
          <a:ext cx="749935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Slide Number Placeholder 4"/>
          <p:cNvSpPr>
            <a:spLocks noGrp="1"/>
          </p:cNvSpPr>
          <p:nvPr>
            <p:ph type="sldNum" sz="quarter" idx="12"/>
          </p:nvPr>
        </p:nvSpPr>
        <p:spPr/>
        <p:txBody>
          <a:bodyPr/>
          <a:lstStyle/>
          <a:p>
            <a:pPr>
              <a:defRPr/>
            </a:pPr>
            <a:fld id="{1B516F54-89F5-4C68-8D12-C18E29F2B5D4}" type="slidenum">
              <a:rPr lang="ar-SA"/>
              <a:pPr>
                <a:defRPr/>
              </a:pPr>
              <a:t>22</a:t>
            </a:fld>
            <a:endParaRPr lang="ar-SA"/>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6188" y="857250"/>
            <a:ext cx="4802187" cy="714375"/>
          </a:xfrm>
        </p:spPr>
        <p:txBody>
          <a:bodyPr/>
          <a:lstStyle/>
          <a:p>
            <a:pPr algn="r" fontAlgn="auto">
              <a:spcAft>
                <a:spcPts val="0"/>
              </a:spcAft>
              <a:defRPr/>
            </a:pPr>
            <a:r>
              <a:rPr lang="ar-EG" sz="4400" dirty="0" smtClean="0">
                <a:solidFill>
                  <a:srgbClr val="C00000"/>
                </a:solidFill>
                <a:ea typeface="+mj-ea"/>
              </a:rPr>
              <a:t>نسبية الصحة النفسية:</a:t>
            </a:r>
            <a:endParaRPr lang="ar-SA" sz="4400" dirty="0">
              <a:solidFill>
                <a:srgbClr val="C00000"/>
              </a:solidFill>
              <a:ea typeface="+mj-ea"/>
            </a:endParaRPr>
          </a:p>
        </p:txBody>
      </p:sp>
      <p:sp>
        <p:nvSpPr>
          <p:cNvPr id="3" name="Text Placeholder 2"/>
          <p:cNvSpPr>
            <a:spLocks noGrp="1"/>
          </p:cNvSpPr>
          <p:nvPr>
            <p:ph type="body" idx="1"/>
          </p:nvPr>
        </p:nvSpPr>
        <p:spPr>
          <a:xfrm>
            <a:off x="642938" y="1622425"/>
            <a:ext cx="8501062" cy="4949825"/>
          </a:xfrm>
        </p:spPr>
        <p:txBody>
          <a:bodyPr>
            <a:normAutofit/>
          </a:bodyPr>
          <a:lstStyle/>
          <a:p>
            <a:pPr fontAlgn="auto">
              <a:spcAft>
                <a:spcPts val="0"/>
              </a:spcAft>
              <a:buFont typeface="Wingdings 2"/>
              <a:buNone/>
              <a:defRPr/>
            </a:pPr>
            <a:r>
              <a:rPr lang="ar-EG" sz="2800" b="1" dirty="0" smtClean="0">
                <a:latin typeface="Arial" pitchFamily="34" charset="0"/>
                <a:ea typeface="+mn-ea"/>
                <a:cs typeface="Arial" pitchFamily="34" charset="0"/>
              </a:rPr>
              <a:t>لا يوجد حد فاصل بين الشاذ والعادى ولا بين الصحة النفسية والمرض النفسى.</a:t>
            </a:r>
            <a:endParaRPr lang="ar-SA" sz="2800" b="1" dirty="0" smtClean="0">
              <a:latin typeface="Arial" pitchFamily="34" charset="0"/>
              <a:ea typeface="+mn-ea"/>
              <a:cs typeface="Arial" pitchFamily="34" charset="0"/>
            </a:endParaRPr>
          </a:p>
          <a:p>
            <a:pPr fontAlgn="auto">
              <a:spcAft>
                <a:spcPts val="0"/>
              </a:spcAft>
              <a:buFont typeface="Wingdings 2"/>
              <a:buNone/>
              <a:defRPr/>
            </a:pPr>
            <a:endParaRPr lang="ar-EG" sz="2800" b="1" dirty="0" smtClean="0">
              <a:latin typeface="Arial" pitchFamily="34" charset="0"/>
              <a:ea typeface="+mn-ea"/>
              <a:cs typeface="Arial" pitchFamily="34" charset="0"/>
            </a:endParaRPr>
          </a:p>
          <a:p>
            <a:pPr fontAlgn="auto">
              <a:spcAft>
                <a:spcPts val="0"/>
              </a:spcAft>
              <a:buFont typeface="Arial" pitchFamily="34" charset="0"/>
              <a:buChar char="•"/>
              <a:defRPr/>
            </a:pPr>
            <a:r>
              <a:rPr lang="ar-EG" sz="2800" b="1" dirty="0" smtClean="0">
                <a:latin typeface="Arial" pitchFamily="34" charset="0"/>
                <a:ea typeface="+mn-ea"/>
                <a:cs typeface="Arial" pitchFamily="34" charset="0"/>
              </a:rPr>
              <a:t>الصحة النفسية شبيه فى ذلك بالصحة الجسمية.</a:t>
            </a:r>
          </a:p>
          <a:p>
            <a:pPr fontAlgn="auto">
              <a:spcAft>
                <a:spcPts val="0"/>
              </a:spcAft>
              <a:buFont typeface="Arial" pitchFamily="34" charset="0"/>
              <a:buChar char="•"/>
              <a:defRPr/>
            </a:pPr>
            <a:r>
              <a:rPr lang="ar-EG" sz="2800" b="1" dirty="0" smtClean="0">
                <a:latin typeface="Arial" pitchFamily="34" charset="0"/>
                <a:ea typeface="+mn-ea"/>
                <a:cs typeface="Arial" pitchFamily="34" charset="0"/>
              </a:rPr>
              <a:t> فالتوافق التام بين الوظائف ا الجسمية لا يكاد يكون له وجود ولكن درجة أختلال هذا التوافق هى التى تبرز حالة المرض عن حالة الصحة.</a:t>
            </a:r>
            <a:endParaRPr lang="ar-SA" sz="2800" b="1" dirty="0" smtClean="0">
              <a:latin typeface="Arial" pitchFamily="34" charset="0"/>
              <a:ea typeface="+mn-ea"/>
              <a:cs typeface="Arial" pitchFamily="34" charset="0"/>
            </a:endParaRPr>
          </a:p>
          <a:p>
            <a:pPr fontAlgn="auto">
              <a:spcAft>
                <a:spcPts val="0"/>
              </a:spcAft>
              <a:buFont typeface="Arial" pitchFamily="34" charset="0"/>
              <a:buChar char="•"/>
              <a:defRPr/>
            </a:pPr>
            <a:endParaRPr lang="ar-EG" sz="2800" b="1" dirty="0" smtClean="0">
              <a:latin typeface="Arial" pitchFamily="34" charset="0"/>
              <a:ea typeface="+mn-ea"/>
              <a:cs typeface="Arial" pitchFamily="34" charset="0"/>
            </a:endParaRPr>
          </a:p>
          <a:p>
            <a:pPr fontAlgn="auto">
              <a:spcAft>
                <a:spcPts val="0"/>
              </a:spcAft>
              <a:buFont typeface="Arial" pitchFamily="34" charset="0"/>
              <a:buChar char="•"/>
              <a:defRPr/>
            </a:pPr>
            <a:r>
              <a:rPr lang="ar-EG" sz="2800" b="1" dirty="0" smtClean="0">
                <a:latin typeface="Arial" pitchFamily="34" charset="0"/>
                <a:ea typeface="+mn-ea"/>
                <a:cs typeface="Arial" pitchFamily="34" charset="0"/>
              </a:rPr>
              <a:t>كذلك التوافق التام بين الوظائف النفسية عند فرد ما  يكاد لا يكون له وجود ودرجة أختلال التوافق هى التى تميز حالة الصحة عن غيرها.</a:t>
            </a:r>
            <a:endParaRPr lang="ar-SA" sz="2800" b="1" dirty="0" smtClean="0">
              <a:latin typeface="Arial" pitchFamily="34" charset="0"/>
              <a:ea typeface="+mn-ea"/>
              <a:cs typeface="Arial" pitchFamily="34" charset="0"/>
            </a:endParaRPr>
          </a:p>
          <a:p>
            <a:pPr fontAlgn="auto">
              <a:spcAft>
                <a:spcPts val="0"/>
              </a:spcAft>
              <a:buFont typeface="Arial" pitchFamily="34" charset="0"/>
              <a:buChar char="•"/>
              <a:defRPr/>
            </a:pPr>
            <a:endParaRPr lang="ar-EG" sz="2800" b="1" dirty="0" smtClean="0">
              <a:latin typeface="Arial" pitchFamily="34" charset="0"/>
              <a:ea typeface="+mn-ea"/>
              <a:cs typeface="Arial" pitchFamily="34" charset="0"/>
            </a:endParaRPr>
          </a:p>
          <a:p>
            <a:pPr fontAlgn="auto">
              <a:spcAft>
                <a:spcPts val="0"/>
              </a:spcAft>
              <a:buFont typeface="Arial" pitchFamily="34" charset="0"/>
              <a:buChar char="•"/>
              <a:defRPr/>
            </a:pPr>
            <a:r>
              <a:rPr lang="ar-EG" sz="2800" b="1" dirty="0" smtClean="0">
                <a:latin typeface="Arial" pitchFamily="34" charset="0"/>
                <a:ea typeface="+mn-ea"/>
                <a:cs typeface="Arial" pitchFamily="34" charset="0"/>
              </a:rPr>
              <a:t>فمن أركان الصحة النفسية إلى جانب انعدام النزاع الداخلى (الصراع) نجاح التكيف مع البيئة .</a:t>
            </a:r>
            <a:endParaRPr lang="ar-SA" sz="2800" b="1" dirty="0" smtClean="0">
              <a:latin typeface="Arial" pitchFamily="34" charset="0"/>
              <a:ea typeface="+mn-ea"/>
              <a:cs typeface="Arial" pitchFamily="34" charset="0"/>
            </a:endParaRPr>
          </a:p>
          <a:p>
            <a:pPr fontAlgn="auto">
              <a:spcAft>
                <a:spcPts val="0"/>
              </a:spcAft>
              <a:buFont typeface="Arial" pitchFamily="34" charset="0"/>
              <a:buChar char="•"/>
              <a:defRPr/>
            </a:pPr>
            <a:endParaRPr lang="ar-EG" sz="2800" b="1" dirty="0" smtClean="0">
              <a:latin typeface="Arial" pitchFamily="34" charset="0"/>
              <a:ea typeface="+mn-ea"/>
              <a:cs typeface="Arial" pitchFamily="34" charset="0"/>
            </a:endParaRPr>
          </a:p>
          <a:p>
            <a:pPr fontAlgn="auto">
              <a:spcAft>
                <a:spcPts val="0"/>
              </a:spcAft>
              <a:buFont typeface="Arial" pitchFamily="34" charset="0"/>
              <a:buChar char="•"/>
              <a:defRPr/>
            </a:pPr>
            <a:r>
              <a:rPr lang="ar-EG" sz="2800" b="1" dirty="0" smtClean="0">
                <a:latin typeface="Arial" pitchFamily="34" charset="0"/>
                <a:ea typeface="+mn-ea"/>
                <a:cs typeface="Arial" pitchFamily="34" charset="0"/>
              </a:rPr>
              <a:t>ونجاح التكيف هذا امر نسبى كذلك فليس هناك حد فاصل ندرك عنده الفرق بين حالتى التكيف مع البيئة وانعدام تحققه.</a:t>
            </a:r>
            <a:endParaRPr lang="ar-SA" sz="2800" b="1" dirty="0">
              <a:latin typeface="Arial" pitchFamily="34" charset="0"/>
              <a:ea typeface="+mn-ea"/>
              <a:cs typeface="Arial" pitchFamily="34" charset="0"/>
            </a:endParaRPr>
          </a:p>
        </p:txBody>
      </p:sp>
      <p:sp>
        <p:nvSpPr>
          <p:cNvPr id="4" name="Slide Number Placeholder 3"/>
          <p:cNvSpPr>
            <a:spLocks noGrp="1"/>
          </p:cNvSpPr>
          <p:nvPr>
            <p:ph type="sldNum" sz="quarter" idx="12"/>
          </p:nvPr>
        </p:nvSpPr>
        <p:spPr/>
        <p:txBody>
          <a:bodyPr/>
          <a:lstStyle/>
          <a:p>
            <a:pPr>
              <a:defRPr/>
            </a:pPr>
            <a:fld id="{AFFAF46C-6853-4667-826A-A7B7D2405E40}" type="slidenum">
              <a:rPr lang="ar-SA"/>
              <a:pPr>
                <a:defRPr/>
              </a:pPr>
              <a:t>23</a:t>
            </a:fld>
            <a:endParaRPr lang="ar-SA"/>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iterate type="wd">
                                    <p:tmPct val="10000"/>
                                  </p:iterate>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iterate type="wd">
                                    <p:tmPct val="10000"/>
                                  </p:iterate>
                                  <p:childTnLst>
                                    <p:set>
                                      <p:cBhvr>
                                        <p:cTn id="11" dur="1" fill="hold">
                                          <p:stCondLst>
                                            <p:cond delay="0"/>
                                          </p:stCondLst>
                                        </p:cTn>
                                        <p:tgtEl>
                                          <p:spTgt spid="3">
                                            <p:txEl>
                                              <p:pRg st="0" end="0"/>
                                            </p:txEl>
                                          </p:spTgt>
                                        </p:tgtEl>
                                        <p:attrNameLst>
                                          <p:attrName>style.visibility</p:attrName>
                                        </p:attrNameLst>
                                      </p:cBhvr>
                                      <p:to>
                                        <p:strVal val="visible"/>
                                      </p:to>
                                    </p:set>
                                    <p:animEffect transition="in" filter="diamond(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iterate type="wd">
                                    <p:tmPct val="10000"/>
                                  </p:iterate>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amond(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grpId="0" nodeType="clickEffect">
                                  <p:stCondLst>
                                    <p:cond delay="0"/>
                                  </p:stCondLst>
                                  <p:iterate type="wd">
                                    <p:tmPct val="10000"/>
                                  </p:iterate>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amond(in)">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grpId="0" nodeType="clickEffect">
                                  <p:stCondLst>
                                    <p:cond delay="0"/>
                                  </p:stCondLst>
                                  <p:iterate type="wd">
                                    <p:tmPct val="10000"/>
                                  </p:iterate>
                                  <p:childTnLst>
                                    <p:set>
                                      <p:cBhvr>
                                        <p:cTn id="26" dur="1" fill="hold">
                                          <p:stCondLst>
                                            <p:cond delay="0"/>
                                          </p:stCondLst>
                                        </p:cTn>
                                        <p:tgtEl>
                                          <p:spTgt spid="3">
                                            <p:txEl>
                                              <p:pRg st="5" end="5"/>
                                            </p:txEl>
                                          </p:spTgt>
                                        </p:tgtEl>
                                        <p:attrNameLst>
                                          <p:attrName>style.visibility</p:attrName>
                                        </p:attrNameLst>
                                      </p:cBhvr>
                                      <p:to>
                                        <p:strVal val="visible"/>
                                      </p:to>
                                    </p:set>
                                    <p:animEffect transition="in" filter="diamond(in)">
                                      <p:cBhvr>
                                        <p:cTn id="27" dur="20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8" presetClass="entr" presetSubtype="16" fill="hold" grpId="0" nodeType="clickEffect">
                                  <p:stCondLst>
                                    <p:cond delay="0"/>
                                  </p:stCondLst>
                                  <p:iterate type="wd">
                                    <p:tmPct val="10000"/>
                                  </p:iterate>
                                  <p:childTnLst>
                                    <p:set>
                                      <p:cBhvr>
                                        <p:cTn id="31" dur="1" fill="hold">
                                          <p:stCondLst>
                                            <p:cond delay="0"/>
                                          </p:stCondLst>
                                        </p:cTn>
                                        <p:tgtEl>
                                          <p:spTgt spid="3">
                                            <p:txEl>
                                              <p:pRg st="7" end="7"/>
                                            </p:txEl>
                                          </p:spTgt>
                                        </p:tgtEl>
                                        <p:attrNameLst>
                                          <p:attrName>style.visibility</p:attrName>
                                        </p:attrNameLst>
                                      </p:cBhvr>
                                      <p:to>
                                        <p:strVal val="visible"/>
                                      </p:to>
                                    </p:set>
                                    <p:animEffect transition="in" filter="diamond(in)">
                                      <p:cBhvr>
                                        <p:cTn id="32" dur="2000"/>
                                        <p:tgtEl>
                                          <p:spTgt spid="3">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8" presetClass="entr" presetSubtype="16" fill="hold" grpId="0" nodeType="clickEffect">
                                  <p:stCondLst>
                                    <p:cond delay="0"/>
                                  </p:stCondLst>
                                  <p:iterate type="wd">
                                    <p:tmPct val="10000"/>
                                  </p:iterate>
                                  <p:childTnLst>
                                    <p:set>
                                      <p:cBhvr>
                                        <p:cTn id="36" dur="1" fill="hold">
                                          <p:stCondLst>
                                            <p:cond delay="0"/>
                                          </p:stCondLst>
                                        </p:cTn>
                                        <p:tgtEl>
                                          <p:spTgt spid="3">
                                            <p:txEl>
                                              <p:pRg st="9" end="9"/>
                                            </p:txEl>
                                          </p:spTgt>
                                        </p:tgtEl>
                                        <p:attrNameLst>
                                          <p:attrName>style.visibility</p:attrName>
                                        </p:attrNameLst>
                                      </p:cBhvr>
                                      <p:to>
                                        <p:strVal val="visible"/>
                                      </p:to>
                                    </p:set>
                                    <p:animEffect transition="in" filter="diamond(in)">
                                      <p:cBhvr>
                                        <p:cTn id="37" dur="20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bldLvl="4"/>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0125" y="0"/>
            <a:ext cx="8143875" cy="6858000"/>
          </a:xfrm>
        </p:spPr>
        <p:txBody>
          <a:bodyPr>
            <a:noAutofit/>
          </a:bodyPr>
          <a:lstStyle/>
          <a:p>
            <a:pPr algn="r" fontAlgn="auto">
              <a:spcAft>
                <a:spcPts val="0"/>
              </a:spcAft>
              <a:defRPr/>
            </a:pPr>
            <a:r>
              <a:rPr lang="ar-EG" sz="4000" b="1" dirty="0" smtClean="0">
                <a:solidFill>
                  <a:schemeClr val="bg2">
                    <a:lumMod val="10000"/>
                  </a:schemeClr>
                </a:solidFill>
                <a:latin typeface="Arial Black" pitchFamily="34" charset="0"/>
                <a:ea typeface="+mj-ea"/>
              </a:rPr>
              <a:t>فالتكيف مع البيئه نسبى وهى </a:t>
            </a:r>
            <a:r>
              <a:rPr lang="ar-SA" sz="4000" b="1" dirty="0" smtClean="0">
                <a:solidFill>
                  <a:schemeClr val="bg2">
                    <a:lumMod val="10000"/>
                  </a:schemeClr>
                </a:solidFill>
                <a:latin typeface="Arial Black" pitchFamily="34" charset="0"/>
                <a:ea typeface="+mj-ea"/>
              </a:rPr>
              <a:t>                 </a:t>
            </a:r>
            <a:r>
              <a:rPr lang="ar-EG" sz="4000" b="1" dirty="0" smtClean="0">
                <a:solidFill>
                  <a:srgbClr val="FF0000"/>
                </a:solidFill>
                <a:latin typeface="Arial Black" pitchFamily="34" charset="0"/>
                <a:ea typeface="+mj-ea"/>
              </a:rPr>
              <a:t>الناحية المتوفقة على النمو</a:t>
            </a:r>
            <a:r>
              <a:rPr lang="ar-EG" sz="4000" b="1" dirty="0" smtClean="0">
                <a:solidFill>
                  <a:schemeClr val="bg2">
                    <a:lumMod val="10000"/>
                  </a:schemeClr>
                </a:solidFill>
                <a:latin typeface="Arial Black" pitchFamily="34" charset="0"/>
                <a:ea typeface="+mj-ea"/>
              </a:rPr>
              <a:t/>
            </a:r>
            <a:br>
              <a:rPr lang="ar-EG" sz="4000" b="1" dirty="0" smtClean="0">
                <a:solidFill>
                  <a:schemeClr val="bg2">
                    <a:lumMod val="10000"/>
                  </a:schemeClr>
                </a:solidFill>
                <a:latin typeface="Arial Black" pitchFamily="34" charset="0"/>
                <a:ea typeface="+mj-ea"/>
              </a:rPr>
            </a:br>
            <a:r>
              <a:rPr lang="ar-EG" sz="4000" b="1" dirty="0" smtClean="0">
                <a:solidFill>
                  <a:srgbClr val="002060"/>
                </a:solidFill>
                <a:latin typeface="Arial Black" pitchFamily="34" charset="0"/>
                <a:ea typeface="+mj-ea"/>
              </a:rPr>
              <a:t>مثال :</a:t>
            </a:r>
            <a:r>
              <a:rPr lang="ar-EG" sz="4000" b="1" dirty="0" smtClean="0">
                <a:solidFill>
                  <a:schemeClr val="bg2">
                    <a:lumMod val="10000"/>
                  </a:schemeClr>
                </a:solidFill>
                <a:latin typeface="Arial Black" pitchFamily="34" charset="0"/>
                <a:ea typeface="+mj-ea"/>
              </a:rPr>
              <a:t/>
            </a:r>
            <a:br>
              <a:rPr lang="ar-EG" sz="4000" b="1" dirty="0" smtClean="0">
                <a:solidFill>
                  <a:schemeClr val="bg2">
                    <a:lumMod val="10000"/>
                  </a:schemeClr>
                </a:solidFill>
                <a:latin typeface="Arial Black" pitchFamily="34" charset="0"/>
                <a:ea typeface="+mj-ea"/>
              </a:rPr>
            </a:br>
            <a:r>
              <a:rPr lang="ar-SA" sz="4000" b="1" dirty="0" smtClean="0">
                <a:solidFill>
                  <a:schemeClr val="bg2">
                    <a:lumMod val="10000"/>
                  </a:schemeClr>
                </a:solidFill>
                <a:latin typeface="Arial Black" pitchFamily="34" charset="0"/>
                <a:ea typeface="+mj-ea"/>
              </a:rPr>
              <a:t> </a:t>
            </a:r>
            <a:r>
              <a:rPr lang="ar-EG" sz="4000" b="1" dirty="0" smtClean="0">
                <a:solidFill>
                  <a:schemeClr val="bg2">
                    <a:lumMod val="10000"/>
                  </a:schemeClr>
                </a:solidFill>
                <a:latin typeface="Arial Black" pitchFamily="34" charset="0"/>
                <a:ea typeface="+mj-ea"/>
              </a:rPr>
              <a:t>قد يعد سلوكا سويا فى مرحلة عمرية معينة</a:t>
            </a:r>
            <a:r>
              <a:rPr lang="ar-SA" sz="4000" b="1" dirty="0" smtClean="0">
                <a:solidFill>
                  <a:schemeClr val="bg2">
                    <a:lumMod val="10000"/>
                  </a:schemeClr>
                </a:solidFill>
                <a:latin typeface="Arial Black" pitchFamily="34" charset="0"/>
                <a:ea typeface="+mj-ea"/>
              </a:rPr>
              <a:t> </a:t>
            </a:r>
            <a:r>
              <a:rPr lang="ar-EG" sz="4000" b="1" dirty="0" smtClean="0">
                <a:solidFill>
                  <a:schemeClr val="bg2">
                    <a:lumMod val="10000"/>
                  </a:schemeClr>
                </a:solidFill>
                <a:latin typeface="Arial Black" pitchFamily="34" charset="0"/>
                <a:ea typeface="+mj-ea"/>
              </a:rPr>
              <a:t>كرضاعة الطفل لثدى الأم حتى سن الثانية</a:t>
            </a:r>
            <a:br>
              <a:rPr lang="ar-EG" sz="4000" b="1" dirty="0" smtClean="0">
                <a:solidFill>
                  <a:schemeClr val="bg2">
                    <a:lumMod val="10000"/>
                  </a:schemeClr>
                </a:solidFill>
                <a:latin typeface="Arial Black" pitchFamily="34" charset="0"/>
                <a:ea typeface="+mj-ea"/>
              </a:rPr>
            </a:br>
            <a:r>
              <a:rPr lang="ar-EG" sz="4000" b="1" dirty="0" smtClean="0">
                <a:solidFill>
                  <a:schemeClr val="bg2">
                    <a:lumMod val="10000"/>
                  </a:schemeClr>
                </a:solidFill>
                <a:latin typeface="Arial Black" pitchFamily="34" charset="0"/>
                <a:ea typeface="+mj-ea"/>
              </a:rPr>
              <a:t>على حين يعد هذا السلوك غير سوى إن حدث فى سن الخامسة</a:t>
            </a:r>
            <a:br>
              <a:rPr lang="ar-EG" sz="4000" b="1" dirty="0" smtClean="0">
                <a:solidFill>
                  <a:schemeClr val="bg2">
                    <a:lumMod val="10000"/>
                  </a:schemeClr>
                </a:solidFill>
                <a:latin typeface="Arial Black" pitchFamily="34" charset="0"/>
                <a:ea typeface="+mj-ea"/>
              </a:rPr>
            </a:br>
            <a:r>
              <a:rPr lang="ar-SA" sz="4000" b="1" dirty="0" smtClean="0">
                <a:solidFill>
                  <a:schemeClr val="bg2">
                    <a:lumMod val="10000"/>
                  </a:schemeClr>
                </a:solidFill>
                <a:latin typeface="Arial Black" pitchFamily="34" charset="0"/>
                <a:ea typeface="+mj-ea"/>
              </a:rPr>
              <a:t> </a:t>
            </a:r>
            <a:r>
              <a:rPr lang="ar-EG" sz="4000" b="1" dirty="0" smtClean="0">
                <a:solidFill>
                  <a:schemeClr val="bg2">
                    <a:lumMod val="10000"/>
                  </a:schemeClr>
                </a:solidFill>
                <a:latin typeface="Arial Black" pitchFamily="34" charset="0"/>
                <a:ea typeface="+mj-ea"/>
              </a:rPr>
              <a:t>كذلك مص الاصابع سلوك سوى فى الشهور الاولى ولكن يعد مشكلة سلوكية  ان حدث فى سن السابعة</a:t>
            </a:r>
            <a:endParaRPr lang="ar-SA" sz="4000" b="1" dirty="0">
              <a:solidFill>
                <a:schemeClr val="bg2">
                  <a:lumMod val="10000"/>
                </a:schemeClr>
              </a:solidFill>
              <a:latin typeface="Arial Black" pitchFamily="34" charset="0"/>
              <a:ea typeface="+mj-ea"/>
            </a:endParaRPr>
          </a:p>
        </p:txBody>
      </p:sp>
      <p:sp>
        <p:nvSpPr>
          <p:cNvPr id="3" name="Slide Number Placeholder 2"/>
          <p:cNvSpPr>
            <a:spLocks noGrp="1"/>
          </p:cNvSpPr>
          <p:nvPr>
            <p:ph type="sldNum" sz="quarter" idx="12"/>
          </p:nvPr>
        </p:nvSpPr>
        <p:spPr/>
        <p:txBody>
          <a:bodyPr/>
          <a:lstStyle/>
          <a:p>
            <a:pPr>
              <a:defRPr/>
            </a:pPr>
            <a:fld id="{8BBAC851-0D21-4AA5-9EE6-9A1716F9531A}" type="slidenum">
              <a:rPr lang="ar-SA"/>
              <a:pPr>
                <a:defRPr/>
              </a:pPr>
              <a:t>24</a:t>
            </a:fld>
            <a:endParaRPr lang="ar-SA"/>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iterate type="wd">
                                    <p:tmPct val="10000"/>
                                  </p:iterate>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28688"/>
            <a:ext cx="8305800" cy="5572125"/>
          </a:xfrm>
        </p:spPr>
        <p:txBody>
          <a:bodyPr>
            <a:noAutofit/>
          </a:bodyPr>
          <a:lstStyle/>
          <a:p>
            <a:pPr algn="r" fontAlgn="auto">
              <a:spcAft>
                <a:spcPts val="0"/>
              </a:spcAft>
              <a:defRPr/>
            </a:pPr>
            <a:r>
              <a:rPr lang="ar-EG" sz="4000" b="1" dirty="0" smtClean="0">
                <a:solidFill>
                  <a:schemeClr val="bg2">
                    <a:lumMod val="10000"/>
                  </a:schemeClr>
                </a:solidFill>
                <a:latin typeface="Arial Black" pitchFamily="34" charset="0"/>
                <a:ea typeface="+mj-ea"/>
              </a:rPr>
              <a:t/>
            </a:r>
            <a:br>
              <a:rPr lang="ar-EG" sz="4000" b="1" dirty="0" smtClean="0">
                <a:solidFill>
                  <a:schemeClr val="bg2">
                    <a:lumMod val="10000"/>
                  </a:schemeClr>
                </a:solidFill>
                <a:latin typeface="Arial Black" pitchFamily="34" charset="0"/>
                <a:ea typeface="+mj-ea"/>
              </a:rPr>
            </a:br>
            <a:r>
              <a:rPr lang="ar-EG" sz="4000" b="1" dirty="0" smtClean="0">
                <a:solidFill>
                  <a:srgbClr val="FF0000"/>
                </a:solidFill>
                <a:latin typeface="Arial Black" pitchFamily="34" charset="0"/>
                <a:ea typeface="+mj-ea"/>
              </a:rPr>
              <a:t>سلوك الفرد يختلف الحكم عليه باختلاف الزمان والمكان </a:t>
            </a:r>
            <a:r>
              <a:rPr lang="en-US" sz="4000" b="1" dirty="0" smtClean="0">
                <a:solidFill>
                  <a:srgbClr val="FF0000"/>
                </a:solidFill>
                <a:latin typeface="Arial Black" pitchFamily="34" charset="0"/>
                <a:ea typeface="+mj-ea"/>
              </a:rPr>
              <a:t> </a:t>
            </a:r>
            <a:r>
              <a:rPr lang="ar-EG" sz="4000" b="1" dirty="0" smtClean="0">
                <a:solidFill>
                  <a:schemeClr val="bg2">
                    <a:lumMod val="10000"/>
                  </a:schemeClr>
                </a:solidFill>
                <a:latin typeface="Arial Black" pitchFamily="34" charset="0"/>
                <a:ea typeface="+mj-ea"/>
              </a:rPr>
              <a:t/>
            </a:r>
            <a:br>
              <a:rPr lang="ar-EG" sz="4000" b="1" dirty="0" smtClean="0">
                <a:solidFill>
                  <a:schemeClr val="bg2">
                    <a:lumMod val="10000"/>
                  </a:schemeClr>
                </a:solidFill>
                <a:latin typeface="Arial Black" pitchFamily="34" charset="0"/>
                <a:ea typeface="+mj-ea"/>
              </a:rPr>
            </a:br>
            <a:r>
              <a:rPr lang="ar-EG" sz="4000" b="1" dirty="0" smtClean="0">
                <a:solidFill>
                  <a:schemeClr val="bg2">
                    <a:lumMod val="10000"/>
                  </a:schemeClr>
                </a:solidFill>
                <a:latin typeface="Arial Black" pitchFamily="34" charset="0"/>
                <a:ea typeface="+mj-ea"/>
              </a:rPr>
              <a:t>وهذا دليل اخر على نسبية الصحة النفسية.</a:t>
            </a:r>
            <a:br>
              <a:rPr lang="ar-EG" sz="4000" b="1" dirty="0" smtClean="0">
                <a:solidFill>
                  <a:schemeClr val="bg2">
                    <a:lumMod val="10000"/>
                  </a:schemeClr>
                </a:solidFill>
                <a:latin typeface="Arial Black" pitchFamily="34" charset="0"/>
                <a:ea typeface="+mj-ea"/>
              </a:rPr>
            </a:br>
            <a:r>
              <a:rPr lang="ar-EG" sz="4000" b="1" dirty="0" smtClean="0">
                <a:solidFill>
                  <a:srgbClr val="FFFF00"/>
                </a:solidFill>
                <a:latin typeface="Arial Black" pitchFamily="34" charset="0"/>
                <a:ea typeface="+mj-ea"/>
              </a:rPr>
              <a:t>مثال :</a:t>
            </a:r>
            <a:r>
              <a:rPr lang="ar-EG" sz="4000" b="1" dirty="0" smtClean="0">
                <a:solidFill>
                  <a:schemeClr val="bg2">
                    <a:lumMod val="10000"/>
                  </a:schemeClr>
                </a:solidFill>
                <a:latin typeface="Arial Black" pitchFamily="34" charset="0"/>
                <a:ea typeface="+mj-ea"/>
              </a:rPr>
              <a:t/>
            </a:r>
            <a:br>
              <a:rPr lang="ar-EG" sz="4000" b="1" dirty="0" smtClean="0">
                <a:solidFill>
                  <a:schemeClr val="bg2">
                    <a:lumMod val="10000"/>
                  </a:schemeClr>
                </a:solidFill>
                <a:latin typeface="Arial Black" pitchFamily="34" charset="0"/>
                <a:ea typeface="+mj-ea"/>
              </a:rPr>
            </a:br>
            <a:r>
              <a:rPr lang="ar-EG" sz="4000" b="1" dirty="0" smtClean="0">
                <a:solidFill>
                  <a:schemeClr val="bg2">
                    <a:lumMod val="10000"/>
                  </a:schemeClr>
                </a:solidFill>
                <a:latin typeface="Arial Black" pitchFamily="34" charset="0"/>
                <a:ea typeface="+mj-ea"/>
              </a:rPr>
              <a:t>بعض المجتمعات تسمح للفتاةأذا بلغت سن </a:t>
            </a:r>
            <a:r>
              <a:rPr lang="ar-SA" sz="4000" b="1" dirty="0" smtClean="0">
                <a:solidFill>
                  <a:schemeClr val="bg2">
                    <a:lumMod val="10000"/>
                  </a:schemeClr>
                </a:solidFill>
                <a:latin typeface="Arial Black" pitchFamily="34" charset="0"/>
                <a:ea typeface="+mj-ea"/>
              </a:rPr>
              <a:t>  </a:t>
            </a:r>
            <a:r>
              <a:rPr lang="ar-EG" sz="4000" b="1" dirty="0" smtClean="0">
                <a:solidFill>
                  <a:schemeClr val="bg2">
                    <a:lumMod val="10000"/>
                  </a:schemeClr>
                </a:solidFill>
                <a:latin typeface="Arial Black" pitchFamily="34" charset="0"/>
                <a:ea typeface="+mj-ea"/>
              </a:rPr>
              <a:t>الرشد ان تستقل عن اسرتها وتعمل .</a:t>
            </a:r>
            <a:br>
              <a:rPr lang="ar-EG" sz="4000" b="1" dirty="0" smtClean="0">
                <a:solidFill>
                  <a:schemeClr val="bg2">
                    <a:lumMod val="10000"/>
                  </a:schemeClr>
                </a:solidFill>
                <a:latin typeface="Arial Black" pitchFamily="34" charset="0"/>
                <a:ea typeface="+mj-ea"/>
              </a:rPr>
            </a:br>
            <a:r>
              <a:rPr lang="ar-EG" sz="4000" b="1" dirty="0" smtClean="0">
                <a:solidFill>
                  <a:schemeClr val="bg2">
                    <a:lumMod val="10000"/>
                  </a:schemeClr>
                </a:solidFill>
                <a:latin typeface="Arial Black" pitchFamily="34" charset="0"/>
                <a:ea typeface="+mj-ea"/>
              </a:rPr>
              <a:t>وكما يحث فى بعض المجتمعات الافريقية لتزين الرجل دون المرآة.</a:t>
            </a:r>
            <a:br>
              <a:rPr lang="ar-EG" sz="4000" b="1" dirty="0" smtClean="0">
                <a:solidFill>
                  <a:schemeClr val="bg2">
                    <a:lumMod val="10000"/>
                  </a:schemeClr>
                </a:solidFill>
                <a:latin typeface="Arial Black" pitchFamily="34" charset="0"/>
                <a:ea typeface="+mj-ea"/>
              </a:rPr>
            </a:br>
            <a:endParaRPr lang="ar-SA" sz="4000" b="1" dirty="0">
              <a:solidFill>
                <a:schemeClr val="bg2">
                  <a:lumMod val="10000"/>
                </a:schemeClr>
              </a:solidFill>
              <a:latin typeface="Arial Black" pitchFamily="34" charset="0"/>
              <a:ea typeface="+mj-ea"/>
            </a:endParaRPr>
          </a:p>
        </p:txBody>
      </p:sp>
      <p:sp>
        <p:nvSpPr>
          <p:cNvPr id="3" name="Slide Number Placeholder 2"/>
          <p:cNvSpPr>
            <a:spLocks noGrp="1"/>
          </p:cNvSpPr>
          <p:nvPr>
            <p:ph type="sldNum" sz="quarter" idx="12"/>
          </p:nvPr>
        </p:nvSpPr>
        <p:spPr/>
        <p:txBody>
          <a:bodyPr/>
          <a:lstStyle/>
          <a:p>
            <a:pPr>
              <a:defRPr/>
            </a:pPr>
            <a:fld id="{D68C4D46-E7CF-4D6A-9694-9E83DCC69523}" type="slidenum">
              <a:rPr lang="ar-SA"/>
              <a:pPr>
                <a:defRPr/>
              </a:pPr>
              <a:t>25</a:t>
            </a:fld>
            <a:endParaRPr lang="ar-SA"/>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iterate type="wd">
                                    <p:tmPct val="10000"/>
                                  </p:iterate>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fontAlgn="auto">
              <a:spcAft>
                <a:spcPts val="0"/>
              </a:spcAft>
              <a:defRPr/>
            </a:pPr>
            <a:r>
              <a:rPr lang="ar-SA" dirty="0" smtClean="0">
                <a:solidFill>
                  <a:schemeClr val="tx2">
                    <a:satMod val="130000"/>
                  </a:schemeClr>
                </a:solidFill>
                <a:ea typeface="+mj-ea"/>
              </a:rPr>
              <a:t>مناهج الصحة النفسية</a:t>
            </a:r>
            <a:endParaRPr lang="ar-SA" dirty="0">
              <a:solidFill>
                <a:schemeClr val="tx2">
                  <a:satMod val="130000"/>
                </a:schemeClr>
              </a:solidFill>
              <a:ea typeface="+mj-ea"/>
            </a:endParaRPr>
          </a:p>
        </p:txBody>
      </p:sp>
      <p:graphicFrame>
        <p:nvGraphicFramePr>
          <p:cNvPr id="5" name="عنصر نائب للمحتوى 4"/>
          <p:cNvGraphicFramePr>
            <a:graphicFrameLocks noGrp="1"/>
          </p:cNvGraphicFramePr>
          <p:nvPr>
            <p:ph idx="1"/>
          </p:nvPr>
        </p:nvGraphicFramePr>
        <p:xfrm>
          <a:off x="1435100" y="1447800"/>
          <a:ext cx="749935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p:txBody>
          <a:bodyPr/>
          <a:lstStyle/>
          <a:p>
            <a:pPr>
              <a:defRPr/>
            </a:pPr>
            <a:fld id="{E52774BB-4F7C-4022-A779-B9F05AA8F546}" type="slidenum">
              <a:rPr lang="ar-SA"/>
              <a:pPr>
                <a:defRPr/>
              </a:pPr>
              <a:t>26</a:t>
            </a:fld>
            <a:endParaRPr lang="ar-SA"/>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gradFill>
            <a:gsLst>
              <a:gs pos="0">
                <a:srgbClr val="5E9EFF"/>
              </a:gs>
              <a:gs pos="39999">
                <a:srgbClr val="85C2FF"/>
              </a:gs>
              <a:gs pos="70000">
                <a:srgbClr val="C4D6EB"/>
              </a:gs>
              <a:gs pos="100000">
                <a:srgbClr val="FFEBFA"/>
              </a:gs>
            </a:gsLst>
            <a:lin ang="5400000" scaled="0"/>
          </a:gradFill>
        </p:spPr>
        <p:txBody>
          <a:bodyPr/>
          <a:lstStyle/>
          <a:p>
            <a:pPr algn="ctr" fontAlgn="auto">
              <a:spcAft>
                <a:spcPts val="0"/>
              </a:spcAft>
              <a:defRPr/>
            </a:pPr>
            <a:r>
              <a:rPr lang="ar-SA" sz="2400" b="1" dirty="0" smtClean="0">
                <a:solidFill>
                  <a:schemeClr val="tx2">
                    <a:satMod val="130000"/>
                  </a:schemeClr>
                </a:solidFill>
                <a:latin typeface="Arial" pitchFamily="34" charset="0"/>
                <a:ea typeface="+mj-ea"/>
                <a:cs typeface="Arial" pitchFamily="34" charset="0"/>
              </a:rPr>
              <a:t>المنهج الوقائي (الوقاية خير من العلاج)</a:t>
            </a:r>
            <a:endParaRPr lang="ar-SA" sz="2400" b="1" dirty="0">
              <a:solidFill>
                <a:schemeClr val="tx2">
                  <a:satMod val="130000"/>
                </a:schemeClr>
              </a:solidFill>
              <a:latin typeface="Arial" pitchFamily="34" charset="0"/>
              <a:ea typeface="+mj-ea"/>
              <a:cs typeface="Arial" pitchFamily="34" charset="0"/>
            </a:endParaRPr>
          </a:p>
        </p:txBody>
      </p:sp>
      <p:graphicFrame>
        <p:nvGraphicFramePr>
          <p:cNvPr id="6" name="عنصر نائب للمحتوى 5"/>
          <p:cNvGraphicFramePr>
            <a:graphicFrameLocks noGrp="1"/>
          </p:cNvGraphicFramePr>
          <p:nvPr>
            <p:ph idx="1"/>
          </p:nvPr>
        </p:nvGraphicFramePr>
        <p:xfrm>
          <a:off x="1435100" y="1447800"/>
          <a:ext cx="749935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p:txBody>
          <a:bodyPr/>
          <a:lstStyle/>
          <a:p>
            <a:pPr>
              <a:defRPr/>
            </a:pPr>
            <a:fld id="{DB5C09B9-0BB6-469D-8F03-1E5582AC6E53}" type="slidenum">
              <a:rPr lang="ar-SA"/>
              <a:pPr>
                <a:defRPr/>
              </a:pPr>
              <a:t>27</a:t>
            </a:fld>
            <a:endParaRPr lang="ar-SA"/>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435100" y="274638"/>
            <a:ext cx="7499350" cy="777875"/>
          </a:xfrm>
        </p:spPr>
        <p:txBody>
          <a:bodyPr/>
          <a:lstStyle/>
          <a:p>
            <a:pPr algn="ctr" fontAlgn="auto">
              <a:spcAft>
                <a:spcPts val="0"/>
              </a:spcAft>
              <a:defRPr/>
            </a:pPr>
            <a:r>
              <a:rPr lang="ar-SA" b="1" dirty="0" smtClean="0">
                <a:solidFill>
                  <a:schemeClr val="tx2">
                    <a:satMod val="130000"/>
                  </a:schemeClr>
                </a:solidFill>
                <a:ea typeface="+mj-ea"/>
              </a:rPr>
              <a:t>المنهج النمائي</a:t>
            </a:r>
            <a:endParaRPr lang="ar-SA" b="1" dirty="0">
              <a:solidFill>
                <a:schemeClr val="tx2">
                  <a:satMod val="130000"/>
                </a:schemeClr>
              </a:solidFill>
              <a:ea typeface="+mj-ea"/>
            </a:endParaRPr>
          </a:p>
        </p:txBody>
      </p:sp>
      <p:sp>
        <p:nvSpPr>
          <p:cNvPr id="35843" name="عنصر نائب للمحتوى 2"/>
          <p:cNvSpPr>
            <a:spLocks noGrp="1"/>
          </p:cNvSpPr>
          <p:nvPr>
            <p:ph idx="1"/>
          </p:nvPr>
        </p:nvSpPr>
        <p:spPr>
          <a:xfrm>
            <a:off x="1042988" y="1341438"/>
            <a:ext cx="7499350" cy="4800600"/>
          </a:xfrm>
        </p:spPr>
        <p:txBody>
          <a:bodyPr/>
          <a:lstStyle/>
          <a:p>
            <a:r>
              <a:rPr lang="ar-SA" smtClean="0"/>
              <a:t> </a:t>
            </a:r>
          </a:p>
        </p:txBody>
      </p:sp>
      <p:sp>
        <p:nvSpPr>
          <p:cNvPr id="5" name="Slide Number Placeholder 4"/>
          <p:cNvSpPr>
            <a:spLocks noGrp="1"/>
          </p:cNvSpPr>
          <p:nvPr>
            <p:ph type="sldNum" sz="quarter" idx="12"/>
          </p:nvPr>
        </p:nvSpPr>
        <p:spPr/>
        <p:txBody>
          <a:bodyPr/>
          <a:lstStyle/>
          <a:p>
            <a:pPr>
              <a:defRPr/>
            </a:pPr>
            <a:fld id="{6FF4DF93-D2C4-456F-8CBB-B46C820B8094}" type="slidenum">
              <a:rPr lang="ar-SA"/>
              <a:pPr>
                <a:defRPr/>
              </a:pPr>
              <a:t>28</a:t>
            </a:fld>
            <a:endParaRPr lang="ar-SA"/>
          </a:p>
        </p:txBody>
      </p:sp>
      <p:graphicFrame>
        <p:nvGraphicFramePr>
          <p:cNvPr id="6" name="رسم تخطيطي 5"/>
          <p:cNvGraphicFramePr/>
          <p:nvPr/>
        </p:nvGraphicFramePr>
        <p:xfrm>
          <a:off x="1043608" y="1124744"/>
          <a:ext cx="7848872" cy="4896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258888" y="188913"/>
            <a:ext cx="7675562" cy="503237"/>
          </a:xfrm>
          <a:blipFill>
            <a:blip r:embed="rId2" cstate="print"/>
            <a:tile tx="0" ty="0" sx="100000" sy="100000" flip="none" algn="tl"/>
          </a:blipFill>
        </p:spPr>
        <p:txBody>
          <a:bodyPr>
            <a:normAutofit fontScale="90000"/>
          </a:bodyPr>
          <a:lstStyle/>
          <a:p>
            <a:pPr algn="ctr" fontAlgn="auto">
              <a:spcAft>
                <a:spcPts val="0"/>
              </a:spcAft>
              <a:defRPr/>
            </a:pPr>
            <a:r>
              <a:rPr lang="ar-SA" dirty="0" smtClean="0">
                <a:solidFill>
                  <a:schemeClr val="tx2">
                    <a:satMod val="130000"/>
                  </a:schemeClr>
                </a:solidFill>
                <a:ea typeface="+mj-ea"/>
              </a:rPr>
              <a:t>المنهج العلاجي </a:t>
            </a:r>
            <a:endParaRPr lang="ar-SA" dirty="0">
              <a:solidFill>
                <a:schemeClr val="tx2">
                  <a:satMod val="130000"/>
                </a:schemeClr>
              </a:solidFill>
              <a:ea typeface="+mj-ea"/>
            </a:endParaRPr>
          </a:p>
        </p:txBody>
      </p:sp>
      <p:graphicFrame>
        <p:nvGraphicFramePr>
          <p:cNvPr id="7" name="عنصر نائب للمحتوى 6"/>
          <p:cNvGraphicFramePr>
            <a:graphicFrameLocks noGrp="1"/>
          </p:cNvGraphicFramePr>
          <p:nvPr>
            <p:ph idx="1"/>
          </p:nvPr>
        </p:nvGraphicFramePr>
        <p:xfrm>
          <a:off x="1187624" y="836712"/>
          <a:ext cx="7746826" cy="58326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2"/>
          </p:nvPr>
        </p:nvSpPr>
        <p:spPr/>
        <p:txBody>
          <a:bodyPr/>
          <a:lstStyle/>
          <a:p>
            <a:pPr>
              <a:defRPr/>
            </a:pPr>
            <a:fld id="{2DC0072F-1E50-4362-866E-7105D9C2515C}" type="slidenum">
              <a:rPr lang="ar-SA"/>
              <a:pPr>
                <a:defRPr/>
              </a:pPr>
              <a:t>29</a:t>
            </a:fld>
            <a:endParaRPr lang="ar-SA"/>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gradFill>
            <a:gsLst>
              <a:gs pos="0">
                <a:srgbClr val="FBEAC7"/>
              </a:gs>
              <a:gs pos="17999">
                <a:srgbClr val="FEE7F2"/>
              </a:gs>
              <a:gs pos="36000">
                <a:srgbClr val="FAC77D"/>
              </a:gs>
              <a:gs pos="61000">
                <a:srgbClr val="FBA97D"/>
              </a:gs>
              <a:gs pos="82001">
                <a:srgbClr val="FBD49C"/>
              </a:gs>
              <a:gs pos="100000">
                <a:srgbClr val="FEE7F2"/>
              </a:gs>
            </a:gsLst>
            <a:lin ang="5400000" scaled="0"/>
          </a:gradFill>
        </p:spPr>
        <p:txBody>
          <a:bodyPr/>
          <a:lstStyle/>
          <a:p>
            <a:pPr algn="ctr" fontAlgn="auto">
              <a:spcAft>
                <a:spcPts val="0"/>
              </a:spcAft>
              <a:defRPr/>
            </a:pPr>
            <a:r>
              <a:rPr lang="ar-SA" dirty="0" smtClean="0">
                <a:solidFill>
                  <a:schemeClr val="tx2">
                    <a:satMod val="130000"/>
                  </a:schemeClr>
                </a:solidFill>
                <a:ea typeface="+mj-ea"/>
              </a:rPr>
              <a:t>الأهداف المتوقع تحقيقها</a:t>
            </a:r>
            <a:endParaRPr lang="ar-SA" dirty="0">
              <a:solidFill>
                <a:schemeClr val="tx2">
                  <a:satMod val="130000"/>
                </a:schemeClr>
              </a:solidFill>
              <a:ea typeface="+mj-ea"/>
            </a:endParaRPr>
          </a:p>
        </p:txBody>
      </p:sp>
      <p:sp>
        <p:nvSpPr>
          <p:cNvPr id="10243" name="عنصر نائب للمحتوى 2"/>
          <p:cNvSpPr>
            <a:spLocks noGrp="1"/>
          </p:cNvSpPr>
          <p:nvPr>
            <p:ph idx="1"/>
          </p:nvPr>
        </p:nvSpPr>
        <p:spPr>
          <a:gradFill rotWithShape="0">
            <a:gsLst>
              <a:gs pos="0">
                <a:srgbClr val="FBEAC7"/>
              </a:gs>
              <a:gs pos="17999">
                <a:srgbClr val="FEE7F2"/>
              </a:gs>
              <a:gs pos="36000">
                <a:srgbClr val="FAC77D"/>
              </a:gs>
              <a:gs pos="61000">
                <a:srgbClr val="FBA97D"/>
              </a:gs>
              <a:gs pos="82001">
                <a:srgbClr val="FBD49C"/>
              </a:gs>
              <a:gs pos="100000">
                <a:srgbClr val="FEE7F2"/>
              </a:gs>
            </a:gsLst>
            <a:lin ang="5400000"/>
          </a:gradFill>
        </p:spPr>
        <p:txBody>
          <a:bodyPr/>
          <a:lstStyle/>
          <a:p>
            <a:pPr>
              <a:buFont typeface="Wingdings 2" pitchFamily="18" charset="2"/>
              <a:buNone/>
            </a:pPr>
            <a:r>
              <a:rPr lang="ar-SA" smtClean="0"/>
              <a:t>يتوقع من الطالبة بعد الانتهاء من المحاضرة أن :</a:t>
            </a:r>
          </a:p>
          <a:p>
            <a:pPr>
              <a:buFontTx/>
              <a:buChar char="-"/>
            </a:pPr>
            <a:r>
              <a:rPr lang="ar-SA" smtClean="0"/>
              <a:t>تدرك مفهوم الصحة النفسية.</a:t>
            </a:r>
          </a:p>
          <a:p>
            <a:pPr>
              <a:buFontTx/>
              <a:buChar char="-"/>
            </a:pPr>
            <a:r>
              <a:rPr lang="ar-SA" smtClean="0"/>
              <a:t>تميز بين مؤشرات ومظاهر الصحة النفسية.</a:t>
            </a:r>
          </a:p>
          <a:p>
            <a:pPr>
              <a:buFontTx/>
              <a:buChar char="-"/>
            </a:pPr>
            <a:r>
              <a:rPr lang="ar-SA" smtClean="0"/>
              <a:t>تدرك نسبية الصحة النفسية.</a:t>
            </a:r>
          </a:p>
          <a:p>
            <a:pPr>
              <a:buFontTx/>
              <a:buChar char="-"/>
            </a:pPr>
            <a:r>
              <a:rPr lang="ar-SA" smtClean="0"/>
              <a:t>تميز بين معايير السوية وغير السوية.</a:t>
            </a:r>
          </a:p>
          <a:p>
            <a:pPr>
              <a:buFontTx/>
              <a:buChar char="-"/>
            </a:pPr>
            <a:r>
              <a:rPr lang="ar-SA" smtClean="0"/>
              <a:t>تستوعب مناهج الصحة النفسية</a:t>
            </a:r>
          </a:p>
          <a:p>
            <a:pPr>
              <a:buFontTx/>
              <a:buChar char="-"/>
            </a:pPr>
            <a:r>
              <a:rPr lang="ar-SA" smtClean="0"/>
              <a:t>تعرف طبيعة عمل العاملين والمتخصصون في ميدان الصحة النفسية.</a:t>
            </a:r>
          </a:p>
          <a:p>
            <a:pPr>
              <a:buFontTx/>
              <a:buChar char="-"/>
            </a:pPr>
            <a:endParaRPr lang="ar-SA" smtClean="0"/>
          </a:p>
        </p:txBody>
      </p:sp>
      <p:sp>
        <p:nvSpPr>
          <p:cNvPr id="4" name="Slide Number Placeholder 3"/>
          <p:cNvSpPr>
            <a:spLocks noGrp="1"/>
          </p:cNvSpPr>
          <p:nvPr>
            <p:ph type="sldNum" sz="quarter" idx="12"/>
          </p:nvPr>
        </p:nvSpPr>
        <p:spPr/>
        <p:txBody>
          <a:bodyPr/>
          <a:lstStyle/>
          <a:p>
            <a:pPr>
              <a:defRPr/>
            </a:pPr>
            <a:fld id="{2BCEAF57-8401-45B0-8014-B385571F7DFF}" type="slidenum">
              <a:rPr lang="ar-SA"/>
              <a:pPr>
                <a:defRPr/>
              </a:pPr>
              <a:t>3</a:t>
            </a:fld>
            <a:endParaRPr lang="ar-SA"/>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435100" y="274638"/>
            <a:ext cx="7499350" cy="633412"/>
          </a:xfrm>
        </p:spPr>
        <p:txBody>
          <a:bodyPr>
            <a:normAutofit fontScale="90000"/>
          </a:bodyPr>
          <a:lstStyle/>
          <a:p>
            <a:pPr algn="ctr" fontAlgn="auto">
              <a:spcAft>
                <a:spcPts val="0"/>
              </a:spcAft>
              <a:defRPr/>
            </a:pPr>
            <a:r>
              <a:rPr lang="ar-SA" sz="3600" b="1" dirty="0" smtClean="0">
                <a:solidFill>
                  <a:schemeClr val="tx2">
                    <a:satMod val="130000"/>
                  </a:schemeClr>
                </a:solidFill>
                <a:ea typeface="+mj-ea"/>
              </a:rPr>
              <a:t>العاملون والمتخصصون في ميدان الصحة النفسية</a:t>
            </a:r>
            <a:endParaRPr lang="ar-SA" sz="3600" dirty="0">
              <a:solidFill>
                <a:schemeClr val="tx2">
                  <a:satMod val="130000"/>
                </a:schemeClr>
              </a:solidFill>
              <a:ea typeface="+mj-ea"/>
            </a:endParaRPr>
          </a:p>
        </p:txBody>
      </p:sp>
      <p:sp>
        <p:nvSpPr>
          <p:cNvPr id="37891" name="عنصر نائب للمحتوى 2"/>
          <p:cNvSpPr>
            <a:spLocks noGrp="1"/>
          </p:cNvSpPr>
          <p:nvPr>
            <p:ph idx="1"/>
          </p:nvPr>
        </p:nvSpPr>
        <p:spPr/>
        <p:txBody>
          <a:bodyPr/>
          <a:lstStyle/>
          <a:p>
            <a:endParaRPr lang="ar-IQ" smtClean="0"/>
          </a:p>
        </p:txBody>
      </p:sp>
      <p:sp>
        <p:nvSpPr>
          <p:cNvPr id="7" name="Slide Number Placeholder 6"/>
          <p:cNvSpPr>
            <a:spLocks noGrp="1"/>
          </p:cNvSpPr>
          <p:nvPr>
            <p:ph type="sldNum" sz="quarter" idx="12"/>
          </p:nvPr>
        </p:nvSpPr>
        <p:spPr/>
        <p:txBody>
          <a:bodyPr/>
          <a:lstStyle/>
          <a:p>
            <a:pPr>
              <a:defRPr/>
            </a:pPr>
            <a:fld id="{CAA5142E-18A5-4AC6-890E-75D82C143AA8}" type="slidenum">
              <a:rPr lang="ar-SA"/>
              <a:pPr>
                <a:defRPr/>
              </a:pPr>
              <a:t>30</a:t>
            </a:fld>
            <a:endParaRPr lang="ar-SA"/>
          </a:p>
        </p:txBody>
      </p:sp>
      <p:sp useBgFill="1">
        <p:nvSpPr>
          <p:cNvPr id="4" name="مستطيل 3"/>
          <p:cNvSpPr/>
          <p:nvPr/>
        </p:nvSpPr>
        <p:spPr>
          <a:xfrm>
            <a:off x="6300788" y="1196975"/>
            <a:ext cx="2663825" cy="5111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2400" b="1" dirty="0">
                <a:solidFill>
                  <a:schemeClr val="tx1"/>
                </a:solidFill>
              </a:rPr>
              <a:t>المعالج النفسي</a:t>
            </a:r>
          </a:p>
          <a:p>
            <a:pPr fontAlgn="auto">
              <a:spcBef>
                <a:spcPts val="0"/>
              </a:spcBef>
              <a:spcAft>
                <a:spcPts val="0"/>
              </a:spcAft>
              <a:buFontTx/>
              <a:buChar char="-"/>
              <a:defRPr/>
            </a:pPr>
            <a:r>
              <a:rPr lang="ar-SA" sz="2400" b="1" dirty="0">
                <a:solidFill>
                  <a:schemeClr val="tx1"/>
                </a:solidFill>
              </a:rPr>
              <a:t>يتخرج من أحد أقسام علم النفس.</a:t>
            </a:r>
          </a:p>
          <a:p>
            <a:pPr fontAlgn="auto">
              <a:spcBef>
                <a:spcPts val="0"/>
              </a:spcBef>
              <a:spcAft>
                <a:spcPts val="0"/>
              </a:spcAft>
              <a:buFontTx/>
              <a:buChar char="-"/>
              <a:defRPr/>
            </a:pPr>
            <a:r>
              <a:rPr lang="ar-SA" sz="2400" b="1" dirty="0">
                <a:solidFill>
                  <a:schemeClr val="tx1"/>
                </a:solidFill>
              </a:rPr>
              <a:t>يتخصص في الصحة النفسية والعلاج النفسي  مع التزود بقدر كافي من المعلومات الطبية.</a:t>
            </a:r>
          </a:p>
          <a:p>
            <a:pPr fontAlgn="auto">
              <a:spcBef>
                <a:spcPts val="0"/>
              </a:spcBef>
              <a:spcAft>
                <a:spcPts val="0"/>
              </a:spcAft>
              <a:buFontTx/>
              <a:buChar char="-"/>
              <a:defRPr/>
            </a:pPr>
            <a:r>
              <a:rPr lang="ar-SA" sz="2400" b="1" dirty="0">
                <a:solidFill>
                  <a:schemeClr val="tx1"/>
                </a:solidFill>
              </a:rPr>
              <a:t>يحصل على درجة عليا لا تقل عن درجة الدكتوراه في تخصص الصحة النفسية.</a:t>
            </a:r>
          </a:p>
          <a:p>
            <a:pPr fontAlgn="auto">
              <a:spcBef>
                <a:spcPts val="0"/>
              </a:spcBef>
              <a:spcAft>
                <a:spcPts val="0"/>
              </a:spcAft>
              <a:buFontTx/>
              <a:buChar char="-"/>
              <a:defRPr/>
            </a:pPr>
            <a:r>
              <a:rPr lang="ar-SA" sz="2400" b="1" dirty="0">
                <a:solidFill>
                  <a:schemeClr val="tx1"/>
                </a:solidFill>
              </a:rPr>
              <a:t>يختص بالتشخيص والعلاج.</a:t>
            </a:r>
          </a:p>
          <a:p>
            <a:pPr algn="ctr" fontAlgn="auto">
              <a:spcBef>
                <a:spcPts val="0"/>
              </a:spcBef>
              <a:spcAft>
                <a:spcPts val="0"/>
              </a:spcAft>
              <a:buFontTx/>
              <a:buChar char="-"/>
              <a:defRPr/>
            </a:pPr>
            <a:endParaRPr lang="ar-SA" sz="2800" b="1" dirty="0"/>
          </a:p>
        </p:txBody>
      </p:sp>
      <p:sp>
        <p:nvSpPr>
          <p:cNvPr id="5" name="مستطيل 4"/>
          <p:cNvSpPr/>
          <p:nvPr/>
        </p:nvSpPr>
        <p:spPr>
          <a:xfrm>
            <a:off x="3779838" y="1196975"/>
            <a:ext cx="2520950" cy="511175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2400" b="1" dirty="0">
                <a:solidFill>
                  <a:srgbClr val="FF0000"/>
                </a:solidFill>
                <a:latin typeface="Arial" pitchFamily="34" charset="0"/>
                <a:cs typeface="Arial" pitchFamily="34" charset="0"/>
              </a:rPr>
              <a:t>الطبيب النفسي</a:t>
            </a:r>
          </a:p>
          <a:p>
            <a:pPr fontAlgn="auto">
              <a:spcBef>
                <a:spcPts val="0"/>
              </a:spcBef>
              <a:spcAft>
                <a:spcPts val="0"/>
              </a:spcAft>
              <a:buFontTx/>
              <a:buChar char="-"/>
              <a:defRPr/>
            </a:pPr>
            <a:r>
              <a:rPr lang="ar-SA" sz="2400" b="1" dirty="0">
                <a:solidFill>
                  <a:srgbClr val="FF0000"/>
                </a:solidFill>
                <a:latin typeface="Arial" pitchFamily="34" charset="0"/>
                <a:cs typeface="Arial" pitchFamily="34" charset="0"/>
              </a:rPr>
              <a:t>يحمل البكالوريوس في الطبي والماجستير والدكتوراه في الطب النفسي.</a:t>
            </a:r>
          </a:p>
          <a:p>
            <a:pPr fontAlgn="auto">
              <a:spcBef>
                <a:spcPts val="0"/>
              </a:spcBef>
              <a:spcAft>
                <a:spcPts val="0"/>
              </a:spcAft>
              <a:buFontTx/>
              <a:buChar char="-"/>
              <a:defRPr/>
            </a:pPr>
            <a:r>
              <a:rPr lang="ar-SA" sz="2400" b="1" dirty="0">
                <a:solidFill>
                  <a:srgbClr val="FF0000"/>
                </a:solidFill>
                <a:latin typeface="Arial" pitchFamily="34" charset="0"/>
                <a:cs typeface="Arial" pitchFamily="34" charset="0"/>
              </a:rPr>
              <a:t>يقوم بتشخيص الاضطرابات النفسية والأمراض العقلية.</a:t>
            </a:r>
          </a:p>
          <a:p>
            <a:pPr fontAlgn="auto">
              <a:spcBef>
                <a:spcPts val="0"/>
              </a:spcBef>
              <a:spcAft>
                <a:spcPts val="0"/>
              </a:spcAft>
              <a:buFontTx/>
              <a:buChar char="-"/>
              <a:defRPr/>
            </a:pPr>
            <a:r>
              <a:rPr lang="ar-SA" sz="2400" b="1" dirty="0">
                <a:solidFill>
                  <a:srgbClr val="FF0000"/>
                </a:solidFill>
                <a:latin typeface="Arial" pitchFamily="34" charset="0"/>
                <a:cs typeface="Arial" pitchFamily="34" charset="0"/>
              </a:rPr>
              <a:t> العلاج بالعقاقير والصدمات الكهربائية والطرق النفسية.</a:t>
            </a:r>
          </a:p>
          <a:p>
            <a:pPr fontAlgn="auto">
              <a:spcBef>
                <a:spcPts val="0"/>
              </a:spcBef>
              <a:spcAft>
                <a:spcPts val="0"/>
              </a:spcAft>
              <a:buFontTx/>
              <a:buChar char="-"/>
              <a:defRPr/>
            </a:pPr>
            <a:endParaRPr lang="ar-SA" sz="2400" b="1" dirty="0">
              <a:solidFill>
                <a:srgbClr val="FF0000"/>
              </a:solidFill>
              <a:latin typeface="Arial" pitchFamily="34" charset="0"/>
              <a:cs typeface="Arial" pitchFamily="34" charset="0"/>
            </a:endParaRPr>
          </a:p>
          <a:p>
            <a:pPr fontAlgn="auto">
              <a:spcBef>
                <a:spcPts val="0"/>
              </a:spcBef>
              <a:spcAft>
                <a:spcPts val="0"/>
              </a:spcAft>
              <a:buFontTx/>
              <a:buChar char="-"/>
              <a:defRPr/>
            </a:pPr>
            <a:endParaRPr lang="ar-SA" sz="2400" b="1" dirty="0">
              <a:solidFill>
                <a:srgbClr val="FF0000"/>
              </a:solidFill>
              <a:latin typeface="Arial" pitchFamily="34" charset="0"/>
              <a:cs typeface="Arial" pitchFamily="34" charset="0"/>
            </a:endParaRPr>
          </a:p>
          <a:p>
            <a:pPr fontAlgn="auto">
              <a:spcBef>
                <a:spcPts val="0"/>
              </a:spcBef>
              <a:spcAft>
                <a:spcPts val="0"/>
              </a:spcAft>
              <a:buFontTx/>
              <a:buChar char="-"/>
              <a:defRPr/>
            </a:pPr>
            <a:endParaRPr lang="ar-SA" sz="2400" b="1" dirty="0">
              <a:solidFill>
                <a:srgbClr val="FF0000"/>
              </a:solidFill>
              <a:latin typeface="Arial" pitchFamily="34" charset="0"/>
              <a:cs typeface="Arial" pitchFamily="34" charset="0"/>
            </a:endParaRPr>
          </a:p>
        </p:txBody>
      </p:sp>
      <p:sp>
        <p:nvSpPr>
          <p:cNvPr id="6" name="مستطيل 5"/>
          <p:cNvSpPr/>
          <p:nvPr/>
        </p:nvSpPr>
        <p:spPr>
          <a:xfrm>
            <a:off x="1258888" y="1196975"/>
            <a:ext cx="2520950" cy="5111750"/>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ar-SA" sz="2000" b="1" dirty="0">
              <a:latin typeface="Arial" pitchFamily="34" charset="0"/>
              <a:cs typeface="Arial" pitchFamily="34" charset="0"/>
            </a:endParaRPr>
          </a:p>
          <a:p>
            <a:pPr algn="ctr" fontAlgn="auto">
              <a:spcBef>
                <a:spcPts val="0"/>
              </a:spcBef>
              <a:spcAft>
                <a:spcPts val="0"/>
              </a:spcAft>
              <a:defRPr/>
            </a:pPr>
            <a:endParaRPr lang="ar-SA" sz="2000" b="1" dirty="0">
              <a:latin typeface="Arial" pitchFamily="34" charset="0"/>
              <a:cs typeface="Arial" pitchFamily="34" charset="0"/>
            </a:endParaRPr>
          </a:p>
          <a:p>
            <a:pPr algn="ctr" fontAlgn="auto">
              <a:spcBef>
                <a:spcPts val="0"/>
              </a:spcBef>
              <a:spcAft>
                <a:spcPts val="0"/>
              </a:spcAft>
              <a:defRPr/>
            </a:pPr>
            <a:endParaRPr lang="ar-SA" sz="2000" b="1" dirty="0">
              <a:latin typeface="Arial" pitchFamily="34" charset="0"/>
              <a:cs typeface="Arial" pitchFamily="34" charset="0"/>
            </a:endParaRPr>
          </a:p>
          <a:p>
            <a:pPr algn="ctr" fontAlgn="auto">
              <a:spcBef>
                <a:spcPts val="0"/>
              </a:spcBef>
              <a:spcAft>
                <a:spcPts val="0"/>
              </a:spcAft>
              <a:defRPr/>
            </a:pPr>
            <a:endParaRPr lang="ar-SA" sz="2000" b="1" dirty="0">
              <a:latin typeface="Arial" pitchFamily="34" charset="0"/>
              <a:cs typeface="Arial" pitchFamily="34" charset="0"/>
            </a:endParaRPr>
          </a:p>
          <a:p>
            <a:pPr algn="ctr" fontAlgn="auto">
              <a:spcBef>
                <a:spcPts val="0"/>
              </a:spcBef>
              <a:spcAft>
                <a:spcPts val="0"/>
              </a:spcAft>
              <a:defRPr/>
            </a:pPr>
            <a:r>
              <a:rPr lang="ar-SA" sz="2400" b="1" dirty="0">
                <a:solidFill>
                  <a:schemeClr val="tx1"/>
                </a:solidFill>
                <a:latin typeface="Arial" pitchFamily="34" charset="0"/>
                <a:cs typeface="Arial" pitchFamily="34" charset="0"/>
              </a:rPr>
              <a:t>الأخصائي النفسي</a:t>
            </a:r>
          </a:p>
          <a:p>
            <a:pPr fontAlgn="auto">
              <a:spcBef>
                <a:spcPts val="0"/>
              </a:spcBef>
              <a:spcAft>
                <a:spcPts val="0"/>
              </a:spcAft>
              <a:buFontTx/>
              <a:buChar char="-"/>
              <a:defRPr/>
            </a:pPr>
            <a:r>
              <a:rPr lang="ar-SA" sz="2400" b="1" dirty="0">
                <a:solidFill>
                  <a:schemeClr val="tx1"/>
                </a:solidFill>
                <a:latin typeface="Arial" pitchFamily="34" charset="0"/>
                <a:cs typeface="Arial" pitchFamily="34" charset="0"/>
              </a:rPr>
              <a:t>يتخرج من أحد أقسام علم النفس.</a:t>
            </a:r>
          </a:p>
          <a:p>
            <a:pPr fontAlgn="auto">
              <a:spcBef>
                <a:spcPts val="0"/>
              </a:spcBef>
              <a:spcAft>
                <a:spcPts val="0"/>
              </a:spcAft>
              <a:buFontTx/>
              <a:buChar char="-"/>
              <a:defRPr/>
            </a:pPr>
            <a:r>
              <a:rPr lang="ar-SA" sz="2400" b="1" dirty="0">
                <a:solidFill>
                  <a:schemeClr val="tx1"/>
                </a:solidFill>
                <a:latin typeface="Arial" pitchFamily="34" charset="0"/>
                <a:cs typeface="Arial" pitchFamily="34" charset="0"/>
              </a:rPr>
              <a:t>يختص بالقياس النفسي.وإجراء الاختبارات ودراسة سلوك العميل </a:t>
            </a:r>
          </a:p>
          <a:p>
            <a:pPr fontAlgn="auto">
              <a:spcBef>
                <a:spcPts val="0"/>
              </a:spcBef>
              <a:spcAft>
                <a:spcPts val="0"/>
              </a:spcAft>
              <a:buFontTx/>
              <a:buChar char="-"/>
              <a:defRPr/>
            </a:pPr>
            <a:r>
              <a:rPr lang="ar-SA" sz="2400" b="1" dirty="0">
                <a:solidFill>
                  <a:schemeClr val="tx1"/>
                </a:solidFill>
                <a:latin typeface="Arial" pitchFamily="34" charset="0"/>
                <a:cs typeface="Arial" pitchFamily="34" charset="0"/>
              </a:rPr>
              <a:t>مساعدة المعالج النفسي.</a:t>
            </a:r>
          </a:p>
          <a:p>
            <a:pPr fontAlgn="auto">
              <a:spcBef>
                <a:spcPts val="0"/>
              </a:spcBef>
              <a:spcAft>
                <a:spcPts val="0"/>
              </a:spcAft>
              <a:buFontTx/>
              <a:buChar char="-"/>
              <a:defRPr/>
            </a:pPr>
            <a:endParaRPr lang="ar-SA" dirty="0"/>
          </a:p>
          <a:p>
            <a:pPr fontAlgn="auto">
              <a:spcBef>
                <a:spcPts val="0"/>
              </a:spcBef>
              <a:spcAft>
                <a:spcPts val="0"/>
              </a:spcAft>
              <a:buFontTx/>
              <a:buChar char="-"/>
              <a:defRPr/>
            </a:pPr>
            <a:endParaRPr lang="ar-SA" dirty="0"/>
          </a:p>
          <a:p>
            <a:pPr fontAlgn="auto">
              <a:spcBef>
                <a:spcPts val="0"/>
              </a:spcBef>
              <a:spcAft>
                <a:spcPts val="0"/>
              </a:spcAft>
              <a:buFontTx/>
              <a:buChar char="-"/>
              <a:defRPr/>
            </a:pPr>
            <a:endParaRPr lang="ar-SA" dirty="0"/>
          </a:p>
          <a:p>
            <a:pPr fontAlgn="auto">
              <a:spcBef>
                <a:spcPts val="0"/>
              </a:spcBef>
              <a:spcAft>
                <a:spcPts val="0"/>
              </a:spcAft>
              <a:buFontTx/>
              <a:buChar char="-"/>
              <a:defRPr/>
            </a:pPr>
            <a:endParaRPr lang="ar-SA" dirty="0"/>
          </a:p>
          <a:p>
            <a:pPr fontAlgn="auto">
              <a:spcBef>
                <a:spcPts val="0"/>
              </a:spcBef>
              <a:spcAft>
                <a:spcPts val="0"/>
              </a:spcAft>
              <a:buFontTx/>
              <a:buChar char="-"/>
              <a:defRPr/>
            </a:pPr>
            <a:endParaRPr lang="ar-SA" dirty="0"/>
          </a:p>
          <a:p>
            <a:pPr fontAlgn="auto">
              <a:spcBef>
                <a:spcPts val="0"/>
              </a:spcBef>
              <a:spcAft>
                <a:spcPts val="0"/>
              </a:spcAft>
              <a:buFontTx/>
              <a:buChar char="-"/>
              <a:defRPr/>
            </a:pPr>
            <a:endParaRPr lang="ar-SA" dirty="0"/>
          </a:p>
          <a:p>
            <a:pPr fontAlgn="auto">
              <a:spcBef>
                <a:spcPts val="0"/>
              </a:spcBef>
              <a:spcAft>
                <a:spcPts val="0"/>
              </a:spcAft>
              <a:buFontTx/>
              <a:buChar char="-"/>
              <a:defRPr/>
            </a:pPr>
            <a:endParaRPr lang="ar-SA" dirty="0"/>
          </a:p>
          <a:p>
            <a:pPr fontAlgn="auto">
              <a:spcBef>
                <a:spcPts val="0"/>
              </a:spcBef>
              <a:spcAft>
                <a:spcPts val="0"/>
              </a:spcAft>
              <a:buFontTx/>
              <a:buChar char="-"/>
              <a:defRPr/>
            </a:pPr>
            <a:endParaRPr lang="ar-SA" dirty="0"/>
          </a:p>
          <a:p>
            <a:pPr fontAlgn="auto">
              <a:spcBef>
                <a:spcPts val="0"/>
              </a:spcBef>
              <a:spcAft>
                <a:spcPts val="0"/>
              </a:spcAft>
              <a:buFontTx/>
              <a:buChar char="-"/>
              <a:defRPr/>
            </a:pPr>
            <a:endParaRPr lang="ar-SA" dirty="0"/>
          </a:p>
          <a:p>
            <a:pPr fontAlgn="auto">
              <a:spcBef>
                <a:spcPts val="0"/>
              </a:spcBef>
              <a:spcAft>
                <a:spcPts val="0"/>
              </a:spcAft>
              <a:buFontTx/>
              <a:buChar char="-"/>
              <a:defRPr/>
            </a:pPr>
            <a:endParaRPr lang="ar-SA" dirty="0"/>
          </a:p>
          <a:p>
            <a:pPr fontAlgn="auto">
              <a:spcBef>
                <a:spcPts val="0"/>
              </a:spcBef>
              <a:spcAft>
                <a:spcPts val="0"/>
              </a:spcAft>
              <a:buFontTx/>
              <a:buChar char="-"/>
              <a:defRPr/>
            </a:pPr>
            <a:endParaRPr lang="ar-SA"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435100" y="274638"/>
            <a:ext cx="7499350" cy="633412"/>
          </a:xfrm>
        </p:spPr>
        <p:txBody>
          <a:bodyPr>
            <a:normAutofit fontScale="90000"/>
          </a:bodyPr>
          <a:lstStyle/>
          <a:p>
            <a:pPr algn="ctr" fontAlgn="auto">
              <a:spcAft>
                <a:spcPts val="0"/>
              </a:spcAft>
              <a:defRPr/>
            </a:pPr>
            <a:r>
              <a:rPr lang="ar-SA" sz="3600" b="1" dirty="0" smtClean="0">
                <a:solidFill>
                  <a:schemeClr val="tx2">
                    <a:satMod val="130000"/>
                  </a:schemeClr>
                </a:solidFill>
                <a:ea typeface="+mj-ea"/>
              </a:rPr>
              <a:t>العاملون والمتخصصون في ميدان الصحة النفسية</a:t>
            </a:r>
            <a:endParaRPr lang="ar-SA" sz="3600" dirty="0">
              <a:solidFill>
                <a:schemeClr val="tx2">
                  <a:satMod val="130000"/>
                </a:schemeClr>
              </a:solidFill>
              <a:ea typeface="+mj-ea"/>
            </a:endParaRPr>
          </a:p>
        </p:txBody>
      </p:sp>
      <p:sp>
        <p:nvSpPr>
          <p:cNvPr id="38915" name="عنصر نائب للمحتوى 2"/>
          <p:cNvSpPr>
            <a:spLocks noGrp="1"/>
          </p:cNvSpPr>
          <p:nvPr>
            <p:ph idx="1"/>
          </p:nvPr>
        </p:nvSpPr>
        <p:spPr/>
        <p:txBody>
          <a:bodyPr/>
          <a:lstStyle/>
          <a:p>
            <a:endParaRPr lang="ar-IQ" smtClean="0"/>
          </a:p>
        </p:txBody>
      </p:sp>
      <p:sp>
        <p:nvSpPr>
          <p:cNvPr id="7" name="Slide Number Placeholder 6"/>
          <p:cNvSpPr>
            <a:spLocks noGrp="1"/>
          </p:cNvSpPr>
          <p:nvPr>
            <p:ph type="sldNum" sz="quarter" idx="12"/>
          </p:nvPr>
        </p:nvSpPr>
        <p:spPr/>
        <p:txBody>
          <a:bodyPr/>
          <a:lstStyle/>
          <a:p>
            <a:pPr>
              <a:defRPr/>
            </a:pPr>
            <a:fld id="{F1C10674-D1D6-4697-B33C-9DA6B06200AA}" type="slidenum">
              <a:rPr lang="ar-SA"/>
              <a:pPr>
                <a:defRPr/>
              </a:pPr>
              <a:t>31</a:t>
            </a:fld>
            <a:endParaRPr lang="ar-SA"/>
          </a:p>
        </p:txBody>
      </p:sp>
      <p:sp useBgFill="1">
        <p:nvSpPr>
          <p:cNvPr id="4" name="مستطيل 3"/>
          <p:cNvSpPr/>
          <p:nvPr/>
        </p:nvSpPr>
        <p:spPr>
          <a:xfrm>
            <a:off x="6300788" y="908050"/>
            <a:ext cx="2663825" cy="532923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2400" b="1" dirty="0">
                <a:solidFill>
                  <a:schemeClr val="tx1"/>
                </a:solidFill>
              </a:rPr>
              <a:t>الأخصائي الاجتماعي النفسي</a:t>
            </a:r>
          </a:p>
          <a:p>
            <a:pPr fontAlgn="auto">
              <a:spcBef>
                <a:spcPts val="0"/>
              </a:spcBef>
              <a:spcAft>
                <a:spcPts val="0"/>
              </a:spcAft>
              <a:buFontTx/>
              <a:buChar char="-"/>
              <a:defRPr/>
            </a:pPr>
            <a:r>
              <a:rPr lang="ar-SA" sz="2400" b="1" dirty="0">
                <a:solidFill>
                  <a:schemeClr val="tx1"/>
                </a:solidFill>
              </a:rPr>
              <a:t>يتخرج من أحد أقسامك كلية الخدمة الاجتماعية أو من قسم علم الاجتماع ،ويؤهل تأهيلاً خاصاً في علم النفس.</a:t>
            </a:r>
          </a:p>
          <a:p>
            <a:pPr fontAlgn="auto">
              <a:spcBef>
                <a:spcPts val="0"/>
              </a:spcBef>
              <a:spcAft>
                <a:spcPts val="0"/>
              </a:spcAft>
              <a:buFontTx/>
              <a:buChar char="-"/>
              <a:defRPr/>
            </a:pPr>
            <a:r>
              <a:rPr lang="ar-SA" sz="2400" b="1" dirty="0">
                <a:solidFill>
                  <a:schemeClr val="tx1"/>
                </a:solidFill>
              </a:rPr>
              <a:t>-يختص ببحث الظروف الاجتماعية للمريض النفسي.</a:t>
            </a:r>
          </a:p>
          <a:p>
            <a:pPr fontAlgn="auto">
              <a:spcBef>
                <a:spcPts val="0"/>
              </a:spcBef>
              <a:spcAft>
                <a:spcPts val="0"/>
              </a:spcAft>
              <a:buFontTx/>
              <a:buChar char="-"/>
              <a:defRPr/>
            </a:pPr>
            <a:r>
              <a:rPr lang="ar-SA" sz="2400" b="1" dirty="0">
                <a:solidFill>
                  <a:schemeClr val="tx1"/>
                </a:solidFill>
              </a:rPr>
              <a:t>ينظم معظم أوجه نشاط العيادة النفسية.</a:t>
            </a:r>
          </a:p>
        </p:txBody>
      </p:sp>
      <p:sp>
        <p:nvSpPr>
          <p:cNvPr id="5" name="مستطيل 4"/>
          <p:cNvSpPr/>
          <p:nvPr/>
        </p:nvSpPr>
        <p:spPr>
          <a:xfrm>
            <a:off x="3779838" y="908050"/>
            <a:ext cx="2520950" cy="5329238"/>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2400" b="1" dirty="0">
                <a:solidFill>
                  <a:srgbClr val="FF0000"/>
                </a:solidFill>
                <a:latin typeface="Arial" pitchFamily="34" charset="0"/>
                <a:cs typeface="Arial" pitchFamily="34" charset="0"/>
              </a:rPr>
              <a:t>المساعدون النفسيون</a:t>
            </a:r>
          </a:p>
          <a:p>
            <a:pPr fontAlgn="auto">
              <a:spcBef>
                <a:spcPts val="0"/>
              </a:spcBef>
              <a:spcAft>
                <a:spcPts val="0"/>
              </a:spcAft>
              <a:defRPr/>
            </a:pPr>
            <a:r>
              <a:rPr lang="ar-SA" sz="2400" b="1" dirty="0">
                <a:solidFill>
                  <a:srgbClr val="FF0000"/>
                </a:solidFill>
                <a:latin typeface="Arial" pitchFamily="34" charset="0"/>
                <a:cs typeface="Arial" pitchFamily="34" charset="0"/>
              </a:rPr>
              <a:t>-الأخصائي النفسي</a:t>
            </a:r>
          </a:p>
          <a:p>
            <a:pPr fontAlgn="auto">
              <a:spcBef>
                <a:spcPts val="0"/>
              </a:spcBef>
              <a:spcAft>
                <a:spcPts val="0"/>
              </a:spcAft>
              <a:defRPr/>
            </a:pPr>
            <a:r>
              <a:rPr lang="ar-SA" sz="2400" b="1" dirty="0">
                <a:solidFill>
                  <a:srgbClr val="FF0000"/>
                </a:solidFill>
                <a:latin typeface="Arial" pitchFamily="34" charset="0"/>
                <a:cs typeface="Arial" pitchFamily="34" charset="0"/>
              </a:rPr>
              <a:t>-أخصائي الكلام والتخاطب</a:t>
            </a:r>
          </a:p>
          <a:p>
            <a:pPr fontAlgn="auto">
              <a:spcBef>
                <a:spcPts val="0"/>
              </a:spcBef>
              <a:spcAft>
                <a:spcPts val="0"/>
              </a:spcAft>
              <a:buFontTx/>
              <a:buChar char="-"/>
              <a:defRPr/>
            </a:pPr>
            <a:r>
              <a:rPr lang="ar-SA" sz="2400" b="1" dirty="0">
                <a:solidFill>
                  <a:srgbClr val="FF0000"/>
                </a:solidFill>
                <a:latin typeface="Arial" pitchFamily="34" charset="0"/>
                <a:cs typeface="Arial" pitchFamily="34" charset="0"/>
              </a:rPr>
              <a:t>أخصائي العلاج بالعمل والعلاج باللعب.</a:t>
            </a:r>
          </a:p>
          <a:p>
            <a:pPr fontAlgn="auto">
              <a:spcBef>
                <a:spcPts val="0"/>
              </a:spcBef>
              <a:spcAft>
                <a:spcPts val="0"/>
              </a:spcAft>
              <a:buFontTx/>
              <a:buChar char="-"/>
              <a:defRPr/>
            </a:pPr>
            <a:r>
              <a:rPr lang="ar-SA" sz="2400" b="1" dirty="0">
                <a:solidFill>
                  <a:srgbClr val="FF0000"/>
                </a:solidFill>
                <a:latin typeface="Arial" pitchFamily="34" charset="0"/>
                <a:cs typeface="Arial" pitchFamily="34" charset="0"/>
              </a:rPr>
              <a:t> أخصائي التدريب والتأهيل المهني.</a:t>
            </a:r>
          </a:p>
          <a:p>
            <a:pPr fontAlgn="auto">
              <a:spcBef>
                <a:spcPts val="0"/>
              </a:spcBef>
              <a:spcAft>
                <a:spcPts val="0"/>
              </a:spcAft>
              <a:buFontTx/>
              <a:buChar char="-"/>
              <a:defRPr/>
            </a:pPr>
            <a:endParaRPr lang="ar-SA" sz="2400" b="1" dirty="0">
              <a:solidFill>
                <a:srgbClr val="FF0000"/>
              </a:solidFill>
              <a:latin typeface="Arial" pitchFamily="34" charset="0"/>
              <a:cs typeface="Arial" pitchFamily="34" charset="0"/>
            </a:endParaRPr>
          </a:p>
        </p:txBody>
      </p:sp>
      <p:sp>
        <p:nvSpPr>
          <p:cNvPr id="6" name="مستطيل 5"/>
          <p:cNvSpPr/>
          <p:nvPr/>
        </p:nvSpPr>
        <p:spPr>
          <a:xfrm>
            <a:off x="1258888" y="908050"/>
            <a:ext cx="2520950" cy="5329238"/>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ar-SA" sz="2000" b="1" dirty="0">
              <a:latin typeface="Arial" pitchFamily="34" charset="0"/>
              <a:cs typeface="Arial" pitchFamily="34" charset="0"/>
            </a:endParaRPr>
          </a:p>
          <a:p>
            <a:pPr algn="ctr" fontAlgn="auto">
              <a:spcBef>
                <a:spcPts val="0"/>
              </a:spcBef>
              <a:spcAft>
                <a:spcPts val="0"/>
              </a:spcAft>
              <a:defRPr/>
            </a:pPr>
            <a:endParaRPr lang="ar-SA" sz="2000" b="1" dirty="0">
              <a:latin typeface="Arial" pitchFamily="34" charset="0"/>
              <a:cs typeface="Arial" pitchFamily="34" charset="0"/>
            </a:endParaRPr>
          </a:p>
          <a:p>
            <a:pPr algn="ctr" fontAlgn="auto">
              <a:spcBef>
                <a:spcPts val="0"/>
              </a:spcBef>
              <a:spcAft>
                <a:spcPts val="0"/>
              </a:spcAft>
              <a:defRPr/>
            </a:pPr>
            <a:endParaRPr lang="ar-SA" sz="2000" b="1" dirty="0">
              <a:latin typeface="Arial" pitchFamily="34" charset="0"/>
              <a:cs typeface="Arial" pitchFamily="34" charset="0"/>
            </a:endParaRPr>
          </a:p>
          <a:p>
            <a:pPr algn="ctr" fontAlgn="auto">
              <a:spcBef>
                <a:spcPts val="0"/>
              </a:spcBef>
              <a:spcAft>
                <a:spcPts val="0"/>
              </a:spcAft>
              <a:defRPr/>
            </a:pPr>
            <a:endParaRPr lang="ar-SA" sz="2000" b="1" dirty="0">
              <a:latin typeface="Arial" pitchFamily="34" charset="0"/>
              <a:cs typeface="Arial" pitchFamily="34" charset="0"/>
            </a:endParaRPr>
          </a:p>
          <a:p>
            <a:pPr algn="ctr" fontAlgn="auto">
              <a:spcBef>
                <a:spcPts val="0"/>
              </a:spcBef>
              <a:spcAft>
                <a:spcPts val="0"/>
              </a:spcAft>
              <a:defRPr/>
            </a:pPr>
            <a:r>
              <a:rPr lang="ar-SA" sz="2400" b="1" dirty="0">
                <a:solidFill>
                  <a:schemeClr val="tx1"/>
                </a:solidFill>
                <a:latin typeface="Arial" pitchFamily="34" charset="0"/>
                <a:cs typeface="Arial" pitchFamily="34" charset="0"/>
              </a:rPr>
              <a:t>الممرضون النفسيون</a:t>
            </a:r>
          </a:p>
          <a:p>
            <a:pPr algn="ctr" fontAlgn="auto">
              <a:spcBef>
                <a:spcPts val="0"/>
              </a:spcBef>
              <a:spcAft>
                <a:spcPts val="0"/>
              </a:spcAft>
              <a:buFontTx/>
              <a:buChar char="-"/>
              <a:defRPr/>
            </a:pPr>
            <a:r>
              <a:rPr lang="ar-SA" sz="2400" b="1" dirty="0">
                <a:solidFill>
                  <a:schemeClr val="tx1"/>
                </a:solidFill>
                <a:latin typeface="Arial" pitchFamily="34" charset="0"/>
                <a:cs typeface="Arial" pitchFamily="34" charset="0"/>
              </a:rPr>
              <a:t>يتخرجون من معاهد التمريض.</a:t>
            </a:r>
          </a:p>
          <a:p>
            <a:pPr algn="ctr" fontAlgn="auto">
              <a:spcBef>
                <a:spcPts val="0"/>
              </a:spcBef>
              <a:spcAft>
                <a:spcPts val="0"/>
              </a:spcAft>
              <a:buFontTx/>
              <a:buChar char="-"/>
              <a:defRPr/>
            </a:pPr>
            <a:r>
              <a:rPr lang="ar-SA" sz="2400" b="1" dirty="0">
                <a:solidFill>
                  <a:schemeClr val="tx1"/>
                </a:solidFill>
                <a:latin typeface="Arial" pitchFamily="34" charset="0"/>
                <a:cs typeface="Arial" pitchFamily="34" charset="0"/>
              </a:rPr>
              <a:t>يتلقون دراسات في علم نفس الشواذ وعلم النفس الإكلينيكي.</a:t>
            </a:r>
          </a:p>
          <a:p>
            <a:pPr algn="ctr" fontAlgn="auto">
              <a:spcBef>
                <a:spcPts val="0"/>
              </a:spcBef>
              <a:spcAft>
                <a:spcPts val="0"/>
              </a:spcAft>
              <a:buFontTx/>
              <a:buChar char="-"/>
              <a:defRPr/>
            </a:pPr>
            <a:r>
              <a:rPr lang="ar-SA" sz="2400" b="1" dirty="0">
                <a:solidFill>
                  <a:schemeClr val="tx1"/>
                </a:solidFill>
                <a:latin typeface="Arial" pitchFamily="34" charset="0"/>
                <a:cs typeface="Arial" pitchFamily="34" charset="0"/>
              </a:rPr>
              <a:t>يتلقون تدريباً في التعامل مع المرضى النفسيين.</a:t>
            </a:r>
          </a:p>
          <a:p>
            <a:pPr fontAlgn="auto">
              <a:spcBef>
                <a:spcPts val="0"/>
              </a:spcBef>
              <a:spcAft>
                <a:spcPts val="0"/>
              </a:spcAft>
              <a:buFontTx/>
              <a:buChar char="-"/>
              <a:defRPr/>
            </a:pPr>
            <a:endParaRPr lang="ar-SA" dirty="0"/>
          </a:p>
          <a:p>
            <a:pPr fontAlgn="auto">
              <a:spcBef>
                <a:spcPts val="0"/>
              </a:spcBef>
              <a:spcAft>
                <a:spcPts val="0"/>
              </a:spcAft>
              <a:buFontTx/>
              <a:buChar char="-"/>
              <a:defRPr/>
            </a:pPr>
            <a:endParaRPr lang="ar-SA" dirty="0"/>
          </a:p>
          <a:p>
            <a:pPr fontAlgn="auto">
              <a:spcBef>
                <a:spcPts val="0"/>
              </a:spcBef>
              <a:spcAft>
                <a:spcPts val="0"/>
              </a:spcAft>
              <a:buFontTx/>
              <a:buChar char="-"/>
              <a:defRPr/>
            </a:pPr>
            <a:endParaRPr lang="ar-SA" dirty="0"/>
          </a:p>
          <a:p>
            <a:pPr fontAlgn="auto">
              <a:spcBef>
                <a:spcPts val="0"/>
              </a:spcBef>
              <a:spcAft>
                <a:spcPts val="0"/>
              </a:spcAft>
              <a:buFontTx/>
              <a:buChar char="-"/>
              <a:defRPr/>
            </a:pPr>
            <a:endParaRPr lang="ar-SA" dirty="0"/>
          </a:p>
          <a:p>
            <a:pPr fontAlgn="auto">
              <a:spcBef>
                <a:spcPts val="0"/>
              </a:spcBef>
              <a:spcAft>
                <a:spcPts val="0"/>
              </a:spcAft>
              <a:buFontTx/>
              <a:buChar char="-"/>
              <a:defRPr/>
            </a:pPr>
            <a:endParaRPr lang="ar-SA" dirty="0"/>
          </a:p>
          <a:p>
            <a:pPr fontAlgn="auto">
              <a:spcBef>
                <a:spcPts val="0"/>
              </a:spcBef>
              <a:spcAft>
                <a:spcPts val="0"/>
              </a:spcAft>
              <a:buFontTx/>
              <a:buChar char="-"/>
              <a:defRPr/>
            </a:pPr>
            <a:endParaRPr lang="ar-SA" dirty="0"/>
          </a:p>
          <a:p>
            <a:pPr fontAlgn="auto">
              <a:spcBef>
                <a:spcPts val="0"/>
              </a:spcBef>
              <a:spcAft>
                <a:spcPts val="0"/>
              </a:spcAft>
              <a:buFontTx/>
              <a:buChar char="-"/>
              <a:defRPr/>
            </a:pPr>
            <a:endParaRPr lang="ar-SA" dirty="0"/>
          </a:p>
          <a:p>
            <a:pPr fontAlgn="auto">
              <a:spcBef>
                <a:spcPts val="0"/>
              </a:spcBef>
              <a:spcAft>
                <a:spcPts val="0"/>
              </a:spcAft>
              <a:buFontTx/>
              <a:buChar char="-"/>
              <a:defRPr/>
            </a:pPr>
            <a:endParaRPr lang="ar-SA" dirty="0"/>
          </a:p>
          <a:p>
            <a:pPr fontAlgn="auto">
              <a:spcBef>
                <a:spcPts val="0"/>
              </a:spcBef>
              <a:spcAft>
                <a:spcPts val="0"/>
              </a:spcAft>
              <a:buFontTx/>
              <a:buChar char="-"/>
              <a:defRPr/>
            </a:pPr>
            <a:endParaRPr lang="ar-SA" dirty="0"/>
          </a:p>
          <a:p>
            <a:pPr fontAlgn="auto">
              <a:spcBef>
                <a:spcPts val="0"/>
              </a:spcBef>
              <a:spcAft>
                <a:spcPts val="0"/>
              </a:spcAft>
              <a:buFontTx/>
              <a:buChar char="-"/>
              <a:defRPr/>
            </a:pPr>
            <a:endParaRPr lang="ar-SA" dirty="0"/>
          </a:p>
          <a:p>
            <a:pPr fontAlgn="auto">
              <a:spcBef>
                <a:spcPts val="0"/>
              </a:spcBef>
              <a:spcAft>
                <a:spcPts val="0"/>
              </a:spcAft>
              <a:buFontTx/>
              <a:buChar char="-"/>
              <a:defRPr/>
            </a:pPr>
            <a:endParaRPr lang="ar-SA"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وان 4"/>
          <p:cNvSpPr>
            <a:spLocks noGrp="1"/>
          </p:cNvSpPr>
          <p:nvPr>
            <p:ph type="title"/>
          </p:nvPr>
        </p:nvSpPr>
        <p:spPr>
          <a:xfrm>
            <a:off x="2578392" y="3286123"/>
            <a:ext cx="6400800" cy="1600201"/>
          </a:xfrm>
          <a:solidFill>
            <a:schemeClr val="accent1">
              <a:lumMod val="50000"/>
            </a:schemeClr>
          </a:solidFill>
        </p:spPr>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ar-IQ" cap="none"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r>
            <a:br>
              <a:rPr lang="ar-IQ" cap="none"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r>
              <a:rPr lang="ar-IQ" cap="none"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الدكتور ميثم الساعدي </a:t>
            </a:r>
            <a:endParaRPr lang="ar-IQ" cap="none"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6" name="عنصر نائب للنص 5"/>
          <p:cNvSpPr>
            <a:spLocks noGrp="1"/>
          </p:cNvSpPr>
          <p:nvPr>
            <p:ph type="body" idx="1"/>
          </p:nvPr>
        </p:nvSpPr>
        <p:spPr>
          <a:xfrm rot="20740711">
            <a:off x="2655935" y="768200"/>
            <a:ext cx="6400800" cy="1509712"/>
          </a:xfrm>
        </p:spPr>
        <p:style>
          <a:lnRef idx="2">
            <a:schemeClr val="accent2">
              <a:shade val="50000"/>
            </a:schemeClr>
          </a:lnRef>
          <a:fillRef idx="1">
            <a:schemeClr val="accent2"/>
          </a:fillRef>
          <a:effectRef idx="0">
            <a:schemeClr val="accent2"/>
          </a:effectRef>
          <a:fontRef idx="minor">
            <a:schemeClr val="lt1"/>
          </a:fontRef>
        </p:style>
        <p:txBody>
          <a:bodyPr>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r>
              <a:rPr lang="ar-IQ" sz="3600" b="1" dirty="0" smtClean="0">
                <a:ln/>
                <a:solidFill>
                  <a:schemeClr val="accent3"/>
                </a:solidFill>
                <a:latin typeface="Aharoni" pitchFamily="2" charset="-79"/>
              </a:rPr>
              <a:t>            شكرا لكم لحسن </a:t>
            </a:r>
            <a:r>
              <a:rPr lang="ar-IQ" sz="3600" b="1" dirty="0" err="1" smtClean="0">
                <a:ln/>
                <a:solidFill>
                  <a:schemeClr val="accent3"/>
                </a:solidFill>
                <a:latin typeface="Aharoni" pitchFamily="2" charset="-79"/>
              </a:rPr>
              <a:t>الاصغاء</a:t>
            </a:r>
            <a:r>
              <a:rPr lang="ar-IQ" sz="3600" b="1" dirty="0" smtClean="0">
                <a:ln/>
                <a:solidFill>
                  <a:schemeClr val="accent3"/>
                </a:solidFill>
                <a:latin typeface="Aharoni" pitchFamily="2" charset="-79"/>
              </a:rPr>
              <a:t> </a:t>
            </a:r>
          </a:p>
          <a:p>
            <a:endParaRPr lang="ar-IQ" sz="3600" b="1" dirty="0">
              <a:ln/>
              <a:solidFill>
                <a:schemeClr val="tx2">
                  <a:lumMod val="75000"/>
                </a:schemeClr>
              </a:solidFill>
              <a:latin typeface="Aharoni" pitchFamily="2" charset="-79"/>
            </a:endParaRPr>
          </a:p>
        </p:txBody>
      </p:sp>
      <p:sp>
        <p:nvSpPr>
          <p:cNvPr id="4" name="Slide Number Placeholder 3"/>
          <p:cNvSpPr>
            <a:spLocks noGrp="1"/>
          </p:cNvSpPr>
          <p:nvPr>
            <p:ph type="sldNum" sz="quarter" idx="12"/>
          </p:nvPr>
        </p:nvSpPr>
        <p:spPr/>
        <p:txBody>
          <a:bodyPr/>
          <a:lstStyle/>
          <a:p>
            <a:pPr>
              <a:defRPr/>
            </a:pPr>
            <a:fld id="{DA30131D-B164-407A-A568-E194D143300D}" type="slidenum">
              <a:rPr lang="ar-SA"/>
              <a:pPr>
                <a:defRPr/>
              </a:pPr>
              <a:t>32</a:t>
            </a:fld>
            <a:endParaRPr lang="ar-SA"/>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gradFill flip="none" rotWithShape="1">
            <a:gsLst>
              <a:gs pos="0">
                <a:srgbClr val="CCCCFF"/>
              </a:gs>
              <a:gs pos="17999">
                <a:srgbClr val="99CCFF"/>
              </a:gs>
              <a:gs pos="36000">
                <a:srgbClr val="9966FF"/>
              </a:gs>
              <a:gs pos="61000">
                <a:srgbClr val="CC99FF"/>
              </a:gs>
              <a:gs pos="82001">
                <a:srgbClr val="99CCFF"/>
              </a:gs>
              <a:gs pos="100000">
                <a:srgbClr val="CCCCFF"/>
              </a:gs>
            </a:gsLst>
            <a:lin ang="5400000" scaled="0"/>
            <a:tileRect r="-100000" b="-100000"/>
          </a:gradFill>
        </p:spPr>
        <p:txBody>
          <a:bodyPr/>
          <a:lstStyle/>
          <a:p>
            <a:pPr algn="ctr" fontAlgn="auto">
              <a:spcAft>
                <a:spcPts val="0"/>
              </a:spcAft>
              <a:defRPr/>
            </a:pPr>
            <a:r>
              <a:rPr lang="ar-SA" dirty="0" smtClean="0">
                <a:solidFill>
                  <a:schemeClr val="tx2">
                    <a:satMod val="130000"/>
                  </a:schemeClr>
                </a:solidFill>
                <a:ea typeface="+mj-ea"/>
              </a:rPr>
              <a:t>مفهوم الصحة النفسية</a:t>
            </a:r>
            <a:endParaRPr lang="ar-SA" dirty="0">
              <a:solidFill>
                <a:schemeClr val="tx2">
                  <a:satMod val="130000"/>
                </a:schemeClr>
              </a:solidFill>
              <a:ea typeface="+mj-ea"/>
            </a:endParaRPr>
          </a:p>
        </p:txBody>
      </p:sp>
      <p:sp>
        <p:nvSpPr>
          <p:cNvPr id="11267" name="عنصر نائب للمحتوى 2"/>
          <p:cNvSpPr>
            <a:spLocks noGrp="1"/>
          </p:cNvSpPr>
          <p:nvPr>
            <p:ph idx="1"/>
          </p:nvPr>
        </p:nvSpPr>
        <p:spPr>
          <a:gradFill rotWithShape="0">
            <a:gsLst>
              <a:gs pos="0">
                <a:srgbClr val="8488C4"/>
              </a:gs>
              <a:gs pos="53000">
                <a:srgbClr val="D4DEFF"/>
              </a:gs>
              <a:gs pos="83000">
                <a:srgbClr val="D4DEFF"/>
              </a:gs>
              <a:gs pos="100000">
                <a:srgbClr val="96AB94"/>
              </a:gs>
            </a:gsLst>
            <a:lin ang="5400000"/>
          </a:gradFill>
        </p:spPr>
        <p:txBody>
          <a:bodyPr/>
          <a:lstStyle/>
          <a:p>
            <a:r>
              <a:rPr lang="ar-SA" smtClean="0"/>
              <a:t>الصحة النفسية علم له شقان:</a:t>
            </a:r>
          </a:p>
          <a:p>
            <a:pPr>
              <a:buFont typeface="Wingdings 2" pitchFamily="18" charset="2"/>
              <a:buNone/>
            </a:pPr>
            <a:endParaRPr lang="ar-SA" smtClean="0"/>
          </a:p>
        </p:txBody>
      </p:sp>
      <p:sp>
        <p:nvSpPr>
          <p:cNvPr id="8" name="Slide Number Placeholder 7"/>
          <p:cNvSpPr>
            <a:spLocks noGrp="1"/>
          </p:cNvSpPr>
          <p:nvPr>
            <p:ph type="sldNum" sz="quarter" idx="12"/>
          </p:nvPr>
        </p:nvSpPr>
        <p:spPr/>
        <p:txBody>
          <a:bodyPr/>
          <a:lstStyle/>
          <a:p>
            <a:pPr>
              <a:defRPr/>
            </a:pPr>
            <a:fld id="{54EC62A5-8320-4910-B513-98E94E4D56D7}" type="slidenum">
              <a:rPr lang="ar-SA"/>
              <a:pPr>
                <a:defRPr/>
              </a:pPr>
              <a:t>4</a:t>
            </a:fld>
            <a:endParaRPr lang="ar-SA"/>
          </a:p>
        </p:txBody>
      </p:sp>
      <p:sp>
        <p:nvSpPr>
          <p:cNvPr id="6" name="مستطيل 5"/>
          <p:cNvSpPr/>
          <p:nvPr/>
        </p:nvSpPr>
        <p:spPr>
          <a:xfrm>
            <a:off x="6012160" y="2276872"/>
            <a:ext cx="2232248" cy="2232248"/>
          </a:xfrm>
          <a:prstGeom prst="rect">
            <a:avLst/>
          </a:prstGeom>
          <a:solidFill>
            <a:schemeClr val="accent2">
              <a:lumMod val="60000"/>
              <a:lumOff val="40000"/>
            </a:schemeClr>
          </a:solidFill>
        </p:spPr>
        <p:style>
          <a:lnRef idx="2">
            <a:schemeClr val="accent6"/>
          </a:lnRef>
          <a:fillRef idx="1">
            <a:schemeClr val="lt1"/>
          </a:fillRef>
          <a:effectRef idx="0">
            <a:schemeClr val="accent6"/>
          </a:effectRef>
          <a:fontRef idx="minor">
            <a:schemeClr val="dk1"/>
          </a:fontRef>
        </p:style>
        <p:txBody>
          <a:bodyPr rtlCol="1" anchor="ctr">
            <a:scene3d>
              <a:camera prst="orthographicFront"/>
              <a:lightRig rig="threePt" dir="t"/>
            </a:scene3d>
            <a:sp3d extrusionH="57150">
              <a:bevelT w="38100" h="38100" prst="relaxedInset"/>
            </a:sp3d>
          </a:bodyPr>
          <a:lstStyle/>
          <a:p>
            <a:pPr algn="ctr" fontAlgn="auto">
              <a:spcBef>
                <a:spcPts val="0"/>
              </a:spcBef>
              <a:spcAft>
                <a:spcPts val="0"/>
              </a:spcAft>
              <a:defRPr/>
            </a:pPr>
            <a:r>
              <a:rPr lang="ar-SA" sz="2000" b="1" dirty="0">
                <a:solidFill>
                  <a:schemeClr val="tx1"/>
                </a:solidFill>
              </a:rPr>
              <a:t>الشق العلمي:</a:t>
            </a:r>
          </a:p>
          <a:p>
            <a:pPr algn="ctr" fontAlgn="auto">
              <a:spcBef>
                <a:spcPts val="0"/>
              </a:spcBef>
              <a:spcAft>
                <a:spcPts val="0"/>
              </a:spcAft>
              <a:defRPr/>
            </a:pPr>
            <a:r>
              <a:rPr lang="ar-SA" sz="2000" b="1" dirty="0">
                <a:solidFill>
                  <a:schemeClr val="tx1"/>
                </a:solidFill>
              </a:rPr>
              <a:t>يهتم بمعرفة الكيفية التي ينمو </a:t>
            </a:r>
            <a:r>
              <a:rPr lang="ar-SA" sz="2000" b="1" dirty="0" err="1">
                <a:solidFill>
                  <a:schemeClr val="tx1"/>
                </a:solidFill>
              </a:rPr>
              <a:t>بها</a:t>
            </a:r>
            <a:r>
              <a:rPr lang="ar-SA" sz="2000" b="1" dirty="0">
                <a:solidFill>
                  <a:schemeClr val="tx1"/>
                </a:solidFill>
              </a:rPr>
              <a:t> السلوك السوي والعوامل التي تجعله ينحرف عن مساره</a:t>
            </a:r>
          </a:p>
        </p:txBody>
      </p:sp>
      <p:sp>
        <p:nvSpPr>
          <p:cNvPr id="7" name="مستطيل مستدير الزوايا 6"/>
          <p:cNvSpPr/>
          <p:nvPr/>
        </p:nvSpPr>
        <p:spPr>
          <a:xfrm>
            <a:off x="1763713" y="2133600"/>
            <a:ext cx="3816350" cy="251936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2400" b="1" dirty="0">
                <a:solidFill>
                  <a:srgbClr val="FFFF00"/>
                </a:solidFill>
              </a:rPr>
              <a:t>الشق التطبيقي العملي:</a:t>
            </a:r>
          </a:p>
          <a:p>
            <a:pPr algn="ctr" fontAlgn="auto">
              <a:spcBef>
                <a:spcPts val="0"/>
              </a:spcBef>
              <a:spcAft>
                <a:spcPts val="0"/>
              </a:spcAft>
              <a:defRPr/>
            </a:pPr>
            <a:r>
              <a:rPr lang="ar-SA" sz="2400" b="1" dirty="0">
                <a:solidFill>
                  <a:srgbClr val="FFFF00"/>
                </a:solidFill>
              </a:rPr>
              <a:t>يهدف إلى :</a:t>
            </a:r>
          </a:p>
          <a:p>
            <a:pPr algn="ctr" fontAlgn="auto">
              <a:spcBef>
                <a:spcPts val="0"/>
              </a:spcBef>
              <a:spcAft>
                <a:spcPts val="0"/>
              </a:spcAft>
              <a:defRPr/>
            </a:pPr>
            <a:r>
              <a:rPr lang="ar-SA" sz="2400" b="1" dirty="0">
                <a:solidFill>
                  <a:srgbClr val="FFFF00"/>
                </a:solidFill>
              </a:rPr>
              <a:t>- معالجة الاضطرابات العقلية والنفسية.</a:t>
            </a:r>
          </a:p>
          <a:p>
            <a:pPr algn="ctr" fontAlgn="auto">
              <a:spcBef>
                <a:spcPts val="0"/>
              </a:spcBef>
              <a:spcAft>
                <a:spcPts val="0"/>
              </a:spcAft>
              <a:buFontTx/>
              <a:buChar char="-"/>
              <a:defRPr/>
            </a:pPr>
            <a:r>
              <a:rPr lang="ar-SA" sz="2400" b="1" dirty="0">
                <a:solidFill>
                  <a:srgbClr val="FFFF00"/>
                </a:solidFill>
              </a:rPr>
              <a:t>الوقاية من الاضطرابات العقلية والنفسية.</a:t>
            </a:r>
          </a:p>
          <a:p>
            <a:pPr algn="ctr" fontAlgn="auto">
              <a:spcBef>
                <a:spcPts val="0"/>
              </a:spcBef>
              <a:spcAft>
                <a:spcPts val="0"/>
              </a:spcAft>
              <a:defRPr/>
            </a:pPr>
            <a:r>
              <a:rPr lang="ar-SA" dirty="0"/>
              <a:t>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500438" y="928688"/>
            <a:ext cx="5384800" cy="1128712"/>
          </a:xfrm>
        </p:spPr>
        <p:txBody>
          <a:bodyPr/>
          <a:lstStyle/>
          <a:p>
            <a:pPr algn="r" fontAlgn="auto">
              <a:spcAft>
                <a:spcPts val="0"/>
              </a:spcAft>
              <a:defRPr/>
            </a:pPr>
            <a:r>
              <a:rPr lang="ar-EG" b="1" dirty="0" smtClean="0">
                <a:solidFill>
                  <a:schemeClr val="accent3">
                    <a:lumMod val="75000"/>
                  </a:schemeClr>
                </a:solidFill>
                <a:ea typeface="+mj-ea"/>
              </a:rPr>
              <a:t>علم الصحة النفسية:</a:t>
            </a:r>
            <a:endParaRPr lang="ar-SA" b="1" dirty="0">
              <a:solidFill>
                <a:schemeClr val="accent3">
                  <a:lumMod val="75000"/>
                </a:schemeClr>
              </a:solidFill>
              <a:ea typeface="+mj-ea"/>
            </a:endParaRPr>
          </a:p>
        </p:txBody>
      </p:sp>
      <p:sp>
        <p:nvSpPr>
          <p:cNvPr id="3" name="Subtitle 2"/>
          <p:cNvSpPr>
            <a:spLocks noGrp="1"/>
          </p:cNvSpPr>
          <p:nvPr>
            <p:ph type="subTitle" idx="1"/>
          </p:nvPr>
        </p:nvSpPr>
        <p:spPr>
          <a:xfrm>
            <a:off x="533400" y="2500313"/>
            <a:ext cx="7854950" cy="3857625"/>
          </a:xfrm>
        </p:spPr>
        <p:txBody>
          <a:bodyPr/>
          <a:lstStyle/>
          <a:p>
            <a:pPr marL="26988" algn="r"/>
            <a:endParaRPr lang="ar-SA" sz="2800" b="1" u="sng" smtClean="0">
              <a:solidFill>
                <a:srgbClr val="C00000"/>
              </a:solidFill>
            </a:endParaRPr>
          </a:p>
          <a:p>
            <a:pPr marL="26988" algn="r"/>
            <a:r>
              <a:rPr lang="ar-SA" sz="2800" b="1" u="sng" smtClean="0">
                <a:solidFill>
                  <a:srgbClr val="C00000"/>
                </a:solidFill>
              </a:rPr>
              <a:t>لقد </a:t>
            </a:r>
            <a:r>
              <a:rPr lang="ar-EG" sz="2800" b="1" u="sng" smtClean="0">
                <a:solidFill>
                  <a:srgbClr val="C00000"/>
                </a:solidFill>
              </a:rPr>
              <a:t>عرف</a:t>
            </a:r>
            <a:r>
              <a:rPr lang="ar-SA" sz="2800" b="1" u="sng" smtClean="0">
                <a:solidFill>
                  <a:srgbClr val="C00000"/>
                </a:solidFill>
              </a:rPr>
              <a:t> حامد زهران علم </a:t>
            </a:r>
            <a:r>
              <a:rPr lang="ar-EG" sz="2800" b="1" u="sng" smtClean="0">
                <a:solidFill>
                  <a:srgbClr val="C00000"/>
                </a:solidFill>
              </a:rPr>
              <a:t>  الصحة النفسية على إنه :</a:t>
            </a:r>
            <a:endParaRPr lang="ar-SA" sz="2800" b="1" u="sng" smtClean="0">
              <a:solidFill>
                <a:srgbClr val="C00000"/>
              </a:solidFill>
            </a:endParaRPr>
          </a:p>
          <a:p>
            <a:pPr marL="26988" algn="r"/>
            <a:endParaRPr lang="ar-EG" sz="2800" b="1" u="sng" smtClean="0">
              <a:solidFill>
                <a:srgbClr val="C00000"/>
              </a:solidFill>
            </a:endParaRPr>
          </a:p>
          <a:p>
            <a:pPr marL="26988" algn="ctr"/>
            <a:r>
              <a:rPr lang="ar-EG" sz="3200" b="1" smtClean="0">
                <a:solidFill>
                  <a:schemeClr val="tx1"/>
                </a:solidFill>
              </a:rPr>
              <a:t>الدراسة العلمية للصحة النفسية وعملية التوافق النفسى  وما يؤدى إليها وما يحققها وما</a:t>
            </a:r>
            <a:r>
              <a:rPr lang="ar-SA" sz="3200" b="1" smtClean="0">
                <a:solidFill>
                  <a:schemeClr val="tx1"/>
                </a:solidFill>
              </a:rPr>
              <a:t> </a:t>
            </a:r>
            <a:r>
              <a:rPr lang="ar-EG" sz="3200" b="1" smtClean="0">
                <a:solidFill>
                  <a:schemeClr val="tx1"/>
                </a:solidFill>
              </a:rPr>
              <a:t>يعوقها ومايحدث من مشكلات وأضطرابات وأمراض نفسية</a:t>
            </a:r>
          </a:p>
          <a:p>
            <a:pPr marL="26988" algn="ctr"/>
            <a:r>
              <a:rPr lang="ar-EG" sz="3200" b="1" smtClean="0">
                <a:solidFill>
                  <a:schemeClr val="tx1"/>
                </a:solidFill>
              </a:rPr>
              <a:t>ودراسة أسبابها وتشخيصها وعلاجها والوقاية منها.</a:t>
            </a:r>
            <a:endParaRPr lang="ar-SA" sz="3200" b="1" smtClean="0">
              <a:solidFill>
                <a:schemeClr val="tx1"/>
              </a:solidFill>
            </a:endParaRPr>
          </a:p>
        </p:txBody>
      </p:sp>
      <p:sp>
        <p:nvSpPr>
          <p:cNvPr id="4" name="Slide Number Placeholder 3"/>
          <p:cNvSpPr>
            <a:spLocks noGrp="1"/>
          </p:cNvSpPr>
          <p:nvPr>
            <p:ph type="sldNum" sz="quarter" idx="12"/>
          </p:nvPr>
        </p:nvSpPr>
        <p:spPr/>
        <p:txBody>
          <a:bodyPr/>
          <a:lstStyle/>
          <a:p>
            <a:pPr>
              <a:defRPr/>
            </a:pPr>
            <a:fld id="{93874029-E1B4-46D2-8977-889C8BFF9169}" type="slidenum">
              <a:rPr lang="ar-SA"/>
              <a:pPr>
                <a:defRPr/>
              </a:pPr>
              <a:t>5</a:t>
            </a:fld>
            <a:endParaRPr lang="ar-SA"/>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iterate type="wd">
                                    <p:tmPct val="10000"/>
                                  </p:iterate>
                                  <p:childTnLst>
                                    <p:set>
                                      <p:cBhvr>
                                        <p:cTn id="6" dur="1" fill="hold">
                                          <p:stCondLst>
                                            <p:cond delay="0"/>
                                          </p:stCondLst>
                                        </p:cTn>
                                        <p:tgtEl>
                                          <p:spTgt spid="2"/>
                                        </p:tgtEl>
                                        <p:attrNameLst>
                                          <p:attrName>style.visibility</p:attrName>
                                        </p:attrNameLst>
                                      </p:cBhvr>
                                      <p:to>
                                        <p:strVal val="visible"/>
                                      </p:to>
                                    </p:set>
                                    <p:animEffect transition="in" filter="wheel(4)">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iterate type="wd">
                                    <p:tmPct val="10000"/>
                                  </p:iterate>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amond(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iterate type="wd">
                                    <p:tmPct val="10000"/>
                                  </p:iterate>
                                  <p:childTnLst>
                                    <p:set>
                                      <p:cBhvr>
                                        <p:cTn id="16" dur="1" fill="hold">
                                          <p:stCondLst>
                                            <p:cond delay="0"/>
                                          </p:stCondLst>
                                        </p:cTn>
                                        <p:tgtEl>
                                          <p:spTgt spid="3">
                                            <p:txEl>
                                              <p:pRg st="3" end="3"/>
                                            </p:txEl>
                                          </p:spTgt>
                                        </p:tgtEl>
                                        <p:attrNameLst>
                                          <p:attrName>style.visibility</p:attrName>
                                        </p:attrNameLst>
                                      </p:cBhvr>
                                      <p:to>
                                        <p:strVal val="visible"/>
                                      </p:to>
                                    </p:set>
                                    <p:animEffect transition="in" filter="diamond(in)">
                                      <p:cBhvr>
                                        <p:cTn id="17" dur="20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grpId="0" nodeType="clickEffect">
                                  <p:stCondLst>
                                    <p:cond delay="0"/>
                                  </p:stCondLst>
                                  <p:iterate type="wd">
                                    <p:tmPct val="10000"/>
                                  </p:iterate>
                                  <p:childTnLst>
                                    <p:set>
                                      <p:cBhvr>
                                        <p:cTn id="21" dur="1" fill="hold">
                                          <p:stCondLst>
                                            <p:cond delay="0"/>
                                          </p:stCondLst>
                                        </p:cTn>
                                        <p:tgtEl>
                                          <p:spTgt spid="3">
                                            <p:txEl>
                                              <p:pRg st="4" end="4"/>
                                            </p:txEl>
                                          </p:spTgt>
                                        </p:tgtEl>
                                        <p:attrNameLst>
                                          <p:attrName>style.visibility</p:attrName>
                                        </p:attrNameLst>
                                      </p:cBhvr>
                                      <p:to>
                                        <p:strVal val="visible"/>
                                      </p:to>
                                    </p:set>
                                    <p:animEffect transition="in" filter="diamond(in)">
                                      <p:cBhvr>
                                        <p:cTn id="22"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bldLvl="4"/>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blipFill>
            <a:blip r:embed="rId2" cstate="print"/>
            <a:tile tx="0" ty="0" sx="100000" sy="100000" flip="none" algn="tl"/>
          </a:blipFill>
          <a:ln>
            <a:solidFill>
              <a:schemeClr val="accent1"/>
            </a:solidFill>
          </a:ln>
          <a:scene3d>
            <a:camera prst="orthographicFront">
              <a:rot lat="0" lon="1800000" rev="0"/>
            </a:camera>
            <a:lightRig rig="threePt" dir="t"/>
          </a:scene3d>
          <a:sp3d>
            <a:bevelB prst="relaxedInset"/>
          </a:sp3d>
        </p:spPr>
        <p:txBody>
          <a:bodyPr/>
          <a:lstStyle/>
          <a:p>
            <a:pPr algn="ctr" fontAlgn="auto">
              <a:spcAft>
                <a:spcPts val="0"/>
              </a:spcAft>
              <a:defRPr/>
            </a:pPr>
            <a:r>
              <a:rPr lang="ar-SA" dirty="0" smtClean="0">
                <a:solidFill>
                  <a:schemeClr val="tx2">
                    <a:satMod val="130000"/>
                  </a:schemeClr>
                </a:solidFill>
                <a:ea typeface="+mj-ea"/>
              </a:rPr>
              <a:t>مفهوم الصحة النفسية</a:t>
            </a:r>
            <a:endParaRPr lang="ar-SA" dirty="0">
              <a:solidFill>
                <a:schemeClr val="tx2">
                  <a:satMod val="130000"/>
                </a:schemeClr>
              </a:solidFill>
              <a:ea typeface="+mj-ea"/>
            </a:endParaRPr>
          </a:p>
        </p:txBody>
      </p:sp>
      <p:graphicFrame>
        <p:nvGraphicFramePr>
          <p:cNvPr id="6" name="عنصر نائب للمحتوى 5"/>
          <p:cNvGraphicFramePr>
            <a:graphicFrameLocks noGrp="1"/>
          </p:cNvGraphicFramePr>
          <p:nvPr>
            <p:ph idx="1"/>
          </p:nvPr>
        </p:nvGraphicFramePr>
        <p:xfrm>
          <a:off x="1357290" y="1500174"/>
          <a:ext cx="7499350" cy="472859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2"/>
          </p:nvPr>
        </p:nvSpPr>
        <p:spPr/>
        <p:txBody>
          <a:bodyPr/>
          <a:lstStyle/>
          <a:p>
            <a:pPr>
              <a:defRPr/>
            </a:pPr>
            <a:fld id="{8C5C2B68-BC6F-45B3-AF47-933F71DA372B}" type="slidenum">
              <a:rPr lang="ar-SA"/>
              <a:pPr>
                <a:defRPr/>
              </a:pPr>
              <a:t>6</a:t>
            </a:fld>
            <a:endParaRPr lang="ar-SA"/>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Left Arrow 1"/>
          <p:cNvSpPr/>
          <p:nvPr/>
        </p:nvSpPr>
        <p:spPr>
          <a:xfrm>
            <a:off x="6500826" y="0"/>
            <a:ext cx="2286016" cy="1428760"/>
          </a:xfrm>
          <a:prstGeom prst="leftArrow">
            <a:avLst/>
          </a:prstGeom>
        </p:spPr>
        <p:style>
          <a:lnRef idx="1">
            <a:schemeClr val="accent3"/>
          </a:lnRef>
          <a:fillRef idx="2">
            <a:schemeClr val="accent3"/>
          </a:fillRef>
          <a:effectRef idx="1">
            <a:schemeClr val="accent3"/>
          </a:effectRef>
          <a:fontRef idx="minor">
            <a:schemeClr val="dk1"/>
          </a:fontRef>
        </p:style>
        <p:txBody>
          <a:bodyPr rtlCol="1" anchor="ctr"/>
          <a:lstStyle/>
          <a:p>
            <a:pPr algn="ctr" fontAlgn="auto">
              <a:spcBef>
                <a:spcPts val="0"/>
              </a:spcBef>
              <a:spcAft>
                <a:spcPts val="0"/>
              </a:spcAft>
              <a:defRPr/>
            </a:pPr>
            <a:r>
              <a:rPr lang="ar-SA" sz="2400" b="1" dirty="0"/>
              <a:t>ملاحظة على المفهوم السلبى</a:t>
            </a:r>
          </a:p>
        </p:txBody>
      </p:sp>
      <p:sp>
        <p:nvSpPr>
          <p:cNvPr id="4" name="Pentagon 3"/>
          <p:cNvSpPr/>
          <p:nvPr/>
        </p:nvSpPr>
        <p:spPr>
          <a:xfrm>
            <a:off x="1071538" y="285728"/>
            <a:ext cx="5429288" cy="3000396"/>
          </a:xfrm>
          <a:prstGeom prst="homePlate">
            <a:avLst/>
          </a:prstGeom>
        </p:spPr>
        <p:style>
          <a:lnRef idx="1">
            <a:schemeClr val="accent4"/>
          </a:lnRef>
          <a:fillRef idx="2">
            <a:schemeClr val="accent4"/>
          </a:fillRef>
          <a:effectRef idx="1">
            <a:schemeClr val="accent4"/>
          </a:effectRef>
          <a:fontRef idx="minor">
            <a:schemeClr val="dk1"/>
          </a:fontRef>
        </p:style>
        <p:txBody>
          <a:bodyPr rtlCol="1" anchor="ctr"/>
          <a:lstStyle/>
          <a:p>
            <a:pPr algn="ctr" fontAlgn="auto">
              <a:spcBef>
                <a:spcPts val="0"/>
              </a:spcBef>
              <a:spcAft>
                <a:spcPts val="0"/>
              </a:spcAft>
              <a:defRPr/>
            </a:pPr>
            <a:endParaRPr lang="ar-SA" sz="2000" b="1" dirty="0">
              <a:solidFill>
                <a:srgbClr val="FF0000"/>
              </a:solidFill>
            </a:endParaRPr>
          </a:p>
          <a:p>
            <a:pPr algn="ctr" fontAlgn="auto">
              <a:spcBef>
                <a:spcPts val="0"/>
              </a:spcBef>
              <a:spcAft>
                <a:spcPts val="0"/>
              </a:spcAft>
              <a:defRPr/>
            </a:pPr>
            <a:r>
              <a:rPr lang="ar-SA" sz="2000" b="1" dirty="0">
                <a:solidFill>
                  <a:srgbClr val="FF0000"/>
                </a:solidFill>
              </a:rPr>
              <a:t>        هى البرء من أعراض المرض النفسى أو العقلى</a:t>
            </a:r>
          </a:p>
          <a:p>
            <a:pPr fontAlgn="auto">
              <a:spcBef>
                <a:spcPts val="0"/>
              </a:spcBef>
              <a:spcAft>
                <a:spcPts val="0"/>
              </a:spcAft>
              <a:defRPr/>
            </a:pPr>
            <a:r>
              <a:rPr lang="ar-SA" sz="2000" b="1" dirty="0">
                <a:solidFill>
                  <a:schemeClr val="accent3">
                    <a:lumMod val="75000"/>
                  </a:schemeClr>
                </a:solidFill>
              </a:rPr>
              <a:t>    هو تعريف سلبى</a:t>
            </a:r>
          </a:p>
          <a:p>
            <a:pPr fontAlgn="auto">
              <a:spcBef>
                <a:spcPts val="0"/>
              </a:spcBef>
              <a:spcAft>
                <a:spcPts val="0"/>
              </a:spcAft>
              <a:defRPr/>
            </a:pPr>
            <a:r>
              <a:rPr lang="ar-SA" sz="2000" b="1" dirty="0">
                <a:solidFill>
                  <a:schemeClr val="bg2">
                    <a:lumMod val="10000"/>
                  </a:schemeClr>
                </a:solidFill>
              </a:rPr>
              <a:t>1-انه يقصر مفهوم الصحة النفسية على الخلو من أعراض المرض النفسى أو العقلى و</a:t>
            </a:r>
          </a:p>
          <a:p>
            <a:pPr fontAlgn="auto">
              <a:spcBef>
                <a:spcPts val="0"/>
              </a:spcBef>
              <a:spcAft>
                <a:spcPts val="0"/>
              </a:spcAft>
              <a:defRPr/>
            </a:pPr>
            <a:r>
              <a:rPr lang="ar-SA" sz="2000" b="1" dirty="0">
                <a:solidFill>
                  <a:schemeClr val="bg2">
                    <a:lumMod val="10000"/>
                  </a:schemeClr>
                </a:solidFill>
              </a:rPr>
              <a:t>ذلك يتفق مع المريض النفسى والعقلى</a:t>
            </a:r>
          </a:p>
          <a:p>
            <a:pPr fontAlgn="auto">
              <a:spcBef>
                <a:spcPts val="0"/>
              </a:spcBef>
              <a:spcAft>
                <a:spcPts val="0"/>
              </a:spcAft>
              <a:defRPr/>
            </a:pPr>
            <a:r>
              <a:rPr lang="ar-SA" sz="2000" b="1" dirty="0">
                <a:solidFill>
                  <a:schemeClr val="bg2">
                    <a:lumMod val="10000"/>
                  </a:schemeClr>
                </a:solidFill>
              </a:rPr>
              <a:t> لإنهما لا يتمتعون بالصحة النفسية </a:t>
            </a:r>
          </a:p>
          <a:p>
            <a:pPr algn="ctr" fontAlgn="auto">
              <a:spcBef>
                <a:spcPts val="0"/>
              </a:spcBef>
              <a:spcAft>
                <a:spcPts val="0"/>
              </a:spcAft>
              <a:defRPr/>
            </a:pPr>
            <a:r>
              <a:rPr lang="ar-SA" sz="2000" b="1" dirty="0">
                <a:solidFill>
                  <a:schemeClr val="bg2">
                    <a:lumMod val="10000"/>
                  </a:schemeClr>
                </a:solidFill>
              </a:rPr>
              <a:t>2- يقصرها على جانب واحد </a:t>
            </a:r>
          </a:p>
          <a:p>
            <a:pPr algn="ctr" fontAlgn="auto">
              <a:spcBef>
                <a:spcPts val="0"/>
              </a:spcBef>
              <a:spcAft>
                <a:spcPts val="0"/>
              </a:spcAft>
              <a:defRPr/>
            </a:pPr>
            <a:r>
              <a:rPr lang="ar-SA" sz="2000" b="1" dirty="0">
                <a:solidFill>
                  <a:schemeClr val="bg2">
                    <a:lumMod val="10000"/>
                  </a:schemeClr>
                </a:solidFill>
              </a:rPr>
              <a:t>فهناك كثير من الأشخاص خاليين من اعراض المرض النفسى أو العقلى</a:t>
            </a:r>
          </a:p>
          <a:p>
            <a:pPr algn="ctr" fontAlgn="auto">
              <a:spcBef>
                <a:spcPts val="0"/>
              </a:spcBef>
              <a:spcAft>
                <a:spcPts val="0"/>
              </a:spcAft>
              <a:defRPr/>
            </a:pPr>
            <a:r>
              <a:rPr lang="ar-SA" sz="2000" b="1" dirty="0">
                <a:solidFill>
                  <a:schemeClr val="bg2">
                    <a:lumMod val="10000"/>
                  </a:schemeClr>
                </a:solidFill>
              </a:rPr>
              <a:t>ولكنهم غير ناجحين فى حياتهم </a:t>
            </a:r>
          </a:p>
          <a:p>
            <a:pPr algn="ctr" fontAlgn="auto">
              <a:spcBef>
                <a:spcPts val="0"/>
              </a:spcBef>
              <a:spcAft>
                <a:spcPts val="0"/>
              </a:spcAft>
              <a:defRPr/>
            </a:pPr>
            <a:endParaRPr lang="ar-SA" sz="2000" b="1" dirty="0">
              <a:solidFill>
                <a:srgbClr val="FF0000"/>
              </a:solidFill>
            </a:endParaRPr>
          </a:p>
        </p:txBody>
      </p:sp>
      <p:sp>
        <p:nvSpPr>
          <p:cNvPr id="5" name="Left Arrow 4"/>
          <p:cNvSpPr/>
          <p:nvPr/>
        </p:nvSpPr>
        <p:spPr>
          <a:xfrm>
            <a:off x="6500826" y="2928934"/>
            <a:ext cx="2286016" cy="1428760"/>
          </a:xfrm>
          <a:prstGeom prst="leftArrow">
            <a:avLst/>
          </a:prstGeom>
        </p:spPr>
        <p:style>
          <a:lnRef idx="1">
            <a:schemeClr val="accent2"/>
          </a:lnRef>
          <a:fillRef idx="2">
            <a:schemeClr val="accent2"/>
          </a:fillRef>
          <a:effectRef idx="1">
            <a:schemeClr val="accent2"/>
          </a:effectRef>
          <a:fontRef idx="minor">
            <a:schemeClr val="dk1"/>
          </a:fontRef>
        </p:style>
        <p:txBody>
          <a:bodyPr rtlCol="1" anchor="ctr"/>
          <a:lstStyle/>
          <a:p>
            <a:pPr algn="ctr" fontAlgn="auto">
              <a:spcBef>
                <a:spcPts val="0"/>
              </a:spcBef>
              <a:spcAft>
                <a:spcPts val="0"/>
              </a:spcAft>
              <a:defRPr/>
            </a:pPr>
            <a:r>
              <a:rPr lang="ar-SA" sz="2400" b="1" dirty="0"/>
              <a:t>ملاحظة على المفهوم الإيجابى</a:t>
            </a:r>
          </a:p>
        </p:txBody>
      </p:sp>
      <p:sp>
        <p:nvSpPr>
          <p:cNvPr id="6" name="Pentagon 5"/>
          <p:cNvSpPr/>
          <p:nvPr/>
        </p:nvSpPr>
        <p:spPr>
          <a:xfrm>
            <a:off x="1071538" y="3571876"/>
            <a:ext cx="5643602" cy="2928958"/>
          </a:xfrm>
          <a:prstGeom prst="homePlate">
            <a:avLst/>
          </a:prstGeom>
        </p:spPr>
        <p:style>
          <a:lnRef idx="1">
            <a:schemeClr val="accent6"/>
          </a:lnRef>
          <a:fillRef idx="2">
            <a:schemeClr val="accent6"/>
          </a:fillRef>
          <a:effectRef idx="1">
            <a:schemeClr val="accent6"/>
          </a:effectRef>
          <a:fontRef idx="minor">
            <a:schemeClr val="dk1"/>
          </a:fontRef>
        </p:style>
        <p:txBody>
          <a:bodyPr rtlCol="1" anchor="ctr"/>
          <a:lstStyle/>
          <a:p>
            <a:pPr algn="ctr" fontAlgn="auto">
              <a:spcBef>
                <a:spcPts val="0"/>
              </a:spcBef>
              <a:spcAft>
                <a:spcPts val="0"/>
              </a:spcAft>
              <a:defRPr/>
            </a:pPr>
            <a:endParaRPr lang="ar-SA" sz="2000" b="1" dirty="0">
              <a:solidFill>
                <a:srgbClr val="FF0000"/>
              </a:solidFill>
            </a:endParaRPr>
          </a:p>
          <a:p>
            <a:pPr algn="ctr" fontAlgn="auto">
              <a:spcBef>
                <a:spcPts val="0"/>
              </a:spcBef>
              <a:spcAft>
                <a:spcPts val="0"/>
              </a:spcAft>
              <a:defRPr/>
            </a:pPr>
            <a:r>
              <a:rPr lang="ar-SA" sz="2000" b="1" dirty="0">
                <a:solidFill>
                  <a:srgbClr val="FF0000"/>
                </a:solidFill>
              </a:rPr>
              <a:t>  هى الحالة النفسية التى تتسم بالثبات النسبى والتى يكون فيها  الفرد راضى عن نفسه ويتقبل ذاته كما يتقبل الآخرين أى بيحقق لنفسه التوافق النفسى و الشخصى والأجتماعى والآتزان الأنفعالى </a:t>
            </a:r>
          </a:p>
          <a:p>
            <a:pPr algn="ctr" fontAlgn="auto">
              <a:spcBef>
                <a:spcPts val="0"/>
              </a:spcBef>
              <a:spcAft>
                <a:spcPts val="0"/>
              </a:spcAft>
              <a:defRPr/>
            </a:pPr>
            <a:r>
              <a:rPr lang="ar-SA" sz="2000" b="1" dirty="0">
                <a:solidFill>
                  <a:schemeClr val="bg2">
                    <a:lumMod val="10000"/>
                  </a:schemeClr>
                </a:solidFill>
              </a:rPr>
              <a:t>اى </a:t>
            </a:r>
          </a:p>
          <a:p>
            <a:pPr algn="ctr" fontAlgn="auto">
              <a:spcBef>
                <a:spcPts val="0"/>
              </a:spcBef>
              <a:spcAft>
                <a:spcPts val="0"/>
              </a:spcAft>
              <a:defRPr/>
            </a:pPr>
            <a:r>
              <a:rPr lang="ar-SA" sz="2000" b="1" dirty="0">
                <a:solidFill>
                  <a:schemeClr val="bg2">
                    <a:lumMod val="10000"/>
                  </a:schemeClr>
                </a:solidFill>
              </a:rPr>
              <a:t>يعيش حياة خالية من من التأزم والإضطراب وان يكون أيجابيا خلاقا مبدعا</a:t>
            </a:r>
          </a:p>
          <a:p>
            <a:pPr algn="ctr" fontAlgn="auto">
              <a:spcBef>
                <a:spcPts val="0"/>
              </a:spcBef>
              <a:spcAft>
                <a:spcPts val="0"/>
              </a:spcAft>
              <a:defRPr/>
            </a:pPr>
            <a:r>
              <a:rPr lang="ar-SA" sz="2400" b="1" dirty="0">
                <a:solidFill>
                  <a:schemeClr val="bg2">
                    <a:lumMod val="10000"/>
                  </a:schemeClr>
                </a:solidFill>
              </a:rPr>
              <a:t>مثل هذا الشخص بيكون سوى</a:t>
            </a:r>
            <a:endParaRPr lang="ar-SA" sz="2000" b="1" dirty="0">
              <a:solidFill>
                <a:schemeClr val="bg2">
                  <a:lumMod val="10000"/>
                </a:schemeClr>
              </a:solidFill>
            </a:endParaRPr>
          </a:p>
        </p:txBody>
      </p:sp>
      <p:sp>
        <p:nvSpPr>
          <p:cNvPr id="7" name="Slide Number Placeholder 6"/>
          <p:cNvSpPr>
            <a:spLocks noGrp="1"/>
          </p:cNvSpPr>
          <p:nvPr>
            <p:ph type="sldNum" sz="quarter" idx="12"/>
          </p:nvPr>
        </p:nvSpPr>
        <p:spPr/>
        <p:txBody>
          <a:bodyPr/>
          <a:lstStyle/>
          <a:p>
            <a:pPr>
              <a:defRPr/>
            </a:pPr>
            <a:fld id="{06ED8F48-E4BB-4AC0-AC21-FCD595B6B33A}" type="slidenum">
              <a:rPr lang="ar-SA"/>
              <a:pPr>
                <a:defRPr/>
              </a:pPr>
              <a:t>7</a:t>
            </a:fld>
            <a:endParaRPr lang="ar-SA"/>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anim calcmode="lin" valueType="num">
                                      <p:cBhvr additive="base">
                                        <p:cTn id="7" dur="2000" fill="hold"/>
                                        <p:tgtEl>
                                          <p:spTgt spid="2">
                                            <p:bg/>
                                          </p:spTgt>
                                        </p:tgtEl>
                                        <p:attrNameLst>
                                          <p:attrName>ppt_x</p:attrName>
                                        </p:attrNameLst>
                                      </p:cBhvr>
                                      <p:tavLst>
                                        <p:tav tm="0">
                                          <p:val>
                                            <p:strVal val="1+#ppt_w/2"/>
                                          </p:val>
                                        </p:tav>
                                        <p:tav tm="100000">
                                          <p:val>
                                            <p:strVal val="#ppt_x"/>
                                          </p:val>
                                        </p:tav>
                                      </p:tavLst>
                                    </p:anim>
                                    <p:anim calcmode="lin" valueType="num">
                                      <p:cBhvr additive="base">
                                        <p:cTn id="8" dur="2000" fill="hold"/>
                                        <p:tgtEl>
                                          <p:spTgt spid="2">
                                            <p:bg/>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iterate type="wd">
                                    <p:tmPct val="10000"/>
                                  </p:iterate>
                                  <p:childTnLst>
                                    <p:set>
                                      <p:cBhvr>
                                        <p:cTn id="12" dur="1" fill="hold">
                                          <p:stCondLst>
                                            <p:cond delay="0"/>
                                          </p:stCondLst>
                                        </p:cTn>
                                        <p:tgtEl>
                                          <p:spTgt spid="2">
                                            <p:txEl>
                                              <p:pRg st="0" end="0"/>
                                            </p:txEl>
                                          </p:spTgt>
                                        </p:tgtEl>
                                        <p:attrNameLst>
                                          <p:attrName>style.visibility</p:attrName>
                                        </p:attrNameLst>
                                      </p:cBhvr>
                                      <p:to>
                                        <p:strVal val="visible"/>
                                      </p:to>
                                    </p:set>
                                    <p:anim calcmode="lin" valueType="num">
                                      <p:cBhvr additive="base">
                                        <p:cTn id="13" dur="2000" fill="hold"/>
                                        <p:tgtEl>
                                          <p:spTgt spid="2">
                                            <p:txEl>
                                              <p:pRg st="0" end="0"/>
                                            </p:txEl>
                                          </p:spTgt>
                                        </p:tgtEl>
                                        <p:attrNameLst>
                                          <p:attrName>ppt_x</p:attrName>
                                        </p:attrNameLst>
                                      </p:cBhvr>
                                      <p:tavLst>
                                        <p:tav tm="0">
                                          <p:val>
                                            <p:strVal val="1+#ppt_w/2"/>
                                          </p:val>
                                        </p:tav>
                                        <p:tav tm="100000">
                                          <p:val>
                                            <p:strVal val="#ppt_x"/>
                                          </p:val>
                                        </p:tav>
                                      </p:tavLst>
                                    </p:anim>
                                    <p:anim calcmode="lin" valueType="num">
                                      <p:cBhvr additive="base">
                                        <p:cTn id="14" dur="2000" fill="hold"/>
                                        <p:tgtEl>
                                          <p:spTgt spid="2">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9" fill="hold" grpId="0" nodeType="clickEffect">
                                  <p:stCondLst>
                                    <p:cond delay="0"/>
                                  </p:stCondLst>
                                  <p:childTnLst>
                                    <p:set>
                                      <p:cBhvr>
                                        <p:cTn id="18" dur="1" fill="hold">
                                          <p:stCondLst>
                                            <p:cond delay="0"/>
                                          </p:stCondLst>
                                        </p:cTn>
                                        <p:tgtEl>
                                          <p:spTgt spid="4">
                                            <p:bg/>
                                          </p:spTgt>
                                        </p:tgtEl>
                                        <p:attrNameLst>
                                          <p:attrName>style.visibility</p:attrName>
                                        </p:attrNameLst>
                                      </p:cBhvr>
                                      <p:to>
                                        <p:strVal val="visible"/>
                                      </p:to>
                                    </p:set>
                                    <p:anim calcmode="lin" valueType="num">
                                      <p:cBhvr additive="base">
                                        <p:cTn id="19" dur="2000" fill="hold"/>
                                        <p:tgtEl>
                                          <p:spTgt spid="4">
                                            <p:bg/>
                                          </p:spTgt>
                                        </p:tgtEl>
                                        <p:attrNameLst>
                                          <p:attrName>ppt_x</p:attrName>
                                        </p:attrNameLst>
                                      </p:cBhvr>
                                      <p:tavLst>
                                        <p:tav tm="0">
                                          <p:val>
                                            <p:strVal val="0-#ppt_w/2"/>
                                          </p:val>
                                        </p:tav>
                                        <p:tav tm="100000">
                                          <p:val>
                                            <p:strVal val="#ppt_x"/>
                                          </p:val>
                                        </p:tav>
                                      </p:tavLst>
                                    </p:anim>
                                    <p:anim calcmode="lin" valueType="num">
                                      <p:cBhvr additive="base">
                                        <p:cTn id="20" dur="2000" fill="hold"/>
                                        <p:tgtEl>
                                          <p:spTgt spid="4">
                                            <p:bg/>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9" fill="hold" grpId="0" nodeType="clickEffect">
                                  <p:stCondLst>
                                    <p:cond delay="0"/>
                                  </p:stCondLst>
                                  <p:iterate type="wd">
                                    <p:tmPct val="10000"/>
                                  </p:iterate>
                                  <p:childTnLst>
                                    <p:set>
                                      <p:cBhvr>
                                        <p:cTn id="24" dur="1" fill="hold">
                                          <p:stCondLst>
                                            <p:cond delay="0"/>
                                          </p:stCondLst>
                                        </p:cTn>
                                        <p:tgtEl>
                                          <p:spTgt spid="4">
                                            <p:txEl>
                                              <p:pRg st="1" end="1"/>
                                            </p:txEl>
                                          </p:spTgt>
                                        </p:tgtEl>
                                        <p:attrNameLst>
                                          <p:attrName>style.visibility</p:attrName>
                                        </p:attrNameLst>
                                      </p:cBhvr>
                                      <p:to>
                                        <p:strVal val="visible"/>
                                      </p:to>
                                    </p:set>
                                    <p:anim calcmode="lin" valueType="num">
                                      <p:cBhvr additive="base">
                                        <p:cTn id="25" dur="2000" fill="hold"/>
                                        <p:tgtEl>
                                          <p:spTgt spid="4">
                                            <p:txEl>
                                              <p:pRg st="1" end="1"/>
                                            </p:txEl>
                                          </p:spTgt>
                                        </p:tgtEl>
                                        <p:attrNameLst>
                                          <p:attrName>ppt_x</p:attrName>
                                        </p:attrNameLst>
                                      </p:cBhvr>
                                      <p:tavLst>
                                        <p:tav tm="0">
                                          <p:val>
                                            <p:strVal val="0-#ppt_w/2"/>
                                          </p:val>
                                        </p:tav>
                                        <p:tav tm="100000">
                                          <p:val>
                                            <p:strVal val="#ppt_x"/>
                                          </p:val>
                                        </p:tav>
                                      </p:tavLst>
                                    </p:anim>
                                    <p:anim calcmode="lin" valueType="num">
                                      <p:cBhvr additive="base">
                                        <p:cTn id="26" dur="2000" fill="hold"/>
                                        <p:tgtEl>
                                          <p:spTgt spid="4">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9" fill="hold" grpId="0" nodeType="clickEffect">
                                  <p:stCondLst>
                                    <p:cond delay="0"/>
                                  </p:stCondLst>
                                  <p:iterate type="wd">
                                    <p:tmPct val="10000"/>
                                  </p:iterate>
                                  <p:childTnLst>
                                    <p:set>
                                      <p:cBhvr>
                                        <p:cTn id="30" dur="1" fill="hold">
                                          <p:stCondLst>
                                            <p:cond delay="0"/>
                                          </p:stCondLst>
                                        </p:cTn>
                                        <p:tgtEl>
                                          <p:spTgt spid="4">
                                            <p:txEl>
                                              <p:pRg st="2" end="2"/>
                                            </p:txEl>
                                          </p:spTgt>
                                        </p:tgtEl>
                                        <p:attrNameLst>
                                          <p:attrName>style.visibility</p:attrName>
                                        </p:attrNameLst>
                                      </p:cBhvr>
                                      <p:to>
                                        <p:strVal val="visible"/>
                                      </p:to>
                                    </p:set>
                                    <p:anim calcmode="lin" valueType="num">
                                      <p:cBhvr additive="base">
                                        <p:cTn id="31" dur="2000" fill="hold"/>
                                        <p:tgtEl>
                                          <p:spTgt spid="4">
                                            <p:txEl>
                                              <p:pRg st="2" end="2"/>
                                            </p:txEl>
                                          </p:spTgt>
                                        </p:tgtEl>
                                        <p:attrNameLst>
                                          <p:attrName>ppt_x</p:attrName>
                                        </p:attrNameLst>
                                      </p:cBhvr>
                                      <p:tavLst>
                                        <p:tav tm="0">
                                          <p:val>
                                            <p:strVal val="0-#ppt_w/2"/>
                                          </p:val>
                                        </p:tav>
                                        <p:tav tm="100000">
                                          <p:val>
                                            <p:strVal val="#ppt_x"/>
                                          </p:val>
                                        </p:tav>
                                      </p:tavLst>
                                    </p:anim>
                                    <p:anim calcmode="lin" valueType="num">
                                      <p:cBhvr additive="base">
                                        <p:cTn id="32" dur="2000" fill="hold"/>
                                        <p:tgtEl>
                                          <p:spTgt spid="4">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9" fill="hold" grpId="0" nodeType="clickEffect">
                                  <p:stCondLst>
                                    <p:cond delay="0"/>
                                  </p:stCondLst>
                                  <p:iterate type="wd">
                                    <p:tmPct val="10000"/>
                                  </p:iterate>
                                  <p:childTnLst>
                                    <p:set>
                                      <p:cBhvr>
                                        <p:cTn id="36" dur="1" fill="hold">
                                          <p:stCondLst>
                                            <p:cond delay="0"/>
                                          </p:stCondLst>
                                        </p:cTn>
                                        <p:tgtEl>
                                          <p:spTgt spid="4">
                                            <p:txEl>
                                              <p:pRg st="3" end="3"/>
                                            </p:txEl>
                                          </p:spTgt>
                                        </p:tgtEl>
                                        <p:attrNameLst>
                                          <p:attrName>style.visibility</p:attrName>
                                        </p:attrNameLst>
                                      </p:cBhvr>
                                      <p:to>
                                        <p:strVal val="visible"/>
                                      </p:to>
                                    </p:set>
                                    <p:anim calcmode="lin" valueType="num">
                                      <p:cBhvr additive="base">
                                        <p:cTn id="37" dur="2000" fill="hold"/>
                                        <p:tgtEl>
                                          <p:spTgt spid="4">
                                            <p:txEl>
                                              <p:pRg st="3" end="3"/>
                                            </p:txEl>
                                          </p:spTgt>
                                        </p:tgtEl>
                                        <p:attrNameLst>
                                          <p:attrName>ppt_x</p:attrName>
                                        </p:attrNameLst>
                                      </p:cBhvr>
                                      <p:tavLst>
                                        <p:tav tm="0">
                                          <p:val>
                                            <p:strVal val="0-#ppt_w/2"/>
                                          </p:val>
                                        </p:tav>
                                        <p:tav tm="100000">
                                          <p:val>
                                            <p:strVal val="#ppt_x"/>
                                          </p:val>
                                        </p:tav>
                                      </p:tavLst>
                                    </p:anim>
                                    <p:anim calcmode="lin" valueType="num">
                                      <p:cBhvr additive="base">
                                        <p:cTn id="38" dur="2000" fill="hold"/>
                                        <p:tgtEl>
                                          <p:spTgt spid="4">
                                            <p:txEl>
                                              <p:pRg st="3" end="3"/>
                                            </p:txEl>
                                          </p:spTgt>
                                        </p:tgtEl>
                                        <p:attrNameLst>
                                          <p:attrName>ppt_y</p:attrName>
                                        </p:attrNameLst>
                                      </p:cBhvr>
                                      <p:tavLst>
                                        <p:tav tm="0">
                                          <p:val>
                                            <p:strVal val="0-#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9" fill="hold" grpId="0" nodeType="clickEffect">
                                  <p:stCondLst>
                                    <p:cond delay="0"/>
                                  </p:stCondLst>
                                  <p:iterate type="wd">
                                    <p:tmPct val="10000"/>
                                  </p:iterate>
                                  <p:childTnLst>
                                    <p:set>
                                      <p:cBhvr>
                                        <p:cTn id="42" dur="1" fill="hold">
                                          <p:stCondLst>
                                            <p:cond delay="0"/>
                                          </p:stCondLst>
                                        </p:cTn>
                                        <p:tgtEl>
                                          <p:spTgt spid="4">
                                            <p:txEl>
                                              <p:pRg st="4" end="4"/>
                                            </p:txEl>
                                          </p:spTgt>
                                        </p:tgtEl>
                                        <p:attrNameLst>
                                          <p:attrName>style.visibility</p:attrName>
                                        </p:attrNameLst>
                                      </p:cBhvr>
                                      <p:to>
                                        <p:strVal val="visible"/>
                                      </p:to>
                                    </p:set>
                                    <p:anim calcmode="lin" valueType="num">
                                      <p:cBhvr additive="base">
                                        <p:cTn id="43" dur="2000" fill="hold"/>
                                        <p:tgtEl>
                                          <p:spTgt spid="4">
                                            <p:txEl>
                                              <p:pRg st="4" end="4"/>
                                            </p:txEl>
                                          </p:spTgt>
                                        </p:tgtEl>
                                        <p:attrNameLst>
                                          <p:attrName>ppt_x</p:attrName>
                                        </p:attrNameLst>
                                      </p:cBhvr>
                                      <p:tavLst>
                                        <p:tav tm="0">
                                          <p:val>
                                            <p:strVal val="0-#ppt_w/2"/>
                                          </p:val>
                                        </p:tav>
                                        <p:tav tm="100000">
                                          <p:val>
                                            <p:strVal val="#ppt_x"/>
                                          </p:val>
                                        </p:tav>
                                      </p:tavLst>
                                    </p:anim>
                                    <p:anim calcmode="lin" valueType="num">
                                      <p:cBhvr additive="base">
                                        <p:cTn id="44" dur="2000" fill="hold"/>
                                        <p:tgtEl>
                                          <p:spTgt spid="4">
                                            <p:txEl>
                                              <p:pRg st="4" end="4"/>
                                            </p:txEl>
                                          </p:spTgt>
                                        </p:tgtEl>
                                        <p:attrNameLst>
                                          <p:attrName>ppt_y</p:attrName>
                                        </p:attrNameLst>
                                      </p:cBhvr>
                                      <p:tavLst>
                                        <p:tav tm="0">
                                          <p:val>
                                            <p:strVal val="0-#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9" fill="hold" grpId="0" nodeType="clickEffect">
                                  <p:stCondLst>
                                    <p:cond delay="0"/>
                                  </p:stCondLst>
                                  <p:iterate type="wd">
                                    <p:tmPct val="10000"/>
                                  </p:iterate>
                                  <p:childTnLst>
                                    <p:set>
                                      <p:cBhvr>
                                        <p:cTn id="48" dur="1" fill="hold">
                                          <p:stCondLst>
                                            <p:cond delay="0"/>
                                          </p:stCondLst>
                                        </p:cTn>
                                        <p:tgtEl>
                                          <p:spTgt spid="4">
                                            <p:txEl>
                                              <p:pRg st="5" end="5"/>
                                            </p:txEl>
                                          </p:spTgt>
                                        </p:tgtEl>
                                        <p:attrNameLst>
                                          <p:attrName>style.visibility</p:attrName>
                                        </p:attrNameLst>
                                      </p:cBhvr>
                                      <p:to>
                                        <p:strVal val="visible"/>
                                      </p:to>
                                    </p:set>
                                    <p:anim calcmode="lin" valueType="num">
                                      <p:cBhvr additive="base">
                                        <p:cTn id="49" dur="2000" fill="hold"/>
                                        <p:tgtEl>
                                          <p:spTgt spid="4">
                                            <p:txEl>
                                              <p:pRg st="5" end="5"/>
                                            </p:txEl>
                                          </p:spTgt>
                                        </p:tgtEl>
                                        <p:attrNameLst>
                                          <p:attrName>ppt_x</p:attrName>
                                        </p:attrNameLst>
                                      </p:cBhvr>
                                      <p:tavLst>
                                        <p:tav tm="0">
                                          <p:val>
                                            <p:strVal val="0-#ppt_w/2"/>
                                          </p:val>
                                        </p:tav>
                                        <p:tav tm="100000">
                                          <p:val>
                                            <p:strVal val="#ppt_x"/>
                                          </p:val>
                                        </p:tav>
                                      </p:tavLst>
                                    </p:anim>
                                    <p:anim calcmode="lin" valueType="num">
                                      <p:cBhvr additive="base">
                                        <p:cTn id="50" dur="2000" fill="hold"/>
                                        <p:tgtEl>
                                          <p:spTgt spid="4">
                                            <p:txEl>
                                              <p:pRg st="5" end="5"/>
                                            </p:txEl>
                                          </p:spTgt>
                                        </p:tgtEl>
                                        <p:attrNameLst>
                                          <p:attrName>ppt_y</p:attrName>
                                        </p:attrNameLst>
                                      </p:cBhvr>
                                      <p:tavLst>
                                        <p:tav tm="0">
                                          <p:val>
                                            <p:strVal val="0-#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9" fill="hold" grpId="0" nodeType="clickEffect">
                                  <p:stCondLst>
                                    <p:cond delay="0"/>
                                  </p:stCondLst>
                                  <p:iterate type="wd">
                                    <p:tmPct val="10000"/>
                                  </p:iterate>
                                  <p:childTnLst>
                                    <p:set>
                                      <p:cBhvr>
                                        <p:cTn id="54" dur="1" fill="hold">
                                          <p:stCondLst>
                                            <p:cond delay="0"/>
                                          </p:stCondLst>
                                        </p:cTn>
                                        <p:tgtEl>
                                          <p:spTgt spid="4">
                                            <p:txEl>
                                              <p:pRg st="6" end="6"/>
                                            </p:txEl>
                                          </p:spTgt>
                                        </p:tgtEl>
                                        <p:attrNameLst>
                                          <p:attrName>style.visibility</p:attrName>
                                        </p:attrNameLst>
                                      </p:cBhvr>
                                      <p:to>
                                        <p:strVal val="visible"/>
                                      </p:to>
                                    </p:set>
                                    <p:anim calcmode="lin" valueType="num">
                                      <p:cBhvr additive="base">
                                        <p:cTn id="55" dur="2000" fill="hold"/>
                                        <p:tgtEl>
                                          <p:spTgt spid="4">
                                            <p:txEl>
                                              <p:pRg st="6" end="6"/>
                                            </p:txEl>
                                          </p:spTgt>
                                        </p:tgtEl>
                                        <p:attrNameLst>
                                          <p:attrName>ppt_x</p:attrName>
                                        </p:attrNameLst>
                                      </p:cBhvr>
                                      <p:tavLst>
                                        <p:tav tm="0">
                                          <p:val>
                                            <p:strVal val="0-#ppt_w/2"/>
                                          </p:val>
                                        </p:tav>
                                        <p:tav tm="100000">
                                          <p:val>
                                            <p:strVal val="#ppt_x"/>
                                          </p:val>
                                        </p:tav>
                                      </p:tavLst>
                                    </p:anim>
                                    <p:anim calcmode="lin" valueType="num">
                                      <p:cBhvr additive="base">
                                        <p:cTn id="56" dur="2000" fill="hold"/>
                                        <p:tgtEl>
                                          <p:spTgt spid="4">
                                            <p:txEl>
                                              <p:pRg st="6" end="6"/>
                                            </p:txEl>
                                          </p:spTgt>
                                        </p:tgtEl>
                                        <p:attrNameLst>
                                          <p:attrName>ppt_y</p:attrName>
                                        </p:attrNameLst>
                                      </p:cBhvr>
                                      <p:tavLst>
                                        <p:tav tm="0">
                                          <p:val>
                                            <p:strVal val="0-#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9" fill="hold" grpId="0" nodeType="clickEffect">
                                  <p:stCondLst>
                                    <p:cond delay="0"/>
                                  </p:stCondLst>
                                  <p:iterate type="wd">
                                    <p:tmPct val="10000"/>
                                  </p:iterate>
                                  <p:childTnLst>
                                    <p:set>
                                      <p:cBhvr>
                                        <p:cTn id="60" dur="1" fill="hold">
                                          <p:stCondLst>
                                            <p:cond delay="0"/>
                                          </p:stCondLst>
                                        </p:cTn>
                                        <p:tgtEl>
                                          <p:spTgt spid="4">
                                            <p:txEl>
                                              <p:pRg st="7" end="7"/>
                                            </p:txEl>
                                          </p:spTgt>
                                        </p:tgtEl>
                                        <p:attrNameLst>
                                          <p:attrName>style.visibility</p:attrName>
                                        </p:attrNameLst>
                                      </p:cBhvr>
                                      <p:to>
                                        <p:strVal val="visible"/>
                                      </p:to>
                                    </p:set>
                                    <p:anim calcmode="lin" valueType="num">
                                      <p:cBhvr additive="base">
                                        <p:cTn id="61" dur="2000" fill="hold"/>
                                        <p:tgtEl>
                                          <p:spTgt spid="4">
                                            <p:txEl>
                                              <p:pRg st="7" end="7"/>
                                            </p:txEl>
                                          </p:spTgt>
                                        </p:tgtEl>
                                        <p:attrNameLst>
                                          <p:attrName>ppt_x</p:attrName>
                                        </p:attrNameLst>
                                      </p:cBhvr>
                                      <p:tavLst>
                                        <p:tav tm="0">
                                          <p:val>
                                            <p:strVal val="0-#ppt_w/2"/>
                                          </p:val>
                                        </p:tav>
                                        <p:tav tm="100000">
                                          <p:val>
                                            <p:strVal val="#ppt_x"/>
                                          </p:val>
                                        </p:tav>
                                      </p:tavLst>
                                    </p:anim>
                                    <p:anim calcmode="lin" valueType="num">
                                      <p:cBhvr additive="base">
                                        <p:cTn id="62" dur="2000" fill="hold"/>
                                        <p:tgtEl>
                                          <p:spTgt spid="4">
                                            <p:txEl>
                                              <p:pRg st="7" end="7"/>
                                            </p:txEl>
                                          </p:spTgt>
                                        </p:tgtEl>
                                        <p:attrNameLst>
                                          <p:attrName>ppt_y</p:attrName>
                                        </p:attrNameLst>
                                      </p:cBhvr>
                                      <p:tavLst>
                                        <p:tav tm="0">
                                          <p:val>
                                            <p:strVal val="0-#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9" fill="hold" grpId="0" nodeType="clickEffect">
                                  <p:stCondLst>
                                    <p:cond delay="0"/>
                                  </p:stCondLst>
                                  <p:iterate type="wd">
                                    <p:tmPct val="10000"/>
                                  </p:iterate>
                                  <p:childTnLst>
                                    <p:set>
                                      <p:cBhvr>
                                        <p:cTn id="66" dur="1" fill="hold">
                                          <p:stCondLst>
                                            <p:cond delay="0"/>
                                          </p:stCondLst>
                                        </p:cTn>
                                        <p:tgtEl>
                                          <p:spTgt spid="4">
                                            <p:txEl>
                                              <p:pRg st="8" end="8"/>
                                            </p:txEl>
                                          </p:spTgt>
                                        </p:tgtEl>
                                        <p:attrNameLst>
                                          <p:attrName>style.visibility</p:attrName>
                                        </p:attrNameLst>
                                      </p:cBhvr>
                                      <p:to>
                                        <p:strVal val="visible"/>
                                      </p:to>
                                    </p:set>
                                    <p:anim calcmode="lin" valueType="num">
                                      <p:cBhvr additive="base">
                                        <p:cTn id="67" dur="2000" fill="hold"/>
                                        <p:tgtEl>
                                          <p:spTgt spid="4">
                                            <p:txEl>
                                              <p:pRg st="8" end="8"/>
                                            </p:txEl>
                                          </p:spTgt>
                                        </p:tgtEl>
                                        <p:attrNameLst>
                                          <p:attrName>ppt_x</p:attrName>
                                        </p:attrNameLst>
                                      </p:cBhvr>
                                      <p:tavLst>
                                        <p:tav tm="0">
                                          <p:val>
                                            <p:strVal val="0-#ppt_w/2"/>
                                          </p:val>
                                        </p:tav>
                                        <p:tav tm="100000">
                                          <p:val>
                                            <p:strVal val="#ppt_x"/>
                                          </p:val>
                                        </p:tav>
                                      </p:tavLst>
                                    </p:anim>
                                    <p:anim calcmode="lin" valueType="num">
                                      <p:cBhvr additive="base">
                                        <p:cTn id="68" dur="2000" fill="hold"/>
                                        <p:tgtEl>
                                          <p:spTgt spid="4">
                                            <p:txEl>
                                              <p:pRg st="8" end="8"/>
                                            </p:txEl>
                                          </p:spTgt>
                                        </p:tgtEl>
                                        <p:attrNameLst>
                                          <p:attrName>ppt_y</p:attrName>
                                        </p:attrNameLst>
                                      </p:cBhvr>
                                      <p:tavLst>
                                        <p:tav tm="0">
                                          <p:val>
                                            <p:strVal val="0-#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2" fill="hold" grpId="0" nodeType="clickEffect">
                                  <p:stCondLst>
                                    <p:cond delay="0"/>
                                  </p:stCondLst>
                                  <p:childTnLst>
                                    <p:set>
                                      <p:cBhvr>
                                        <p:cTn id="72" dur="1" fill="hold">
                                          <p:stCondLst>
                                            <p:cond delay="0"/>
                                          </p:stCondLst>
                                        </p:cTn>
                                        <p:tgtEl>
                                          <p:spTgt spid="5">
                                            <p:bg/>
                                          </p:spTgt>
                                        </p:tgtEl>
                                        <p:attrNameLst>
                                          <p:attrName>style.visibility</p:attrName>
                                        </p:attrNameLst>
                                      </p:cBhvr>
                                      <p:to>
                                        <p:strVal val="visible"/>
                                      </p:to>
                                    </p:set>
                                    <p:anim calcmode="lin" valueType="num">
                                      <p:cBhvr additive="base">
                                        <p:cTn id="73" dur="2000" fill="hold"/>
                                        <p:tgtEl>
                                          <p:spTgt spid="5">
                                            <p:bg/>
                                          </p:spTgt>
                                        </p:tgtEl>
                                        <p:attrNameLst>
                                          <p:attrName>ppt_x</p:attrName>
                                        </p:attrNameLst>
                                      </p:cBhvr>
                                      <p:tavLst>
                                        <p:tav tm="0">
                                          <p:val>
                                            <p:strVal val="1+#ppt_w/2"/>
                                          </p:val>
                                        </p:tav>
                                        <p:tav tm="100000">
                                          <p:val>
                                            <p:strVal val="#ppt_x"/>
                                          </p:val>
                                        </p:tav>
                                      </p:tavLst>
                                    </p:anim>
                                    <p:anim calcmode="lin" valueType="num">
                                      <p:cBhvr additive="base">
                                        <p:cTn id="74" dur="2000" fill="hold"/>
                                        <p:tgtEl>
                                          <p:spTgt spid="5">
                                            <p:bg/>
                                          </p:spTgt>
                                        </p:tgtEl>
                                        <p:attrNameLst>
                                          <p:attrName>ppt_y</p:attrName>
                                        </p:attrNameLst>
                                      </p:cBhvr>
                                      <p:tavLst>
                                        <p:tav tm="0">
                                          <p:val>
                                            <p:strVal val="#ppt_y"/>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2" fill="hold" grpId="0" nodeType="clickEffect">
                                  <p:stCondLst>
                                    <p:cond delay="0"/>
                                  </p:stCondLst>
                                  <p:iterate type="wd">
                                    <p:tmPct val="10000"/>
                                  </p:iterate>
                                  <p:childTnLst>
                                    <p:set>
                                      <p:cBhvr>
                                        <p:cTn id="78" dur="1" fill="hold">
                                          <p:stCondLst>
                                            <p:cond delay="0"/>
                                          </p:stCondLst>
                                        </p:cTn>
                                        <p:tgtEl>
                                          <p:spTgt spid="5">
                                            <p:txEl>
                                              <p:pRg st="0" end="0"/>
                                            </p:txEl>
                                          </p:spTgt>
                                        </p:tgtEl>
                                        <p:attrNameLst>
                                          <p:attrName>style.visibility</p:attrName>
                                        </p:attrNameLst>
                                      </p:cBhvr>
                                      <p:to>
                                        <p:strVal val="visible"/>
                                      </p:to>
                                    </p:set>
                                    <p:anim calcmode="lin" valueType="num">
                                      <p:cBhvr additive="base">
                                        <p:cTn id="79" dur="2000" fill="hold"/>
                                        <p:tgtEl>
                                          <p:spTgt spid="5">
                                            <p:txEl>
                                              <p:pRg st="0" end="0"/>
                                            </p:txEl>
                                          </p:spTgt>
                                        </p:tgtEl>
                                        <p:attrNameLst>
                                          <p:attrName>ppt_x</p:attrName>
                                        </p:attrNameLst>
                                      </p:cBhvr>
                                      <p:tavLst>
                                        <p:tav tm="0">
                                          <p:val>
                                            <p:strVal val="1+#ppt_w/2"/>
                                          </p:val>
                                        </p:tav>
                                        <p:tav tm="100000">
                                          <p:val>
                                            <p:strVal val="#ppt_x"/>
                                          </p:val>
                                        </p:tav>
                                      </p:tavLst>
                                    </p:anim>
                                    <p:anim calcmode="lin" valueType="num">
                                      <p:cBhvr additive="base">
                                        <p:cTn id="80" dur="2000" fill="hold"/>
                                        <p:tgtEl>
                                          <p:spTgt spid="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12" fill="hold" grpId="0" nodeType="clickEffect">
                                  <p:stCondLst>
                                    <p:cond delay="0"/>
                                  </p:stCondLst>
                                  <p:childTnLst>
                                    <p:set>
                                      <p:cBhvr>
                                        <p:cTn id="84" dur="1" fill="hold">
                                          <p:stCondLst>
                                            <p:cond delay="0"/>
                                          </p:stCondLst>
                                        </p:cTn>
                                        <p:tgtEl>
                                          <p:spTgt spid="6">
                                            <p:bg/>
                                          </p:spTgt>
                                        </p:tgtEl>
                                        <p:attrNameLst>
                                          <p:attrName>style.visibility</p:attrName>
                                        </p:attrNameLst>
                                      </p:cBhvr>
                                      <p:to>
                                        <p:strVal val="visible"/>
                                      </p:to>
                                    </p:set>
                                    <p:anim calcmode="lin" valueType="num">
                                      <p:cBhvr additive="base">
                                        <p:cTn id="85" dur="2000" fill="hold"/>
                                        <p:tgtEl>
                                          <p:spTgt spid="6">
                                            <p:bg/>
                                          </p:spTgt>
                                        </p:tgtEl>
                                        <p:attrNameLst>
                                          <p:attrName>ppt_x</p:attrName>
                                        </p:attrNameLst>
                                      </p:cBhvr>
                                      <p:tavLst>
                                        <p:tav tm="0">
                                          <p:val>
                                            <p:strVal val="0-#ppt_w/2"/>
                                          </p:val>
                                        </p:tav>
                                        <p:tav tm="100000">
                                          <p:val>
                                            <p:strVal val="#ppt_x"/>
                                          </p:val>
                                        </p:tav>
                                      </p:tavLst>
                                    </p:anim>
                                    <p:anim calcmode="lin" valueType="num">
                                      <p:cBhvr additive="base">
                                        <p:cTn id="86"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12" fill="hold" grpId="0" nodeType="clickEffect">
                                  <p:stCondLst>
                                    <p:cond delay="0"/>
                                  </p:stCondLst>
                                  <p:iterate type="wd">
                                    <p:tmPct val="10000"/>
                                  </p:iterate>
                                  <p:childTnLst>
                                    <p:set>
                                      <p:cBhvr>
                                        <p:cTn id="90" dur="1" fill="hold">
                                          <p:stCondLst>
                                            <p:cond delay="0"/>
                                          </p:stCondLst>
                                        </p:cTn>
                                        <p:tgtEl>
                                          <p:spTgt spid="6">
                                            <p:txEl>
                                              <p:pRg st="1" end="1"/>
                                            </p:txEl>
                                          </p:spTgt>
                                        </p:tgtEl>
                                        <p:attrNameLst>
                                          <p:attrName>style.visibility</p:attrName>
                                        </p:attrNameLst>
                                      </p:cBhvr>
                                      <p:to>
                                        <p:strVal val="visible"/>
                                      </p:to>
                                    </p:set>
                                    <p:anim calcmode="lin" valueType="num">
                                      <p:cBhvr additive="base">
                                        <p:cTn id="91" dur="2000" fill="hold"/>
                                        <p:tgtEl>
                                          <p:spTgt spid="6">
                                            <p:txEl>
                                              <p:pRg st="1" end="1"/>
                                            </p:txEl>
                                          </p:spTgt>
                                        </p:tgtEl>
                                        <p:attrNameLst>
                                          <p:attrName>ppt_x</p:attrName>
                                        </p:attrNameLst>
                                      </p:cBhvr>
                                      <p:tavLst>
                                        <p:tav tm="0">
                                          <p:val>
                                            <p:strVal val="0-#ppt_w/2"/>
                                          </p:val>
                                        </p:tav>
                                        <p:tav tm="100000">
                                          <p:val>
                                            <p:strVal val="#ppt_x"/>
                                          </p:val>
                                        </p:tav>
                                      </p:tavLst>
                                    </p:anim>
                                    <p:anim calcmode="lin" valueType="num">
                                      <p:cBhvr additive="base">
                                        <p:cTn id="92" dur="20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12" fill="hold" grpId="0" nodeType="clickEffect">
                                  <p:stCondLst>
                                    <p:cond delay="0"/>
                                  </p:stCondLst>
                                  <p:iterate type="wd">
                                    <p:tmPct val="10000"/>
                                  </p:iterate>
                                  <p:childTnLst>
                                    <p:set>
                                      <p:cBhvr>
                                        <p:cTn id="96" dur="1" fill="hold">
                                          <p:stCondLst>
                                            <p:cond delay="0"/>
                                          </p:stCondLst>
                                        </p:cTn>
                                        <p:tgtEl>
                                          <p:spTgt spid="6">
                                            <p:txEl>
                                              <p:pRg st="2" end="2"/>
                                            </p:txEl>
                                          </p:spTgt>
                                        </p:tgtEl>
                                        <p:attrNameLst>
                                          <p:attrName>style.visibility</p:attrName>
                                        </p:attrNameLst>
                                      </p:cBhvr>
                                      <p:to>
                                        <p:strVal val="visible"/>
                                      </p:to>
                                    </p:set>
                                    <p:anim calcmode="lin" valueType="num">
                                      <p:cBhvr additive="base">
                                        <p:cTn id="97" dur="2000" fill="hold"/>
                                        <p:tgtEl>
                                          <p:spTgt spid="6">
                                            <p:txEl>
                                              <p:pRg st="2" end="2"/>
                                            </p:txEl>
                                          </p:spTgt>
                                        </p:tgtEl>
                                        <p:attrNameLst>
                                          <p:attrName>ppt_x</p:attrName>
                                        </p:attrNameLst>
                                      </p:cBhvr>
                                      <p:tavLst>
                                        <p:tav tm="0">
                                          <p:val>
                                            <p:strVal val="0-#ppt_w/2"/>
                                          </p:val>
                                        </p:tav>
                                        <p:tav tm="100000">
                                          <p:val>
                                            <p:strVal val="#ppt_x"/>
                                          </p:val>
                                        </p:tav>
                                      </p:tavLst>
                                    </p:anim>
                                    <p:anim calcmode="lin" valueType="num">
                                      <p:cBhvr additive="base">
                                        <p:cTn id="98" dur="20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2" presetClass="entr" presetSubtype="12" fill="hold" grpId="0" nodeType="clickEffect">
                                  <p:stCondLst>
                                    <p:cond delay="0"/>
                                  </p:stCondLst>
                                  <p:iterate type="wd">
                                    <p:tmPct val="10000"/>
                                  </p:iterate>
                                  <p:childTnLst>
                                    <p:set>
                                      <p:cBhvr>
                                        <p:cTn id="102" dur="1" fill="hold">
                                          <p:stCondLst>
                                            <p:cond delay="0"/>
                                          </p:stCondLst>
                                        </p:cTn>
                                        <p:tgtEl>
                                          <p:spTgt spid="6">
                                            <p:txEl>
                                              <p:pRg st="3" end="3"/>
                                            </p:txEl>
                                          </p:spTgt>
                                        </p:tgtEl>
                                        <p:attrNameLst>
                                          <p:attrName>style.visibility</p:attrName>
                                        </p:attrNameLst>
                                      </p:cBhvr>
                                      <p:to>
                                        <p:strVal val="visible"/>
                                      </p:to>
                                    </p:set>
                                    <p:anim calcmode="lin" valueType="num">
                                      <p:cBhvr additive="base">
                                        <p:cTn id="103" dur="2000" fill="hold"/>
                                        <p:tgtEl>
                                          <p:spTgt spid="6">
                                            <p:txEl>
                                              <p:pRg st="3" end="3"/>
                                            </p:txEl>
                                          </p:spTgt>
                                        </p:tgtEl>
                                        <p:attrNameLst>
                                          <p:attrName>ppt_x</p:attrName>
                                        </p:attrNameLst>
                                      </p:cBhvr>
                                      <p:tavLst>
                                        <p:tav tm="0">
                                          <p:val>
                                            <p:strVal val="0-#ppt_w/2"/>
                                          </p:val>
                                        </p:tav>
                                        <p:tav tm="100000">
                                          <p:val>
                                            <p:strVal val="#ppt_x"/>
                                          </p:val>
                                        </p:tav>
                                      </p:tavLst>
                                    </p:anim>
                                    <p:anim calcmode="lin" valueType="num">
                                      <p:cBhvr additive="base">
                                        <p:cTn id="104" dur="20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05" fill="hold">
                      <p:stCondLst>
                        <p:cond delay="indefinite"/>
                      </p:stCondLst>
                      <p:childTnLst>
                        <p:par>
                          <p:cTn id="106" fill="hold">
                            <p:stCondLst>
                              <p:cond delay="0"/>
                            </p:stCondLst>
                            <p:childTnLst>
                              <p:par>
                                <p:cTn id="107" presetID="2" presetClass="entr" presetSubtype="12" fill="hold" grpId="0" nodeType="clickEffect">
                                  <p:stCondLst>
                                    <p:cond delay="0"/>
                                  </p:stCondLst>
                                  <p:iterate type="wd">
                                    <p:tmPct val="10000"/>
                                  </p:iterate>
                                  <p:childTnLst>
                                    <p:set>
                                      <p:cBhvr>
                                        <p:cTn id="108" dur="1" fill="hold">
                                          <p:stCondLst>
                                            <p:cond delay="0"/>
                                          </p:stCondLst>
                                        </p:cTn>
                                        <p:tgtEl>
                                          <p:spTgt spid="6">
                                            <p:txEl>
                                              <p:pRg st="4" end="4"/>
                                            </p:txEl>
                                          </p:spTgt>
                                        </p:tgtEl>
                                        <p:attrNameLst>
                                          <p:attrName>style.visibility</p:attrName>
                                        </p:attrNameLst>
                                      </p:cBhvr>
                                      <p:to>
                                        <p:strVal val="visible"/>
                                      </p:to>
                                    </p:set>
                                    <p:anim calcmode="lin" valueType="num">
                                      <p:cBhvr additive="base">
                                        <p:cTn id="109" dur="2000" fill="hold"/>
                                        <p:tgtEl>
                                          <p:spTgt spid="6">
                                            <p:txEl>
                                              <p:pRg st="4" end="4"/>
                                            </p:txEl>
                                          </p:spTgt>
                                        </p:tgtEl>
                                        <p:attrNameLst>
                                          <p:attrName>ppt_x</p:attrName>
                                        </p:attrNameLst>
                                      </p:cBhvr>
                                      <p:tavLst>
                                        <p:tav tm="0">
                                          <p:val>
                                            <p:strVal val="0-#ppt_w/2"/>
                                          </p:val>
                                        </p:tav>
                                        <p:tav tm="100000">
                                          <p:val>
                                            <p:strVal val="#ppt_x"/>
                                          </p:val>
                                        </p:tav>
                                      </p:tavLst>
                                    </p:anim>
                                    <p:anim calcmode="lin" valueType="num">
                                      <p:cBhvr additive="base">
                                        <p:cTn id="110" dur="20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4" animBg="1"/>
      <p:bldP spid="4" grpId="0" build="p" bldLvl="4" animBg="1"/>
      <p:bldP spid="5" grpId="0" build="p" bldLvl="4" animBg="1"/>
      <p:bldP spid="6" grpId="0" build="p" bldLvl="4"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own Arrow Callout 1"/>
          <p:cNvSpPr/>
          <p:nvPr/>
        </p:nvSpPr>
        <p:spPr>
          <a:xfrm>
            <a:off x="1500166" y="285728"/>
            <a:ext cx="7072362" cy="1928826"/>
          </a:xfrm>
          <a:prstGeom prst="downArrowCallout">
            <a:avLst/>
          </a:prstGeom>
        </p:spPr>
        <p:style>
          <a:lnRef idx="1">
            <a:schemeClr val="accent3"/>
          </a:lnRef>
          <a:fillRef idx="2">
            <a:schemeClr val="accent3"/>
          </a:fillRef>
          <a:effectRef idx="1">
            <a:schemeClr val="accent3"/>
          </a:effectRef>
          <a:fontRef idx="minor">
            <a:schemeClr val="dk1"/>
          </a:fontRef>
        </p:style>
        <p:txBody>
          <a:bodyPr rtlCol="1" anchor="ctr"/>
          <a:lstStyle/>
          <a:p>
            <a:pPr algn="ctr" fontAlgn="auto">
              <a:spcBef>
                <a:spcPts val="0"/>
              </a:spcBef>
              <a:spcAft>
                <a:spcPts val="0"/>
              </a:spcAft>
              <a:defRPr/>
            </a:pPr>
            <a:r>
              <a:rPr lang="ar-SA" sz="5400" b="1" dirty="0"/>
              <a:t>وأخير المفهوم الثالث  تكاملى:</a:t>
            </a:r>
          </a:p>
        </p:txBody>
      </p:sp>
      <p:sp>
        <p:nvSpPr>
          <p:cNvPr id="3" name="Flowchart: Terminator 2"/>
          <p:cNvSpPr/>
          <p:nvPr/>
        </p:nvSpPr>
        <p:spPr>
          <a:xfrm>
            <a:off x="1357290" y="2500306"/>
            <a:ext cx="7358114" cy="3714776"/>
          </a:xfrm>
          <a:prstGeom prst="flowChartTerminator">
            <a:avLst/>
          </a:prstGeom>
        </p:spPr>
        <p:style>
          <a:lnRef idx="1">
            <a:schemeClr val="accent4"/>
          </a:lnRef>
          <a:fillRef idx="2">
            <a:schemeClr val="accent4"/>
          </a:fillRef>
          <a:effectRef idx="1">
            <a:schemeClr val="accent4"/>
          </a:effectRef>
          <a:fontRef idx="minor">
            <a:schemeClr val="dk1"/>
          </a:fontRef>
        </p:style>
        <p:txBody>
          <a:bodyPr rtlCol="1" anchor="ctr"/>
          <a:lstStyle/>
          <a:p>
            <a:pPr algn="ctr" fontAlgn="auto">
              <a:spcBef>
                <a:spcPts val="0"/>
              </a:spcBef>
              <a:spcAft>
                <a:spcPts val="0"/>
              </a:spcAft>
              <a:defRPr/>
            </a:pPr>
            <a:endParaRPr lang="ar-SA" sz="2000" b="1" dirty="0">
              <a:solidFill>
                <a:srgbClr val="C00000"/>
              </a:solidFill>
            </a:endParaRPr>
          </a:p>
          <a:p>
            <a:pPr algn="ctr" fontAlgn="auto">
              <a:spcBef>
                <a:spcPts val="0"/>
              </a:spcBef>
              <a:spcAft>
                <a:spcPts val="0"/>
              </a:spcAft>
              <a:defRPr/>
            </a:pPr>
            <a:r>
              <a:rPr lang="ar-SA" sz="2400" b="1" dirty="0">
                <a:solidFill>
                  <a:schemeClr val="tx1"/>
                </a:solidFill>
              </a:rPr>
              <a:t>نادت به منظمة الصحة النفسية </a:t>
            </a:r>
          </a:p>
          <a:p>
            <a:pPr algn="ctr" fontAlgn="auto">
              <a:spcBef>
                <a:spcPts val="0"/>
              </a:spcBef>
              <a:spcAft>
                <a:spcPts val="0"/>
              </a:spcAft>
              <a:defRPr/>
            </a:pPr>
            <a:r>
              <a:rPr lang="ar-SA" sz="2400" b="1" dirty="0">
                <a:solidFill>
                  <a:srgbClr val="C00000"/>
                </a:solidFill>
              </a:rPr>
              <a:t>ونادى بهذا المفهوم أصحاب الطب النفسى والعقلى فهم يؤكدون على أن الصحة النفسية </a:t>
            </a:r>
            <a:r>
              <a:rPr lang="ar-SA" sz="2800" b="1" dirty="0">
                <a:solidFill>
                  <a:srgbClr val="C00000"/>
                </a:solidFill>
              </a:rPr>
              <a:t>هى:</a:t>
            </a:r>
          </a:p>
          <a:p>
            <a:pPr algn="ctr" fontAlgn="auto">
              <a:spcBef>
                <a:spcPts val="0"/>
              </a:spcBef>
              <a:spcAft>
                <a:spcPts val="0"/>
              </a:spcAft>
              <a:defRPr/>
            </a:pPr>
            <a:r>
              <a:rPr lang="ar-SA" sz="2800" b="1" dirty="0">
                <a:solidFill>
                  <a:srgbClr val="C00000"/>
                </a:solidFill>
              </a:rPr>
              <a:t>وجود تكامل وتناسق بين الناحية الجسمية والنفسية والاجتماعية </a:t>
            </a:r>
          </a:p>
          <a:p>
            <a:pPr algn="ctr" fontAlgn="auto">
              <a:spcBef>
                <a:spcPts val="0"/>
              </a:spcBef>
              <a:spcAft>
                <a:spcPts val="0"/>
              </a:spcAft>
              <a:defRPr/>
            </a:pPr>
            <a:r>
              <a:rPr lang="ar-SA" sz="2800" b="1" dirty="0">
                <a:solidFill>
                  <a:schemeClr val="tx1"/>
                </a:solidFill>
              </a:rPr>
              <a:t>أى  أن:</a:t>
            </a:r>
            <a:endParaRPr lang="ar-SA" sz="2000" b="1" dirty="0">
              <a:solidFill>
                <a:schemeClr val="tx1"/>
              </a:solidFill>
            </a:endParaRPr>
          </a:p>
          <a:p>
            <a:pPr algn="ctr" fontAlgn="auto">
              <a:spcBef>
                <a:spcPts val="0"/>
              </a:spcBef>
              <a:spcAft>
                <a:spcPts val="0"/>
              </a:spcAft>
              <a:defRPr/>
            </a:pPr>
            <a:r>
              <a:rPr lang="ar-SA" sz="2400" b="1" dirty="0">
                <a:solidFill>
                  <a:schemeClr val="tx1"/>
                </a:solidFill>
              </a:rPr>
              <a:t>المفهوم يؤكد على وجود ارتباط وثيق بين كل من الجسم والنفس والناحية الاجتماعية فى الفرد</a:t>
            </a:r>
          </a:p>
          <a:p>
            <a:pPr algn="ctr" fontAlgn="auto">
              <a:spcBef>
                <a:spcPts val="0"/>
              </a:spcBef>
              <a:spcAft>
                <a:spcPts val="0"/>
              </a:spcAft>
              <a:defRPr/>
            </a:pPr>
            <a:endParaRPr lang="ar-SA" sz="2400" b="1" dirty="0">
              <a:solidFill>
                <a:schemeClr val="tx1"/>
              </a:solidFill>
            </a:endParaRPr>
          </a:p>
        </p:txBody>
      </p:sp>
      <p:sp>
        <p:nvSpPr>
          <p:cNvPr id="4" name="Slide Number Placeholder 3"/>
          <p:cNvSpPr>
            <a:spLocks noGrp="1"/>
          </p:cNvSpPr>
          <p:nvPr>
            <p:ph type="sldNum" sz="quarter" idx="12"/>
          </p:nvPr>
        </p:nvSpPr>
        <p:spPr/>
        <p:txBody>
          <a:bodyPr/>
          <a:lstStyle/>
          <a:p>
            <a:pPr>
              <a:defRPr/>
            </a:pPr>
            <a:fld id="{1B86AFF8-B5E3-4204-9CF9-95901CF51585}" type="slidenum">
              <a:rPr lang="ar-SA"/>
              <a:pPr>
                <a:defRPr/>
              </a:pPr>
              <a:t>8</a:t>
            </a:fld>
            <a:endParaRPr lang="ar-SA"/>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animEffect transition="in" filter="diamond(in)">
                                      <p:cBhvr>
                                        <p:cTn id="7" dur="2000"/>
                                        <p:tgtEl>
                                          <p:spTgt spid="2">
                                            <p:bg/>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iterate type="wd">
                                    <p:tmPct val="10000"/>
                                  </p:iterate>
                                  <p:childTnLst>
                                    <p:set>
                                      <p:cBhvr>
                                        <p:cTn id="11" dur="1" fill="hold">
                                          <p:stCondLst>
                                            <p:cond delay="0"/>
                                          </p:stCondLst>
                                        </p:cTn>
                                        <p:tgtEl>
                                          <p:spTgt spid="2">
                                            <p:txEl>
                                              <p:pRg st="0" end="0"/>
                                            </p:txEl>
                                          </p:spTgt>
                                        </p:tgtEl>
                                        <p:attrNameLst>
                                          <p:attrName>style.visibility</p:attrName>
                                        </p:attrNameLst>
                                      </p:cBhvr>
                                      <p:to>
                                        <p:strVal val="visible"/>
                                      </p:to>
                                    </p:set>
                                    <p:animEffect transition="in" filter="diamond(in)">
                                      <p:cBhvr>
                                        <p:cTn id="12" dur="20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3">
                                            <p:bg/>
                                          </p:spTgt>
                                        </p:tgtEl>
                                        <p:attrNameLst>
                                          <p:attrName>style.visibility</p:attrName>
                                        </p:attrNameLst>
                                      </p:cBhvr>
                                      <p:to>
                                        <p:strVal val="visible"/>
                                      </p:to>
                                    </p:set>
                                    <p:animEffect transition="in" filter="diamond(in)">
                                      <p:cBhvr>
                                        <p:cTn id="17" dur="2000"/>
                                        <p:tgtEl>
                                          <p:spTgt spid="3">
                                            <p:bg/>
                                          </p:spTgt>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grpId="0" nodeType="clickEffect">
                                  <p:stCondLst>
                                    <p:cond delay="0"/>
                                  </p:stCondLst>
                                  <p:iterate type="wd">
                                    <p:tmPct val="10000"/>
                                  </p:iterate>
                                  <p:childTnLst>
                                    <p:set>
                                      <p:cBhvr>
                                        <p:cTn id="21" dur="1" fill="hold">
                                          <p:stCondLst>
                                            <p:cond delay="0"/>
                                          </p:stCondLst>
                                        </p:cTn>
                                        <p:tgtEl>
                                          <p:spTgt spid="3">
                                            <p:txEl>
                                              <p:pRg st="1" end="1"/>
                                            </p:txEl>
                                          </p:spTgt>
                                        </p:tgtEl>
                                        <p:attrNameLst>
                                          <p:attrName>style.visibility</p:attrName>
                                        </p:attrNameLst>
                                      </p:cBhvr>
                                      <p:to>
                                        <p:strVal val="visible"/>
                                      </p:to>
                                    </p:set>
                                    <p:animEffect transition="in" filter="diamond(in)">
                                      <p:cBhvr>
                                        <p:cTn id="22" dur="20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grpId="0" nodeType="clickEffect">
                                  <p:stCondLst>
                                    <p:cond delay="0"/>
                                  </p:stCondLst>
                                  <p:iterate type="wd">
                                    <p:tmPct val="10000"/>
                                  </p:iterate>
                                  <p:childTnLst>
                                    <p:set>
                                      <p:cBhvr>
                                        <p:cTn id="26" dur="1" fill="hold">
                                          <p:stCondLst>
                                            <p:cond delay="0"/>
                                          </p:stCondLst>
                                        </p:cTn>
                                        <p:tgtEl>
                                          <p:spTgt spid="3">
                                            <p:txEl>
                                              <p:pRg st="2" end="2"/>
                                            </p:txEl>
                                          </p:spTgt>
                                        </p:tgtEl>
                                        <p:attrNameLst>
                                          <p:attrName>style.visibility</p:attrName>
                                        </p:attrNameLst>
                                      </p:cBhvr>
                                      <p:to>
                                        <p:strVal val="visible"/>
                                      </p:to>
                                    </p:set>
                                    <p:animEffect transition="in" filter="diamond(in)">
                                      <p:cBhvr>
                                        <p:cTn id="27" dur="2000"/>
                                        <p:tgtEl>
                                          <p:spTgt spid="3">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8" presetClass="entr" presetSubtype="16" fill="hold" grpId="0" nodeType="clickEffect">
                                  <p:stCondLst>
                                    <p:cond delay="0"/>
                                  </p:stCondLst>
                                  <p:iterate type="wd">
                                    <p:tmPct val="10000"/>
                                  </p:iterate>
                                  <p:childTnLst>
                                    <p:set>
                                      <p:cBhvr>
                                        <p:cTn id="31" dur="1" fill="hold">
                                          <p:stCondLst>
                                            <p:cond delay="0"/>
                                          </p:stCondLst>
                                        </p:cTn>
                                        <p:tgtEl>
                                          <p:spTgt spid="3">
                                            <p:txEl>
                                              <p:pRg st="3" end="3"/>
                                            </p:txEl>
                                          </p:spTgt>
                                        </p:tgtEl>
                                        <p:attrNameLst>
                                          <p:attrName>style.visibility</p:attrName>
                                        </p:attrNameLst>
                                      </p:cBhvr>
                                      <p:to>
                                        <p:strVal val="visible"/>
                                      </p:to>
                                    </p:set>
                                    <p:animEffect transition="in" filter="diamond(in)">
                                      <p:cBhvr>
                                        <p:cTn id="32" dur="2000"/>
                                        <p:tgtEl>
                                          <p:spTgt spid="3">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8" presetClass="entr" presetSubtype="16" fill="hold" grpId="0" nodeType="clickEffect">
                                  <p:stCondLst>
                                    <p:cond delay="0"/>
                                  </p:stCondLst>
                                  <p:iterate type="wd">
                                    <p:tmPct val="10000"/>
                                  </p:iterate>
                                  <p:childTnLst>
                                    <p:set>
                                      <p:cBhvr>
                                        <p:cTn id="36" dur="1" fill="hold">
                                          <p:stCondLst>
                                            <p:cond delay="0"/>
                                          </p:stCondLst>
                                        </p:cTn>
                                        <p:tgtEl>
                                          <p:spTgt spid="3">
                                            <p:txEl>
                                              <p:pRg st="4" end="4"/>
                                            </p:txEl>
                                          </p:spTgt>
                                        </p:tgtEl>
                                        <p:attrNameLst>
                                          <p:attrName>style.visibility</p:attrName>
                                        </p:attrNameLst>
                                      </p:cBhvr>
                                      <p:to>
                                        <p:strVal val="visible"/>
                                      </p:to>
                                    </p:set>
                                    <p:animEffect transition="in" filter="diamond(in)">
                                      <p:cBhvr>
                                        <p:cTn id="37" dur="2000"/>
                                        <p:tgtEl>
                                          <p:spTgt spid="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8" presetClass="entr" presetSubtype="16" fill="hold" grpId="0" nodeType="clickEffect">
                                  <p:stCondLst>
                                    <p:cond delay="0"/>
                                  </p:stCondLst>
                                  <p:iterate type="wd">
                                    <p:tmPct val="10000"/>
                                  </p:iterate>
                                  <p:childTnLst>
                                    <p:set>
                                      <p:cBhvr>
                                        <p:cTn id="41" dur="1" fill="hold">
                                          <p:stCondLst>
                                            <p:cond delay="0"/>
                                          </p:stCondLst>
                                        </p:cTn>
                                        <p:tgtEl>
                                          <p:spTgt spid="3">
                                            <p:txEl>
                                              <p:pRg st="5" end="5"/>
                                            </p:txEl>
                                          </p:spTgt>
                                        </p:tgtEl>
                                        <p:attrNameLst>
                                          <p:attrName>style.visibility</p:attrName>
                                        </p:attrNameLst>
                                      </p:cBhvr>
                                      <p:to>
                                        <p:strVal val="visible"/>
                                      </p:to>
                                    </p:set>
                                    <p:animEffect transition="in" filter="diamond(in)">
                                      <p:cBhvr>
                                        <p:cTn id="42"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4" animBg="1"/>
      <p:bldP spid="3" grpId="0" build="p" bldLvl="4"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2"/>
          </p:nvPr>
        </p:nvSpPr>
        <p:spPr/>
        <p:txBody>
          <a:bodyPr/>
          <a:lstStyle/>
          <a:p>
            <a:pPr>
              <a:defRPr/>
            </a:pPr>
            <a:fld id="{4FFB5BF9-8D2D-46DB-8773-6FEC908396AD}" type="slidenum">
              <a:rPr lang="ar-SA"/>
              <a:pPr>
                <a:defRPr/>
              </a:pPr>
              <a:t>9</a:t>
            </a:fld>
            <a:endParaRPr lang="ar-SA"/>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انقلاب">
  <a:themeElements>
    <a:clrScheme name="انقلاب">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انقلاب">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انقلاب">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717</TotalTime>
  <Words>1602</Words>
  <Application>Microsoft Office PowerPoint</Application>
  <PresentationFormat>عرض على الشاشة (3:4)‏</PresentationFormat>
  <Paragraphs>299</Paragraphs>
  <Slides>32</Slides>
  <Notes>13</Notes>
  <HiddenSlides>0</HiddenSlides>
  <MMClips>0</MMClips>
  <ScaleCrop>false</ScaleCrop>
  <HeadingPairs>
    <vt:vector size="4" baseType="variant">
      <vt:variant>
        <vt:lpstr>سمة</vt:lpstr>
      </vt:variant>
      <vt:variant>
        <vt:i4>1</vt:i4>
      </vt:variant>
      <vt:variant>
        <vt:lpstr>عناوين الشرائح</vt:lpstr>
      </vt:variant>
      <vt:variant>
        <vt:i4>32</vt:i4>
      </vt:variant>
    </vt:vector>
  </HeadingPairs>
  <TitlesOfParts>
    <vt:vector size="33" baseType="lpstr">
      <vt:lpstr>انقلاب</vt:lpstr>
      <vt:lpstr>الصحة النفسية </vt:lpstr>
      <vt:lpstr>الصحة النفسية </vt:lpstr>
      <vt:lpstr>الأهداف المتوقع تحقيقها</vt:lpstr>
      <vt:lpstr>مفهوم الصحة النفسية</vt:lpstr>
      <vt:lpstr>علم الصحة النفسية:</vt:lpstr>
      <vt:lpstr>مفهوم الصحة النفسية</vt:lpstr>
      <vt:lpstr>الشريحة 7</vt:lpstr>
      <vt:lpstr>الشريحة 8</vt:lpstr>
      <vt:lpstr>الشريحة 9</vt:lpstr>
      <vt:lpstr>مؤشرات الصحة النفسية</vt:lpstr>
      <vt:lpstr>مظاهر الصحة النفسية:</vt:lpstr>
      <vt:lpstr>الشريحة 12</vt:lpstr>
      <vt:lpstr>1- مظاهر الصحة النفسية كيف تقوم الوظائف النفسية بمهماتها؟</vt:lpstr>
      <vt:lpstr>مظاهر الصحة النفسية كيف تقوم الوظائف النفسية بمهماتها؟</vt:lpstr>
      <vt:lpstr>مظاهر الصحة النفسية كيف تقوم الوظائف النفسية بمهماتها؟</vt:lpstr>
      <vt:lpstr>مظاهر الصحة النفسية كيف تقوم الوظائف النفسية بمهماتها؟</vt:lpstr>
      <vt:lpstr>الشخصية السوية  والشخصية غير السوية </vt:lpstr>
      <vt:lpstr>معايير الصحة النفسية</vt:lpstr>
      <vt:lpstr> معايير السواء واللاسواء فى الصحة النفسية </vt:lpstr>
      <vt:lpstr>الشريحة 20</vt:lpstr>
      <vt:lpstr>   ويمتاز المعيار الإسلامى بميزات تجعله متفوقا على المعايير الوضعية من اهمها</vt:lpstr>
      <vt:lpstr>نسبية الصحة النفسية</vt:lpstr>
      <vt:lpstr>نسبية الصحة النفسية:</vt:lpstr>
      <vt:lpstr>فالتكيف مع البيئه نسبى وهى                  الناحية المتوفقة على النمو مثال :  قد يعد سلوكا سويا فى مرحلة عمرية معينة كرضاعة الطفل لثدى الأم حتى سن الثانية على حين يعد هذا السلوك غير سوى إن حدث فى سن الخامسة  كذلك مص الاصابع سلوك سوى فى الشهور الاولى ولكن يعد مشكلة سلوكية  ان حدث فى سن السابعة</vt:lpstr>
      <vt:lpstr> سلوك الفرد يختلف الحكم عليه باختلاف الزمان والمكان   وهذا دليل اخر على نسبية الصحة النفسية. مثال : بعض المجتمعات تسمح للفتاةأذا بلغت سن   الرشد ان تستقل عن اسرتها وتعمل . وكما يحث فى بعض المجتمعات الافريقية لتزين الرجل دون المرآة. </vt:lpstr>
      <vt:lpstr>مناهج الصحة النفسية</vt:lpstr>
      <vt:lpstr>المنهج الوقائي (الوقاية خير من العلاج)</vt:lpstr>
      <vt:lpstr>المنهج النمائي</vt:lpstr>
      <vt:lpstr>المنهج العلاجي </vt:lpstr>
      <vt:lpstr>العاملون والمتخصصون في ميدان الصحة النفسية</vt:lpstr>
      <vt:lpstr>العاملون والمتخصصون في ميدان الصحة النفسية</vt:lpstr>
      <vt:lpstr> الدكتور ميثم الساعدي </vt:lpstr>
    </vt:vector>
  </TitlesOfParts>
  <Company>JMC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الأولى: الصحة النفسية</dc:title>
  <dc:creator>XP3-2008</dc:creator>
  <cp:lastModifiedBy>lenovo</cp:lastModifiedBy>
  <cp:revision>100</cp:revision>
  <dcterms:created xsi:type="dcterms:W3CDTF">2011-09-14T06:43:38Z</dcterms:created>
  <dcterms:modified xsi:type="dcterms:W3CDTF">2017-07-25T21:35:46Z</dcterms:modified>
</cp:coreProperties>
</file>