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8" r:id="rId22"/>
    <p:sldId id="279" r:id="rId23"/>
  </p:sldIdLst>
  <p:sldSz cx="9144000" cy="6858000" type="screen4x3"/>
  <p:notesSz cx="6858000" cy="9144000"/>
  <p:defaultTextStyle>
    <a:defPPr>
      <a:defRPr lang="ar-IQ"/>
    </a:defPPr>
    <a:lvl1pPr algn="r" rtl="1" fontAlgn="base">
      <a:spcBef>
        <a:spcPct val="0"/>
      </a:spcBef>
      <a:spcAft>
        <a:spcPct val="0"/>
      </a:spcAft>
      <a:defRPr kern="1200">
        <a:solidFill>
          <a:schemeClr val="tx1"/>
        </a:solidFill>
        <a:latin typeface="Calibri" pitchFamily="34" charset="0"/>
        <a:ea typeface="+mn-ea"/>
        <a:cs typeface="Arial" charset="0"/>
      </a:defRPr>
    </a:lvl1pPr>
    <a:lvl2pPr marL="457200" algn="r" rtl="1" fontAlgn="base">
      <a:spcBef>
        <a:spcPct val="0"/>
      </a:spcBef>
      <a:spcAft>
        <a:spcPct val="0"/>
      </a:spcAft>
      <a:defRPr kern="1200">
        <a:solidFill>
          <a:schemeClr val="tx1"/>
        </a:solidFill>
        <a:latin typeface="Calibri" pitchFamily="34" charset="0"/>
        <a:ea typeface="+mn-ea"/>
        <a:cs typeface="Arial" charset="0"/>
      </a:defRPr>
    </a:lvl2pPr>
    <a:lvl3pPr marL="914400" algn="r" rtl="1" fontAlgn="base">
      <a:spcBef>
        <a:spcPct val="0"/>
      </a:spcBef>
      <a:spcAft>
        <a:spcPct val="0"/>
      </a:spcAft>
      <a:defRPr kern="1200">
        <a:solidFill>
          <a:schemeClr val="tx1"/>
        </a:solidFill>
        <a:latin typeface="Calibri" pitchFamily="34" charset="0"/>
        <a:ea typeface="+mn-ea"/>
        <a:cs typeface="Arial" charset="0"/>
      </a:defRPr>
    </a:lvl3pPr>
    <a:lvl4pPr marL="1371600" algn="r" rtl="1" fontAlgn="base">
      <a:spcBef>
        <a:spcPct val="0"/>
      </a:spcBef>
      <a:spcAft>
        <a:spcPct val="0"/>
      </a:spcAft>
      <a:defRPr kern="1200">
        <a:solidFill>
          <a:schemeClr val="tx1"/>
        </a:solidFill>
        <a:latin typeface="Calibri" pitchFamily="34" charset="0"/>
        <a:ea typeface="+mn-ea"/>
        <a:cs typeface="Arial" charset="0"/>
      </a:defRPr>
    </a:lvl4pPr>
    <a:lvl5pPr marL="1828800" algn="r" rtl="1" fontAlgn="base">
      <a:spcBef>
        <a:spcPct val="0"/>
      </a:spcBef>
      <a:spcAft>
        <a:spcPct val="0"/>
      </a:spcAft>
      <a:defRPr kern="1200">
        <a:solidFill>
          <a:schemeClr val="tx1"/>
        </a:solidFill>
        <a:latin typeface="Calibri" pitchFamily="34" charset="0"/>
        <a:ea typeface="+mn-ea"/>
        <a:cs typeface="Arial" charset="0"/>
      </a:defRPr>
    </a:lvl5pPr>
    <a:lvl6pPr marL="2286000" algn="r" defTabSz="914400" rtl="1" eaLnBrk="1" latinLnBrk="0" hangingPunct="1">
      <a:defRPr kern="1200">
        <a:solidFill>
          <a:schemeClr val="tx1"/>
        </a:solidFill>
        <a:latin typeface="Calibri" pitchFamily="34" charset="0"/>
        <a:ea typeface="+mn-ea"/>
        <a:cs typeface="Arial" charset="0"/>
      </a:defRPr>
    </a:lvl6pPr>
    <a:lvl7pPr marL="2743200" algn="r" defTabSz="914400" rtl="1" eaLnBrk="1" latinLnBrk="0" hangingPunct="1">
      <a:defRPr kern="1200">
        <a:solidFill>
          <a:schemeClr val="tx1"/>
        </a:solidFill>
        <a:latin typeface="Calibri" pitchFamily="34" charset="0"/>
        <a:ea typeface="+mn-ea"/>
        <a:cs typeface="Arial" charset="0"/>
      </a:defRPr>
    </a:lvl7pPr>
    <a:lvl8pPr marL="3200400" algn="r" defTabSz="914400" rtl="1" eaLnBrk="1" latinLnBrk="0" hangingPunct="1">
      <a:defRPr kern="1200">
        <a:solidFill>
          <a:schemeClr val="tx1"/>
        </a:solidFill>
        <a:latin typeface="Calibri" pitchFamily="34" charset="0"/>
        <a:ea typeface="+mn-ea"/>
        <a:cs typeface="Arial" charset="0"/>
      </a:defRPr>
    </a:lvl8pPr>
    <a:lvl9pPr marL="3657600" algn="r" defTabSz="914400" rtl="1"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lvl1pPr>
              <a:defRPr/>
            </a:lvl1pPr>
          </a:lstStyle>
          <a:p>
            <a:pPr>
              <a:defRPr/>
            </a:pPr>
            <a:fld id="{C65F5F61-A40A-4C42-AEEC-489ACAF0DA31}" type="datetimeFigureOut">
              <a:rPr lang="ar-IQ"/>
              <a:pPr>
                <a:defRPr/>
              </a:pPr>
              <a:t>29/02/1438</a:t>
            </a:fld>
            <a:endParaRPr lang="ar-IQ"/>
          </a:p>
        </p:txBody>
      </p:sp>
      <p:sp>
        <p:nvSpPr>
          <p:cNvPr id="5" name="عنصر نائب للتذييل 4"/>
          <p:cNvSpPr>
            <a:spLocks noGrp="1"/>
          </p:cNvSpPr>
          <p:nvPr>
            <p:ph type="ftr" sz="quarter" idx="11"/>
          </p:nvPr>
        </p:nvSpPr>
        <p:spPr/>
        <p:txBody>
          <a:bodyPr/>
          <a:lstStyle>
            <a:lvl1pPr>
              <a:defRPr/>
            </a:lvl1pPr>
          </a:lstStyle>
          <a:p>
            <a:pPr>
              <a:defRPr/>
            </a:pPr>
            <a:endParaRPr lang="ar-IQ"/>
          </a:p>
        </p:txBody>
      </p:sp>
      <p:sp>
        <p:nvSpPr>
          <p:cNvPr id="6" name="عنصر نائب لرقم الشريحة 5"/>
          <p:cNvSpPr>
            <a:spLocks noGrp="1"/>
          </p:cNvSpPr>
          <p:nvPr>
            <p:ph type="sldNum" sz="quarter" idx="12"/>
          </p:nvPr>
        </p:nvSpPr>
        <p:spPr/>
        <p:txBody>
          <a:bodyPr/>
          <a:lstStyle>
            <a:lvl1pPr>
              <a:defRPr/>
            </a:lvl1pPr>
          </a:lstStyle>
          <a:p>
            <a:pPr>
              <a:defRPr/>
            </a:pPr>
            <a:fld id="{F33808C1-E211-4E68-B164-49683A71F9ED}" type="slidenum">
              <a:rPr lang="ar-IQ"/>
              <a:pPr>
                <a:defRPr/>
              </a:pPr>
              <a:t>‹#›</a:t>
            </a:fld>
            <a:endParaRPr lang="ar-IQ"/>
          </a:p>
        </p:txBody>
      </p:sp>
    </p:spTree>
    <p:extLst>
      <p:ext uri="{BB962C8B-B14F-4D97-AF65-F5344CB8AC3E}">
        <p14:creationId xmlns:p14="http://schemas.microsoft.com/office/powerpoint/2010/main" val="346590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fld id="{F1BBD601-2016-4F68-A930-392EEB19E9E9}" type="datetimeFigureOut">
              <a:rPr lang="ar-IQ"/>
              <a:pPr>
                <a:defRPr/>
              </a:pPr>
              <a:t>29/02/1438</a:t>
            </a:fld>
            <a:endParaRPr lang="ar-IQ"/>
          </a:p>
        </p:txBody>
      </p:sp>
      <p:sp>
        <p:nvSpPr>
          <p:cNvPr id="5" name="عنصر نائب للتذييل 4"/>
          <p:cNvSpPr>
            <a:spLocks noGrp="1"/>
          </p:cNvSpPr>
          <p:nvPr>
            <p:ph type="ftr" sz="quarter" idx="11"/>
          </p:nvPr>
        </p:nvSpPr>
        <p:spPr/>
        <p:txBody>
          <a:bodyPr/>
          <a:lstStyle>
            <a:lvl1pPr>
              <a:defRPr/>
            </a:lvl1pPr>
          </a:lstStyle>
          <a:p>
            <a:pPr>
              <a:defRPr/>
            </a:pPr>
            <a:endParaRPr lang="ar-IQ"/>
          </a:p>
        </p:txBody>
      </p:sp>
      <p:sp>
        <p:nvSpPr>
          <p:cNvPr id="6" name="عنصر نائب لرقم الشريحة 5"/>
          <p:cNvSpPr>
            <a:spLocks noGrp="1"/>
          </p:cNvSpPr>
          <p:nvPr>
            <p:ph type="sldNum" sz="quarter" idx="12"/>
          </p:nvPr>
        </p:nvSpPr>
        <p:spPr/>
        <p:txBody>
          <a:bodyPr/>
          <a:lstStyle>
            <a:lvl1pPr>
              <a:defRPr/>
            </a:lvl1pPr>
          </a:lstStyle>
          <a:p>
            <a:pPr>
              <a:defRPr/>
            </a:pPr>
            <a:fld id="{C322AA1E-4B51-4AB5-9145-483C261201C6}" type="slidenum">
              <a:rPr lang="ar-IQ"/>
              <a:pPr>
                <a:defRPr/>
              </a:pPr>
              <a:t>‹#›</a:t>
            </a:fld>
            <a:endParaRPr lang="ar-IQ"/>
          </a:p>
        </p:txBody>
      </p:sp>
    </p:spTree>
    <p:extLst>
      <p:ext uri="{BB962C8B-B14F-4D97-AF65-F5344CB8AC3E}">
        <p14:creationId xmlns:p14="http://schemas.microsoft.com/office/powerpoint/2010/main" val="261229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fld id="{CEE501B3-A5F8-4E9E-9360-63A36CA3D65C}" type="datetimeFigureOut">
              <a:rPr lang="ar-IQ"/>
              <a:pPr>
                <a:defRPr/>
              </a:pPr>
              <a:t>29/02/1438</a:t>
            </a:fld>
            <a:endParaRPr lang="ar-IQ"/>
          </a:p>
        </p:txBody>
      </p:sp>
      <p:sp>
        <p:nvSpPr>
          <p:cNvPr id="5" name="عنصر نائب للتذييل 4"/>
          <p:cNvSpPr>
            <a:spLocks noGrp="1"/>
          </p:cNvSpPr>
          <p:nvPr>
            <p:ph type="ftr" sz="quarter" idx="11"/>
          </p:nvPr>
        </p:nvSpPr>
        <p:spPr/>
        <p:txBody>
          <a:bodyPr/>
          <a:lstStyle>
            <a:lvl1pPr>
              <a:defRPr/>
            </a:lvl1pPr>
          </a:lstStyle>
          <a:p>
            <a:pPr>
              <a:defRPr/>
            </a:pPr>
            <a:endParaRPr lang="ar-IQ"/>
          </a:p>
        </p:txBody>
      </p:sp>
      <p:sp>
        <p:nvSpPr>
          <p:cNvPr id="6" name="عنصر نائب لرقم الشريحة 5"/>
          <p:cNvSpPr>
            <a:spLocks noGrp="1"/>
          </p:cNvSpPr>
          <p:nvPr>
            <p:ph type="sldNum" sz="quarter" idx="12"/>
          </p:nvPr>
        </p:nvSpPr>
        <p:spPr/>
        <p:txBody>
          <a:bodyPr/>
          <a:lstStyle>
            <a:lvl1pPr>
              <a:defRPr/>
            </a:lvl1pPr>
          </a:lstStyle>
          <a:p>
            <a:pPr>
              <a:defRPr/>
            </a:pPr>
            <a:fld id="{516DBCD0-A05F-4DB6-981C-01B886AFA707}" type="slidenum">
              <a:rPr lang="ar-IQ"/>
              <a:pPr>
                <a:defRPr/>
              </a:pPr>
              <a:t>‹#›</a:t>
            </a:fld>
            <a:endParaRPr lang="ar-IQ"/>
          </a:p>
        </p:txBody>
      </p:sp>
    </p:spTree>
    <p:extLst>
      <p:ext uri="{BB962C8B-B14F-4D97-AF65-F5344CB8AC3E}">
        <p14:creationId xmlns:p14="http://schemas.microsoft.com/office/powerpoint/2010/main" val="3151166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عنوان ونص">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fld id="{CD23F68C-613D-486D-9DBF-1215AAB09236}" type="datetimeFigureOut">
              <a:rPr lang="ar-IQ"/>
              <a:pPr>
                <a:defRPr/>
              </a:pPr>
              <a:t>29/02/1438</a:t>
            </a:fld>
            <a:endParaRPr lang="ar-IQ"/>
          </a:p>
        </p:txBody>
      </p:sp>
      <p:sp>
        <p:nvSpPr>
          <p:cNvPr id="5" name="عنصر نائب للتذييل 4"/>
          <p:cNvSpPr>
            <a:spLocks noGrp="1"/>
          </p:cNvSpPr>
          <p:nvPr>
            <p:ph type="ftr" sz="quarter" idx="11"/>
          </p:nvPr>
        </p:nvSpPr>
        <p:spPr/>
        <p:txBody>
          <a:bodyPr/>
          <a:lstStyle>
            <a:lvl1pPr>
              <a:defRPr/>
            </a:lvl1pPr>
          </a:lstStyle>
          <a:p>
            <a:pPr>
              <a:defRPr/>
            </a:pPr>
            <a:endParaRPr lang="ar-IQ"/>
          </a:p>
        </p:txBody>
      </p:sp>
      <p:sp>
        <p:nvSpPr>
          <p:cNvPr id="6" name="عنصر نائب لرقم الشريحة 5"/>
          <p:cNvSpPr>
            <a:spLocks noGrp="1"/>
          </p:cNvSpPr>
          <p:nvPr>
            <p:ph type="sldNum" sz="quarter" idx="12"/>
          </p:nvPr>
        </p:nvSpPr>
        <p:spPr/>
        <p:txBody>
          <a:bodyPr/>
          <a:lstStyle>
            <a:lvl1pPr>
              <a:defRPr/>
            </a:lvl1pPr>
          </a:lstStyle>
          <a:p>
            <a:pPr>
              <a:defRPr/>
            </a:pPr>
            <a:fld id="{B47E3013-3D5B-4342-BB27-BC18EEA8B72D}" type="slidenum">
              <a:rPr lang="ar-IQ"/>
              <a:pPr>
                <a:defRPr/>
              </a:pPr>
              <a:t>‹#›</a:t>
            </a:fld>
            <a:endParaRPr lang="ar-IQ"/>
          </a:p>
        </p:txBody>
      </p:sp>
    </p:spTree>
    <p:extLst>
      <p:ext uri="{BB962C8B-B14F-4D97-AF65-F5344CB8AC3E}">
        <p14:creationId xmlns:p14="http://schemas.microsoft.com/office/powerpoint/2010/main" val="1004088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lvl1pPr>
              <a:defRPr/>
            </a:lvl1pPr>
          </a:lstStyle>
          <a:p>
            <a:pPr>
              <a:defRPr/>
            </a:pPr>
            <a:fld id="{CE9ACEC0-7E7A-4407-B692-CE5DCFBD4ECE}" type="datetimeFigureOut">
              <a:rPr lang="ar-IQ"/>
              <a:pPr>
                <a:defRPr/>
              </a:pPr>
              <a:t>29/02/1438</a:t>
            </a:fld>
            <a:endParaRPr lang="ar-IQ"/>
          </a:p>
        </p:txBody>
      </p:sp>
      <p:sp>
        <p:nvSpPr>
          <p:cNvPr id="5" name="عنصر نائب للتذييل 4"/>
          <p:cNvSpPr>
            <a:spLocks noGrp="1"/>
          </p:cNvSpPr>
          <p:nvPr>
            <p:ph type="ftr" sz="quarter" idx="11"/>
          </p:nvPr>
        </p:nvSpPr>
        <p:spPr/>
        <p:txBody>
          <a:bodyPr/>
          <a:lstStyle>
            <a:lvl1pPr>
              <a:defRPr/>
            </a:lvl1pPr>
          </a:lstStyle>
          <a:p>
            <a:pPr>
              <a:defRPr/>
            </a:pPr>
            <a:endParaRPr lang="ar-IQ"/>
          </a:p>
        </p:txBody>
      </p:sp>
      <p:sp>
        <p:nvSpPr>
          <p:cNvPr id="6" name="عنصر نائب لرقم الشريحة 5"/>
          <p:cNvSpPr>
            <a:spLocks noGrp="1"/>
          </p:cNvSpPr>
          <p:nvPr>
            <p:ph type="sldNum" sz="quarter" idx="12"/>
          </p:nvPr>
        </p:nvSpPr>
        <p:spPr/>
        <p:txBody>
          <a:bodyPr/>
          <a:lstStyle>
            <a:lvl1pPr>
              <a:defRPr/>
            </a:lvl1pPr>
          </a:lstStyle>
          <a:p>
            <a:pPr>
              <a:defRPr/>
            </a:pPr>
            <a:fld id="{9D361B9E-AF37-4B51-B632-171D899BBBE2}" type="slidenum">
              <a:rPr lang="ar-IQ"/>
              <a:pPr>
                <a:defRPr/>
              </a:pPr>
              <a:t>‹#›</a:t>
            </a:fld>
            <a:endParaRPr lang="ar-IQ"/>
          </a:p>
        </p:txBody>
      </p:sp>
    </p:spTree>
    <p:extLst>
      <p:ext uri="{BB962C8B-B14F-4D97-AF65-F5344CB8AC3E}">
        <p14:creationId xmlns:p14="http://schemas.microsoft.com/office/powerpoint/2010/main" val="3430599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fld id="{C942AAB6-F9FC-4CD0-9D65-9566DA26533E}" type="datetimeFigureOut">
              <a:rPr lang="ar-IQ"/>
              <a:pPr>
                <a:defRPr/>
              </a:pPr>
              <a:t>29/02/1438</a:t>
            </a:fld>
            <a:endParaRPr lang="ar-IQ"/>
          </a:p>
        </p:txBody>
      </p:sp>
      <p:sp>
        <p:nvSpPr>
          <p:cNvPr id="5" name="عنصر نائب للتذييل 4"/>
          <p:cNvSpPr>
            <a:spLocks noGrp="1"/>
          </p:cNvSpPr>
          <p:nvPr>
            <p:ph type="ftr" sz="quarter" idx="11"/>
          </p:nvPr>
        </p:nvSpPr>
        <p:spPr/>
        <p:txBody>
          <a:bodyPr/>
          <a:lstStyle>
            <a:lvl1pPr>
              <a:defRPr/>
            </a:lvl1pPr>
          </a:lstStyle>
          <a:p>
            <a:pPr>
              <a:defRPr/>
            </a:pPr>
            <a:endParaRPr lang="ar-IQ"/>
          </a:p>
        </p:txBody>
      </p:sp>
      <p:sp>
        <p:nvSpPr>
          <p:cNvPr id="6" name="عنصر نائب لرقم الشريحة 5"/>
          <p:cNvSpPr>
            <a:spLocks noGrp="1"/>
          </p:cNvSpPr>
          <p:nvPr>
            <p:ph type="sldNum" sz="quarter" idx="12"/>
          </p:nvPr>
        </p:nvSpPr>
        <p:spPr/>
        <p:txBody>
          <a:bodyPr/>
          <a:lstStyle>
            <a:lvl1pPr>
              <a:defRPr/>
            </a:lvl1pPr>
          </a:lstStyle>
          <a:p>
            <a:pPr>
              <a:defRPr/>
            </a:pPr>
            <a:fld id="{E2F2B921-0582-4ED0-97B0-41520CCAB648}" type="slidenum">
              <a:rPr lang="ar-IQ"/>
              <a:pPr>
                <a:defRPr/>
              </a:pPr>
              <a:t>‹#›</a:t>
            </a:fld>
            <a:endParaRPr lang="ar-IQ"/>
          </a:p>
        </p:txBody>
      </p:sp>
    </p:spTree>
    <p:extLst>
      <p:ext uri="{BB962C8B-B14F-4D97-AF65-F5344CB8AC3E}">
        <p14:creationId xmlns:p14="http://schemas.microsoft.com/office/powerpoint/2010/main" val="2696148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3"/>
          <p:cNvSpPr>
            <a:spLocks noGrp="1"/>
          </p:cNvSpPr>
          <p:nvPr>
            <p:ph type="dt" sz="half" idx="10"/>
          </p:nvPr>
        </p:nvSpPr>
        <p:spPr/>
        <p:txBody>
          <a:bodyPr/>
          <a:lstStyle>
            <a:lvl1pPr>
              <a:defRPr/>
            </a:lvl1pPr>
          </a:lstStyle>
          <a:p>
            <a:pPr>
              <a:defRPr/>
            </a:pPr>
            <a:fld id="{1AD5038C-EA58-4236-9E5C-FF585F2CD775}" type="datetimeFigureOut">
              <a:rPr lang="ar-IQ"/>
              <a:pPr>
                <a:defRPr/>
              </a:pPr>
              <a:t>29/02/1438</a:t>
            </a:fld>
            <a:endParaRPr lang="ar-IQ"/>
          </a:p>
        </p:txBody>
      </p:sp>
      <p:sp>
        <p:nvSpPr>
          <p:cNvPr id="6" name="عنصر نائب للتذييل 4"/>
          <p:cNvSpPr>
            <a:spLocks noGrp="1"/>
          </p:cNvSpPr>
          <p:nvPr>
            <p:ph type="ftr" sz="quarter" idx="11"/>
          </p:nvPr>
        </p:nvSpPr>
        <p:spPr/>
        <p:txBody>
          <a:bodyPr/>
          <a:lstStyle>
            <a:lvl1pPr>
              <a:defRPr/>
            </a:lvl1pPr>
          </a:lstStyle>
          <a:p>
            <a:pPr>
              <a:defRPr/>
            </a:pPr>
            <a:endParaRPr lang="ar-IQ"/>
          </a:p>
        </p:txBody>
      </p:sp>
      <p:sp>
        <p:nvSpPr>
          <p:cNvPr id="7" name="عنصر نائب لرقم الشريحة 5"/>
          <p:cNvSpPr>
            <a:spLocks noGrp="1"/>
          </p:cNvSpPr>
          <p:nvPr>
            <p:ph type="sldNum" sz="quarter" idx="12"/>
          </p:nvPr>
        </p:nvSpPr>
        <p:spPr/>
        <p:txBody>
          <a:bodyPr/>
          <a:lstStyle>
            <a:lvl1pPr>
              <a:defRPr/>
            </a:lvl1pPr>
          </a:lstStyle>
          <a:p>
            <a:pPr>
              <a:defRPr/>
            </a:pPr>
            <a:fld id="{0F871409-9B36-4CDC-82A3-FC88D33BED54}" type="slidenum">
              <a:rPr lang="ar-IQ"/>
              <a:pPr>
                <a:defRPr/>
              </a:pPr>
              <a:t>‹#›</a:t>
            </a:fld>
            <a:endParaRPr lang="ar-IQ"/>
          </a:p>
        </p:txBody>
      </p:sp>
    </p:spTree>
    <p:extLst>
      <p:ext uri="{BB962C8B-B14F-4D97-AF65-F5344CB8AC3E}">
        <p14:creationId xmlns:p14="http://schemas.microsoft.com/office/powerpoint/2010/main" val="1396176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3"/>
          <p:cNvSpPr>
            <a:spLocks noGrp="1"/>
          </p:cNvSpPr>
          <p:nvPr>
            <p:ph type="dt" sz="half" idx="10"/>
          </p:nvPr>
        </p:nvSpPr>
        <p:spPr/>
        <p:txBody>
          <a:bodyPr/>
          <a:lstStyle>
            <a:lvl1pPr>
              <a:defRPr/>
            </a:lvl1pPr>
          </a:lstStyle>
          <a:p>
            <a:pPr>
              <a:defRPr/>
            </a:pPr>
            <a:fld id="{07E9E388-D380-4219-BFDB-A0123FDDC2F5}" type="datetimeFigureOut">
              <a:rPr lang="ar-IQ"/>
              <a:pPr>
                <a:defRPr/>
              </a:pPr>
              <a:t>29/02/1438</a:t>
            </a:fld>
            <a:endParaRPr lang="ar-IQ"/>
          </a:p>
        </p:txBody>
      </p:sp>
      <p:sp>
        <p:nvSpPr>
          <p:cNvPr id="8" name="عنصر نائب للتذييل 4"/>
          <p:cNvSpPr>
            <a:spLocks noGrp="1"/>
          </p:cNvSpPr>
          <p:nvPr>
            <p:ph type="ftr" sz="quarter" idx="11"/>
          </p:nvPr>
        </p:nvSpPr>
        <p:spPr/>
        <p:txBody>
          <a:bodyPr/>
          <a:lstStyle>
            <a:lvl1pPr>
              <a:defRPr/>
            </a:lvl1pPr>
          </a:lstStyle>
          <a:p>
            <a:pPr>
              <a:defRPr/>
            </a:pPr>
            <a:endParaRPr lang="ar-IQ"/>
          </a:p>
        </p:txBody>
      </p:sp>
      <p:sp>
        <p:nvSpPr>
          <p:cNvPr id="9" name="عنصر نائب لرقم الشريحة 5"/>
          <p:cNvSpPr>
            <a:spLocks noGrp="1"/>
          </p:cNvSpPr>
          <p:nvPr>
            <p:ph type="sldNum" sz="quarter" idx="12"/>
          </p:nvPr>
        </p:nvSpPr>
        <p:spPr/>
        <p:txBody>
          <a:bodyPr/>
          <a:lstStyle>
            <a:lvl1pPr>
              <a:defRPr/>
            </a:lvl1pPr>
          </a:lstStyle>
          <a:p>
            <a:pPr>
              <a:defRPr/>
            </a:pPr>
            <a:fld id="{D8F63237-482D-4B26-8052-4D9F567C3F9C}" type="slidenum">
              <a:rPr lang="ar-IQ"/>
              <a:pPr>
                <a:defRPr/>
              </a:pPr>
              <a:t>‹#›</a:t>
            </a:fld>
            <a:endParaRPr lang="ar-IQ"/>
          </a:p>
        </p:txBody>
      </p:sp>
    </p:spTree>
    <p:extLst>
      <p:ext uri="{BB962C8B-B14F-4D97-AF65-F5344CB8AC3E}">
        <p14:creationId xmlns:p14="http://schemas.microsoft.com/office/powerpoint/2010/main" val="2494759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3"/>
          <p:cNvSpPr>
            <a:spLocks noGrp="1"/>
          </p:cNvSpPr>
          <p:nvPr>
            <p:ph type="dt" sz="half" idx="10"/>
          </p:nvPr>
        </p:nvSpPr>
        <p:spPr/>
        <p:txBody>
          <a:bodyPr/>
          <a:lstStyle>
            <a:lvl1pPr>
              <a:defRPr/>
            </a:lvl1pPr>
          </a:lstStyle>
          <a:p>
            <a:pPr>
              <a:defRPr/>
            </a:pPr>
            <a:fld id="{86E0B4FA-3FAD-4399-A3F6-4AF173E4D1BC}" type="datetimeFigureOut">
              <a:rPr lang="ar-IQ"/>
              <a:pPr>
                <a:defRPr/>
              </a:pPr>
              <a:t>29/02/1438</a:t>
            </a:fld>
            <a:endParaRPr lang="ar-IQ"/>
          </a:p>
        </p:txBody>
      </p:sp>
      <p:sp>
        <p:nvSpPr>
          <p:cNvPr id="4" name="عنصر نائب للتذييل 4"/>
          <p:cNvSpPr>
            <a:spLocks noGrp="1"/>
          </p:cNvSpPr>
          <p:nvPr>
            <p:ph type="ftr" sz="quarter" idx="11"/>
          </p:nvPr>
        </p:nvSpPr>
        <p:spPr/>
        <p:txBody>
          <a:bodyPr/>
          <a:lstStyle>
            <a:lvl1pPr>
              <a:defRPr/>
            </a:lvl1pPr>
          </a:lstStyle>
          <a:p>
            <a:pPr>
              <a:defRPr/>
            </a:pPr>
            <a:endParaRPr lang="ar-IQ"/>
          </a:p>
        </p:txBody>
      </p:sp>
      <p:sp>
        <p:nvSpPr>
          <p:cNvPr id="5" name="عنصر نائب لرقم الشريحة 5"/>
          <p:cNvSpPr>
            <a:spLocks noGrp="1"/>
          </p:cNvSpPr>
          <p:nvPr>
            <p:ph type="sldNum" sz="quarter" idx="12"/>
          </p:nvPr>
        </p:nvSpPr>
        <p:spPr/>
        <p:txBody>
          <a:bodyPr/>
          <a:lstStyle>
            <a:lvl1pPr>
              <a:defRPr/>
            </a:lvl1pPr>
          </a:lstStyle>
          <a:p>
            <a:pPr>
              <a:defRPr/>
            </a:pPr>
            <a:fld id="{8858EA78-E83C-4E24-B540-0AEA1E712FD2}" type="slidenum">
              <a:rPr lang="ar-IQ"/>
              <a:pPr>
                <a:defRPr/>
              </a:pPr>
              <a:t>‹#›</a:t>
            </a:fld>
            <a:endParaRPr lang="ar-IQ"/>
          </a:p>
        </p:txBody>
      </p:sp>
    </p:spTree>
    <p:extLst>
      <p:ext uri="{BB962C8B-B14F-4D97-AF65-F5344CB8AC3E}">
        <p14:creationId xmlns:p14="http://schemas.microsoft.com/office/powerpoint/2010/main" val="2267976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fld id="{666AC590-0086-4AFD-82FC-9B8946A411F3}" type="datetimeFigureOut">
              <a:rPr lang="ar-IQ"/>
              <a:pPr>
                <a:defRPr/>
              </a:pPr>
              <a:t>29/02/1438</a:t>
            </a:fld>
            <a:endParaRPr lang="ar-IQ"/>
          </a:p>
        </p:txBody>
      </p:sp>
      <p:sp>
        <p:nvSpPr>
          <p:cNvPr id="3" name="عنصر نائب للتذييل 4"/>
          <p:cNvSpPr>
            <a:spLocks noGrp="1"/>
          </p:cNvSpPr>
          <p:nvPr>
            <p:ph type="ftr" sz="quarter" idx="11"/>
          </p:nvPr>
        </p:nvSpPr>
        <p:spPr/>
        <p:txBody>
          <a:bodyPr/>
          <a:lstStyle>
            <a:lvl1pPr>
              <a:defRPr/>
            </a:lvl1pPr>
          </a:lstStyle>
          <a:p>
            <a:pPr>
              <a:defRPr/>
            </a:pPr>
            <a:endParaRPr lang="ar-IQ"/>
          </a:p>
        </p:txBody>
      </p:sp>
      <p:sp>
        <p:nvSpPr>
          <p:cNvPr id="4" name="عنصر نائب لرقم الشريحة 5"/>
          <p:cNvSpPr>
            <a:spLocks noGrp="1"/>
          </p:cNvSpPr>
          <p:nvPr>
            <p:ph type="sldNum" sz="quarter" idx="12"/>
          </p:nvPr>
        </p:nvSpPr>
        <p:spPr/>
        <p:txBody>
          <a:bodyPr/>
          <a:lstStyle>
            <a:lvl1pPr>
              <a:defRPr/>
            </a:lvl1pPr>
          </a:lstStyle>
          <a:p>
            <a:pPr>
              <a:defRPr/>
            </a:pPr>
            <a:fld id="{96F06F8D-7E6C-4995-81F7-AE536DD0BD3F}" type="slidenum">
              <a:rPr lang="ar-IQ"/>
              <a:pPr>
                <a:defRPr/>
              </a:pPr>
              <a:t>‹#›</a:t>
            </a:fld>
            <a:endParaRPr lang="ar-IQ"/>
          </a:p>
        </p:txBody>
      </p:sp>
    </p:spTree>
    <p:extLst>
      <p:ext uri="{BB962C8B-B14F-4D97-AF65-F5344CB8AC3E}">
        <p14:creationId xmlns:p14="http://schemas.microsoft.com/office/powerpoint/2010/main" val="19207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fld id="{E7E9F1F7-67C2-459A-9AAB-9832BBE7196D}" type="datetimeFigureOut">
              <a:rPr lang="ar-IQ"/>
              <a:pPr>
                <a:defRPr/>
              </a:pPr>
              <a:t>29/02/1438</a:t>
            </a:fld>
            <a:endParaRPr lang="ar-IQ"/>
          </a:p>
        </p:txBody>
      </p:sp>
      <p:sp>
        <p:nvSpPr>
          <p:cNvPr id="6" name="عنصر نائب للتذييل 4"/>
          <p:cNvSpPr>
            <a:spLocks noGrp="1"/>
          </p:cNvSpPr>
          <p:nvPr>
            <p:ph type="ftr" sz="quarter" idx="11"/>
          </p:nvPr>
        </p:nvSpPr>
        <p:spPr/>
        <p:txBody>
          <a:bodyPr/>
          <a:lstStyle>
            <a:lvl1pPr>
              <a:defRPr/>
            </a:lvl1pPr>
          </a:lstStyle>
          <a:p>
            <a:pPr>
              <a:defRPr/>
            </a:pPr>
            <a:endParaRPr lang="ar-IQ"/>
          </a:p>
        </p:txBody>
      </p:sp>
      <p:sp>
        <p:nvSpPr>
          <p:cNvPr id="7" name="عنصر نائب لرقم الشريحة 5"/>
          <p:cNvSpPr>
            <a:spLocks noGrp="1"/>
          </p:cNvSpPr>
          <p:nvPr>
            <p:ph type="sldNum" sz="quarter" idx="12"/>
          </p:nvPr>
        </p:nvSpPr>
        <p:spPr/>
        <p:txBody>
          <a:bodyPr/>
          <a:lstStyle>
            <a:lvl1pPr>
              <a:defRPr/>
            </a:lvl1pPr>
          </a:lstStyle>
          <a:p>
            <a:pPr>
              <a:defRPr/>
            </a:pPr>
            <a:fld id="{A36F82C7-E55C-4B41-8C5A-0D5CD56D5B24}" type="slidenum">
              <a:rPr lang="ar-IQ"/>
              <a:pPr>
                <a:defRPr/>
              </a:pPr>
              <a:t>‹#›</a:t>
            </a:fld>
            <a:endParaRPr lang="ar-IQ"/>
          </a:p>
        </p:txBody>
      </p:sp>
    </p:spTree>
    <p:extLst>
      <p:ext uri="{BB962C8B-B14F-4D97-AF65-F5344CB8AC3E}">
        <p14:creationId xmlns:p14="http://schemas.microsoft.com/office/powerpoint/2010/main" val="1876493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ar-SA" noProof="0" smtClean="0"/>
              <a:t>انقر فوق الأيقونة لإضافة صورة</a:t>
            </a:r>
            <a:endParaRPr lang="ar-IQ" noProof="0" smtClean="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fld id="{0500CD0F-9B83-4ED1-AEF8-D369C236E7B0}" type="datetimeFigureOut">
              <a:rPr lang="ar-IQ"/>
              <a:pPr>
                <a:defRPr/>
              </a:pPr>
              <a:t>29/02/1438</a:t>
            </a:fld>
            <a:endParaRPr lang="ar-IQ"/>
          </a:p>
        </p:txBody>
      </p:sp>
      <p:sp>
        <p:nvSpPr>
          <p:cNvPr id="6" name="عنصر نائب للتذييل 4"/>
          <p:cNvSpPr>
            <a:spLocks noGrp="1"/>
          </p:cNvSpPr>
          <p:nvPr>
            <p:ph type="ftr" sz="quarter" idx="11"/>
          </p:nvPr>
        </p:nvSpPr>
        <p:spPr/>
        <p:txBody>
          <a:bodyPr/>
          <a:lstStyle>
            <a:lvl1pPr>
              <a:defRPr/>
            </a:lvl1pPr>
          </a:lstStyle>
          <a:p>
            <a:pPr>
              <a:defRPr/>
            </a:pPr>
            <a:endParaRPr lang="ar-IQ"/>
          </a:p>
        </p:txBody>
      </p:sp>
      <p:sp>
        <p:nvSpPr>
          <p:cNvPr id="7" name="عنصر نائب لرقم الشريحة 5"/>
          <p:cNvSpPr>
            <a:spLocks noGrp="1"/>
          </p:cNvSpPr>
          <p:nvPr>
            <p:ph type="sldNum" sz="quarter" idx="12"/>
          </p:nvPr>
        </p:nvSpPr>
        <p:spPr/>
        <p:txBody>
          <a:bodyPr/>
          <a:lstStyle>
            <a:lvl1pPr>
              <a:defRPr/>
            </a:lvl1pPr>
          </a:lstStyle>
          <a:p>
            <a:pPr>
              <a:defRPr/>
            </a:pPr>
            <a:fld id="{8B9095B7-1153-4AD2-BE84-0E1C7AC5FD01}" type="slidenum">
              <a:rPr lang="ar-IQ"/>
              <a:pPr>
                <a:defRPr/>
              </a:pPr>
              <a:t>‹#›</a:t>
            </a:fld>
            <a:endParaRPr lang="ar-IQ"/>
          </a:p>
        </p:txBody>
      </p:sp>
    </p:spTree>
    <p:extLst>
      <p:ext uri="{BB962C8B-B14F-4D97-AF65-F5344CB8AC3E}">
        <p14:creationId xmlns:p14="http://schemas.microsoft.com/office/powerpoint/2010/main" val="3931505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ar-IQ" smtClean="0"/>
          </a:p>
        </p:txBody>
      </p:sp>
      <p:sp>
        <p:nvSpPr>
          <p:cNvPr id="1027"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smtClean="0"/>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EBB5039-64B5-4CEB-AFFA-FB8B73F2EF02}" type="datetimeFigureOut">
              <a:rPr lang="ar-IQ"/>
              <a:pPr>
                <a:defRPr/>
              </a:pPr>
              <a:t>29/02/1438</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F1E232E-9686-48E0-A105-EC0256943223}" type="slidenum">
              <a:rPr lang="ar-IQ"/>
              <a:pPr>
                <a:defRPr/>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1" eaLnBrk="1" fontAlgn="base" hangingPunct="1">
        <a:spcBef>
          <a:spcPct val="0"/>
        </a:spcBef>
        <a:spcAft>
          <a:spcPct val="0"/>
        </a:spcAft>
        <a:defRPr sz="4400" kern="1200">
          <a:solidFill>
            <a:schemeClr val="tx1"/>
          </a:solidFill>
          <a:latin typeface="+mj-lt"/>
          <a:ea typeface="+mj-ea"/>
          <a:cs typeface="+mj-cs"/>
        </a:defRPr>
      </a:lvl1pPr>
      <a:lvl2pPr algn="ctr" rtl="1" eaLnBrk="1" fontAlgn="base" hangingPunct="1">
        <a:spcBef>
          <a:spcPct val="0"/>
        </a:spcBef>
        <a:spcAft>
          <a:spcPct val="0"/>
        </a:spcAft>
        <a:defRPr sz="4400">
          <a:solidFill>
            <a:schemeClr val="tx1"/>
          </a:solidFill>
          <a:latin typeface="Calibri" pitchFamily="34" charset="0"/>
          <a:cs typeface="Times New Roman" pitchFamily="18" charset="0"/>
        </a:defRPr>
      </a:lvl2pPr>
      <a:lvl3pPr algn="ctr" rtl="1" eaLnBrk="1" fontAlgn="base" hangingPunct="1">
        <a:spcBef>
          <a:spcPct val="0"/>
        </a:spcBef>
        <a:spcAft>
          <a:spcPct val="0"/>
        </a:spcAft>
        <a:defRPr sz="4400">
          <a:solidFill>
            <a:schemeClr val="tx1"/>
          </a:solidFill>
          <a:latin typeface="Calibri" pitchFamily="34" charset="0"/>
          <a:cs typeface="Times New Roman" pitchFamily="18" charset="0"/>
        </a:defRPr>
      </a:lvl3pPr>
      <a:lvl4pPr algn="ctr" rtl="1" eaLnBrk="1" fontAlgn="base" hangingPunct="1">
        <a:spcBef>
          <a:spcPct val="0"/>
        </a:spcBef>
        <a:spcAft>
          <a:spcPct val="0"/>
        </a:spcAft>
        <a:defRPr sz="4400">
          <a:solidFill>
            <a:schemeClr val="tx1"/>
          </a:solidFill>
          <a:latin typeface="Calibri" pitchFamily="34" charset="0"/>
          <a:cs typeface="Times New Roman" pitchFamily="18" charset="0"/>
        </a:defRPr>
      </a:lvl4pPr>
      <a:lvl5pPr algn="ctr" rtl="1" eaLnBrk="1" fontAlgn="base" hangingPunct="1">
        <a:spcBef>
          <a:spcPct val="0"/>
        </a:spcBef>
        <a:spcAft>
          <a:spcPct val="0"/>
        </a:spcAft>
        <a:defRPr sz="4400">
          <a:solidFill>
            <a:schemeClr val="tx1"/>
          </a:solidFill>
          <a:latin typeface="Calibri" pitchFamily="34" charset="0"/>
          <a:cs typeface="Times New Roman" pitchFamily="18" charset="0"/>
        </a:defRPr>
      </a:lvl5pPr>
      <a:lvl6pPr marL="457200" algn="ctr" rtl="1" eaLnBrk="1" fontAlgn="base" hangingPunct="1">
        <a:spcBef>
          <a:spcPct val="0"/>
        </a:spcBef>
        <a:spcAft>
          <a:spcPct val="0"/>
        </a:spcAft>
        <a:defRPr sz="4400">
          <a:solidFill>
            <a:schemeClr val="tx1"/>
          </a:solidFill>
          <a:latin typeface="Calibri" pitchFamily="34" charset="0"/>
          <a:cs typeface="Times New Roman" pitchFamily="18" charset="0"/>
        </a:defRPr>
      </a:lvl6pPr>
      <a:lvl7pPr marL="914400" algn="ctr" rtl="1" eaLnBrk="1" fontAlgn="base" hangingPunct="1">
        <a:spcBef>
          <a:spcPct val="0"/>
        </a:spcBef>
        <a:spcAft>
          <a:spcPct val="0"/>
        </a:spcAft>
        <a:defRPr sz="4400">
          <a:solidFill>
            <a:schemeClr val="tx1"/>
          </a:solidFill>
          <a:latin typeface="Calibri" pitchFamily="34" charset="0"/>
          <a:cs typeface="Times New Roman" pitchFamily="18" charset="0"/>
        </a:defRPr>
      </a:lvl7pPr>
      <a:lvl8pPr marL="1371600" algn="ctr" rtl="1" eaLnBrk="1" fontAlgn="base" hangingPunct="1">
        <a:spcBef>
          <a:spcPct val="0"/>
        </a:spcBef>
        <a:spcAft>
          <a:spcPct val="0"/>
        </a:spcAft>
        <a:defRPr sz="4400">
          <a:solidFill>
            <a:schemeClr val="tx1"/>
          </a:solidFill>
          <a:latin typeface="Calibri" pitchFamily="34" charset="0"/>
          <a:cs typeface="Times New Roman" pitchFamily="18" charset="0"/>
        </a:defRPr>
      </a:lvl8pPr>
      <a:lvl9pPr marL="1828800" algn="ctr" rtl="1" eaLnBrk="1" fontAlgn="base" hangingPunct="1">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rtlCol="1">
            <a:normAutofit/>
          </a:bodyPr>
          <a:lstStyle/>
          <a:p>
            <a:pPr eaLnBrk="1" fontAlgn="auto" hangingPunct="1">
              <a:spcAft>
                <a:spcPts val="0"/>
              </a:spcAft>
              <a:defRPr/>
            </a:pPr>
            <a:r>
              <a:rPr lang="ar-IQ" sz="5400" b="1" dirty="0" smtClean="0">
                <a:solidFill>
                  <a:srgbClr val="FFFF00"/>
                </a:solidFill>
                <a:effectLst>
                  <a:glow rad="228600">
                    <a:schemeClr val="accent6">
                      <a:satMod val="175000"/>
                      <a:alpha val="40000"/>
                    </a:schemeClr>
                  </a:glow>
                </a:effectLst>
              </a:rPr>
              <a:t>تنظيم البطولات الرياضية </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p:cNvSpPr/>
          <p:nvPr/>
        </p:nvSpPr>
        <p:spPr>
          <a:xfrm>
            <a:off x="7834313" y="346075"/>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الشرطة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7" name="مستطيل 6"/>
          <p:cNvSpPr/>
          <p:nvPr/>
        </p:nvSpPr>
        <p:spPr>
          <a:xfrm>
            <a:off x="5651500" y="1558925"/>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الزوراء</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9" name="مستطيل 8"/>
          <p:cNvSpPr/>
          <p:nvPr/>
        </p:nvSpPr>
        <p:spPr>
          <a:xfrm>
            <a:off x="7888288" y="1844675"/>
            <a:ext cx="1150937"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الجوية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10" name="مستطيل 9"/>
          <p:cNvSpPr/>
          <p:nvPr/>
        </p:nvSpPr>
        <p:spPr>
          <a:xfrm>
            <a:off x="7812088" y="2641600"/>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اربيل</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11" name="مستطيل 10"/>
          <p:cNvSpPr/>
          <p:nvPr/>
        </p:nvSpPr>
        <p:spPr>
          <a:xfrm>
            <a:off x="7872413" y="3500438"/>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الكرخ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12" name="مستطيل 11"/>
          <p:cNvSpPr/>
          <p:nvPr/>
        </p:nvSpPr>
        <p:spPr>
          <a:xfrm>
            <a:off x="7888288" y="4438650"/>
            <a:ext cx="1150937" cy="573088"/>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الشعلة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cxnSp>
        <p:nvCxnSpPr>
          <p:cNvPr id="3" name="رابط مستقيم 2"/>
          <p:cNvCxnSpPr/>
          <p:nvPr/>
        </p:nvCxnSpPr>
        <p:spPr>
          <a:xfrm flipH="1">
            <a:off x="5940425" y="631825"/>
            <a:ext cx="1727200" cy="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 name="رابط مستقيم 18"/>
          <p:cNvCxnSpPr/>
          <p:nvPr/>
        </p:nvCxnSpPr>
        <p:spPr>
          <a:xfrm flipH="1">
            <a:off x="5940425" y="4695825"/>
            <a:ext cx="1800225" cy="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20" name="قوس كبير أيسر 19"/>
          <p:cNvSpPr/>
          <p:nvPr/>
        </p:nvSpPr>
        <p:spPr>
          <a:xfrm>
            <a:off x="6804248" y="1445501"/>
            <a:ext cx="864096" cy="798646"/>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1</a:t>
            </a:r>
          </a:p>
        </p:txBody>
      </p:sp>
      <p:sp>
        <p:nvSpPr>
          <p:cNvPr id="21" name="قوس كبير أيسر 20"/>
          <p:cNvSpPr/>
          <p:nvPr/>
        </p:nvSpPr>
        <p:spPr>
          <a:xfrm>
            <a:off x="6804248" y="2988209"/>
            <a:ext cx="864096" cy="798646"/>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2</a:t>
            </a:r>
          </a:p>
        </p:txBody>
      </p:sp>
      <p:sp>
        <p:nvSpPr>
          <p:cNvPr id="22" name="مستطيل 21"/>
          <p:cNvSpPr/>
          <p:nvPr/>
        </p:nvSpPr>
        <p:spPr>
          <a:xfrm>
            <a:off x="7986713" y="1262063"/>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الزوراء</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23" name="مستطيل 22"/>
          <p:cNvSpPr/>
          <p:nvPr/>
        </p:nvSpPr>
        <p:spPr>
          <a:xfrm>
            <a:off x="5508625" y="3101975"/>
            <a:ext cx="1150938"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اربيل</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24" name="قوس كبير أيسر 23"/>
          <p:cNvSpPr/>
          <p:nvPr/>
        </p:nvSpPr>
        <p:spPr>
          <a:xfrm>
            <a:off x="4139952" y="646854"/>
            <a:ext cx="864096" cy="1197969"/>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3</a:t>
            </a:r>
          </a:p>
        </p:txBody>
      </p:sp>
      <p:sp>
        <p:nvSpPr>
          <p:cNvPr id="25" name="قوس كبير أيسر 24"/>
          <p:cNvSpPr/>
          <p:nvPr/>
        </p:nvSpPr>
        <p:spPr>
          <a:xfrm>
            <a:off x="4211960" y="3387531"/>
            <a:ext cx="864096" cy="1337612"/>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4</a:t>
            </a:r>
          </a:p>
        </p:txBody>
      </p:sp>
      <p:sp>
        <p:nvSpPr>
          <p:cNvPr id="26" name="مستطيل 25"/>
          <p:cNvSpPr/>
          <p:nvPr/>
        </p:nvSpPr>
        <p:spPr>
          <a:xfrm>
            <a:off x="2843213" y="960438"/>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الشرطة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27" name="مستطيل 26"/>
          <p:cNvSpPr/>
          <p:nvPr/>
        </p:nvSpPr>
        <p:spPr>
          <a:xfrm>
            <a:off x="2843213" y="3770313"/>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الشعلة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28" name="قوس كبير أيسر 27"/>
          <p:cNvSpPr/>
          <p:nvPr/>
        </p:nvSpPr>
        <p:spPr>
          <a:xfrm>
            <a:off x="1043608" y="1245839"/>
            <a:ext cx="864096" cy="2810498"/>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5</a:t>
            </a:r>
          </a:p>
        </p:txBody>
      </p:sp>
      <p:sp>
        <p:nvSpPr>
          <p:cNvPr id="29" name="مستطيل 28"/>
          <p:cNvSpPr/>
          <p:nvPr/>
        </p:nvSpPr>
        <p:spPr>
          <a:xfrm>
            <a:off x="-107950" y="2355850"/>
            <a:ext cx="1150938"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الشعلة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30" name="مستطيل 29"/>
          <p:cNvSpPr/>
          <p:nvPr/>
        </p:nvSpPr>
        <p:spPr>
          <a:xfrm>
            <a:off x="3492500" y="5300663"/>
            <a:ext cx="5256213" cy="588962"/>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عدد المباريات = ن – 1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a:bodyPr>
          <a:lstStyle/>
          <a:p>
            <a:pPr marL="0" indent="0" algn="just" eaLnBrk="1" fontAlgn="auto" hangingPunct="1">
              <a:spcAft>
                <a:spcPts val="0"/>
              </a:spcAft>
              <a:buFont typeface="Arial" pitchFamily="34" charset="0"/>
              <a:buNone/>
              <a:defRPr/>
            </a:pPr>
            <a:r>
              <a:rPr lang="ar-SA"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مميزات طريقة خروج المغلوب من مرة :</a:t>
            </a:r>
            <a:endParaRPr lang="en-US"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spcAft>
                <a:spcPts val="0"/>
              </a:spcAft>
              <a:buFont typeface="Arial" pitchFamily="34" charset="0"/>
              <a:buNone/>
              <a:defRPr/>
            </a:pPr>
            <a:r>
              <a:rPr lang="ar-SA"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1 – تستغرق الدورة وقتا قصيرا ، فهي تناسب البطولات التي يكون فيها عدد المشتركين كبيراً والزمن المحدد قصيراً .</a:t>
            </a:r>
            <a:endParaRPr lang="en-US"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spcAft>
                <a:spcPts val="0"/>
              </a:spcAft>
              <a:buFont typeface="Arial" pitchFamily="34" charset="0"/>
              <a:buNone/>
              <a:defRPr/>
            </a:pPr>
            <a:r>
              <a:rPr lang="ar-SA"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 – تناسب الظروف التي تكون فيها الإمكانيات المادية والبشرية محدودة كالأدوات والحكام والإداريين </a:t>
            </a:r>
            <a:endParaRPr lang="ar-IQ"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spcAft>
                <a:spcPts val="0"/>
              </a:spcAft>
              <a:buFont typeface="Arial" pitchFamily="34" charset="0"/>
              <a:buNone/>
              <a:defRPr/>
            </a:pPr>
            <a:endParaRPr lang="en-US"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عيوب طريقة خروج المغلوب من مرة :</a:t>
            </a:r>
            <a:endParaRPr lang="en-US"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1 – يخرج نصف المشتركين من الدور الأول نهائيا وبذلك تكون فرصة الاحتكاك قليلة وهذا يقلل من القيمة التربوية والفنية للدورة .</a:t>
            </a:r>
            <a:endParaRPr lang="en-US"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 – لا أمل لغير الفرق القوية في الاستمرار في الدورة .</a:t>
            </a:r>
            <a:endParaRPr lang="en-US"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3 – قد يؤدى سوء الحظ إلى عدم فوز أحسن الفرق فمن يخونه التوفيق لسبب ما مرة واحدة فلا أمل له في التعويض .</a:t>
            </a:r>
            <a:endParaRPr lang="en-US"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endParaRPr lang="ar-IQ"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a:bodyPr>
          <a:lstStyle/>
          <a:p>
            <a:pPr marL="0" indent="0"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2_ </a:t>
            </a:r>
            <a:r>
              <a:rPr lang="ar-SA"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خروج المغلوب من مرتين (التقسيط الزوجي) </a:t>
            </a: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spcAft>
                <a:spcPts val="0"/>
              </a:spcAft>
              <a:buFont typeface="Arial" pitchFamily="34" charset="0"/>
              <a:buNone/>
              <a:defRPr/>
            </a:pPr>
            <a:r>
              <a:rPr lang="ar-SA" dirty="0" smtClean="0">
                <a:effectLst>
                  <a:outerShdw blurRad="50800" dist="38100" algn="tr" rotWithShape="0">
                    <a:prstClr val="black">
                      <a:alpha val="40000"/>
                    </a:prstClr>
                  </a:outerShdw>
                </a:effectLst>
              </a:rPr>
              <a:t>     </a:t>
            </a:r>
            <a:r>
              <a:rPr lang="ar-SA"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تتميز هذه الطريقة من التنظيم بأن المتسابق يستمر مشتركا في مبارياتهم حتى يهزم مرتين وبذلك فهي تعطى المشترك في الدورة فرصة أكبر من طريقة خروج المغلوب من مرة واحدة ليعبر عن قدرته ومستواه ، كما أن فرص الفوز عن طريق حسن الحظ أو التوفيق تكون أقل .</a:t>
            </a:r>
            <a:endParaRPr lang="en-US"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spcAft>
                <a:spcPts val="0"/>
              </a:spcAft>
              <a:buFont typeface="Arial" pitchFamily="34" charset="0"/>
              <a:buNone/>
              <a:defRPr/>
            </a:pPr>
            <a:r>
              <a:rPr lang="ar-SA"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ستخدم هذه الطريقة إذا كان في الوقت متسع لمزيد من المباريات عن الطريقة السابقة كذلك إذا كان المطلوب هو تحديد المركزين الأول والثاني كأساس للدورة</a:t>
            </a:r>
            <a:endParaRPr lang="en-US"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spcAft>
                <a:spcPts val="0"/>
              </a:spcAft>
              <a:buFont typeface="Arial" pitchFamily="34" charset="0"/>
              <a:buNone/>
              <a:defRPr/>
            </a:pPr>
            <a:r>
              <a:rPr lang="ar-SA"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وسحبة التقسيط الزوجي مشابهه تماما للتقسيط الفردي وتجري وفق سياقاتها ألا في اختلاف واحد فقط هو أن الفريق أو اللاعب لا يخرج من السباق ألا بعد خسارة مرتين وبهذا يكون عدد </a:t>
            </a:r>
            <a:endParaRPr lang="ar-IQ"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spcAft>
                <a:spcPts val="0"/>
              </a:spcAft>
              <a:buFont typeface="Arial" pitchFamily="34" charset="0"/>
              <a:buNone/>
              <a:defRPr/>
            </a:pPr>
            <a:r>
              <a:rPr lang="ar-SA"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المباريات = (عدد الفرق _</a:t>
            </a:r>
            <a:r>
              <a:rPr lang="ar-IQ"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a:t>
            </a:r>
            <a:r>
              <a:rPr lang="ar-SA"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1 ) </a:t>
            </a:r>
            <a:r>
              <a:rPr lang="en-US"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x</a:t>
            </a:r>
            <a:r>
              <a:rPr lang="ar-IQ" sz="28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 .كما في المثال التالي :</a:t>
            </a:r>
          </a:p>
        </p:txBody>
      </p:sp>
    </p:spTree>
  </p:cSld>
  <p:clrMapOvr>
    <a:masterClrMapping/>
  </p:clrMapOvr>
  <p:transition spd="slow">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a:bodyPr>
          <a:lstStyle/>
          <a:p>
            <a:pPr marL="0" indent="0" eaLnBrk="1" fontAlgn="auto" hangingPunct="1">
              <a:spcAft>
                <a:spcPts val="0"/>
              </a:spcAft>
              <a:buFont typeface="Arial" pitchFamily="34" charset="0"/>
              <a:buNone/>
              <a:defRPr/>
            </a:pPr>
            <a:endPar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endPar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اجري سحبة بطريقة التقسيط الزوجي ل (</a:t>
            </a:r>
            <a:r>
              <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4</a:t>
            </a: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لاعبين .</a:t>
            </a:r>
            <a:endPar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IQ"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الحل</a:t>
            </a: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عدد المباريات = (ن</a:t>
            </a:r>
            <a:r>
              <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a:t>
            </a: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_1) </a:t>
            </a:r>
            <a:r>
              <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x</a:t>
            </a:r>
            <a:r>
              <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عدد المباريات =(</a:t>
            </a:r>
            <a:r>
              <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4</a:t>
            </a: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-1) </a:t>
            </a:r>
            <a:r>
              <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x</a:t>
            </a:r>
            <a:r>
              <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a:t>
            </a: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عدد المباريات=</a:t>
            </a:r>
            <a:r>
              <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3</a:t>
            </a: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a:t>
            </a:r>
            <a:r>
              <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x</a:t>
            </a:r>
            <a:r>
              <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 = (6)  مباريات </a:t>
            </a:r>
          </a:p>
          <a:p>
            <a:pPr marL="0" indent="0" eaLnBrk="1" fontAlgn="auto" hangingPunct="1">
              <a:spcAft>
                <a:spcPts val="0"/>
              </a:spcAft>
              <a:buFont typeface="Arial" pitchFamily="34" charset="0"/>
              <a:buNone/>
              <a:defRPr/>
            </a:pPr>
            <a:r>
              <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عدد فرق الانتظار = لا يوجد فرق انتظار لان 4 من مضاعفات 2</a:t>
            </a:r>
          </a:p>
          <a:p>
            <a:pPr marL="0" indent="0" eaLnBrk="1" fontAlgn="auto" hangingPunct="1">
              <a:spcAft>
                <a:spcPts val="0"/>
              </a:spcAft>
              <a:buFont typeface="Arial" pitchFamily="34" charset="0"/>
              <a:buNone/>
              <a:defRPr/>
            </a:pPr>
            <a:endPar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Tree>
  </p:cSld>
  <p:clrMapOvr>
    <a:masterClrMapping/>
  </p:clrMapOvr>
  <p:transition spd="slow">
    <p:cover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7991475" y="6350"/>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الزوراء</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7" name="مستطيل 6"/>
          <p:cNvSpPr/>
          <p:nvPr/>
        </p:nvSpPr>
        <p:spPr>
          <a:xfrm>
            <a:off x="7972425" y="692150"/>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الجوية</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8" name="مستطيل 7"/>
          <p:cNvSpPr/>
          <p:nvPr/>
        </p:nvSpPr>
        <p:spPr>
          <a:xfrm>
            <a:off x="7937500" y="1320800"/>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الشرطة</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9" name="مستطيل 8"/>
          <p:cNvSpPr/>
          <p:nvPr/>
        </p:nvSpPr>
        <p:spPr>
          <a:xfrm>
            <a:off x="7937500" y="1892300"/>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الطلبة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10" name="قوس كبير أيسر 9"/>
          <p:cNvSpPr/>
          <p:nvPr/>
        </p:nvSpPr>
        <p:spPr>
          <a:xfrm>
            <a:off x="7164288" y="254090"/>
            <a:ext cx="864096" cy="798646"/>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1</a:t>
            </a:r>
          </a:p>
        </p:txBody>
      </p:sp>
      <p:sp>
        <p:nvSpPr>
          <p:cNvPr id="11" name="قوس كبير أيسر 10"/>
          <p:cNvSpPr/>
          <p:nvPr/>
        </p:nvSpPr>
        <p:spPr>
          <a:xfrm>
            <a:off x="7092280" y="1445501"/>
            <a:ext cx="864096" cy="798646"/>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2</a:t>
            </a:r>
          </a:p>
        </p:txBody>
      </p:sp>
      <p:sp>
        <p:nvSpPr>
          <p:cNvPr id="12" name="مستطيل 11"/>
          <p:cNvSpPr/>
          <p:nvPr/>
        </p:nvSpPr>
        <p:spPr>
          <a:xfrm>
            <a:off x="5940425" y="368300"/>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الزوراء</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13" name="مستطيل 12"/>
          <p:cNvSpPr/>
          <p:nvPr/>
        </p:nvSpPr>
        <p:spPr>
          <a:xfrm>
            <a:off x="5940425" y="1633538"/>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الطلبة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cxnSp>
        <p:nvCxnSpPr>
          <p:cNvPr id="15" name="رابط مستقيم 14"/>
          <p:cNvCxnSpPr/>
          <p:nvPr/>
        </p:nvCxnSpPr>
        <p:spPr>
          <a:xfrm flipH="1">
            <a:off x="5292725" y="3284538"/>
            <a:ext cx="3797300"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16" name="مستطيل 15"/>
          <p:cNvSpPr/>
          <p:nvPr/>
        </p:nvSpPr>
        <p:spPr>
          <a:xfrm>
            <a:off x="7308850" y="3346450"/>
            <a:ext cx="1655763" cy="587375"/>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خ1 الجوية</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17" name="مستطيل 16"/>
          <p:cNvSpPr/>
          <p:nvPr/>
        </p:nvSpPr>
        <p:spPr>
          <a:xfrm>
            <a:off x="7308850" y="4221163"/>
            <a:ext cx="1655763" cy="587375"/>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خ2 الشرطة</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18" name="قوس كبير أيسر 17"/>
          <p:cNvSpPr/>
          <p:nvPr/>
        </p:nvSpPr>
        <p:spPr>
          <a:xfrm>
            <a:off x="6444208" y="3632156"/>
            <a:ext cx="864096" cy="876964"/>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3</a:t>
            </a:r>
          </a:p>
        </p:txBody>
      </p:sp>
      <p:sp>
        <p:nvSpPr>
          <p:cNvPr id="19" name="مستطيل 18"/>
          <p:cNvSpPr/>
          <p:nvPr/>
        </p:nvSpPr>
        <p:spPr>
          <a:xfrm>
            <a:off x="5364163" y="3794125"/>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الجوية</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20" name="قوس كبير أيسر 19"/>
          <p:cNvSpPr/>
          <p:nvPr/>
        </p:nvSpPr>
        <p:spPr>
          <a:xfrm>
            <a:off x="4788024" y="646854"/>
            <a:ext cx="864096" cy="1341985"/>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4</a:t>
            </a:r>
          </a:p>
        </p:txBody>
      </p:sp>
      <p:sp>
        <p:nvSpPr>
          <p:cNvPr id="21" name="مستطيل 20"/>
          <p:cNvSpPr/>
          <p:nvPr/>
        </p:nvSpPr>
        <p:spPr>
          <a:xfrm>
            <a:off x="3635375" y="1082675"/>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الطلبة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22" name="مستطيل 21"/>
          <p:cNvSpPr/>
          <p:nvPr/>
        </p:nvSpPr>
        <p:spPr>
          <a:xfrm>
            <a:off x="5364163" y="5048250"/>
            <a:ext cx="1728787" cy="587375"/>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خ4 الزوراء</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23" name="قوس كبير أيسر 22"/>
          <p:cNvSpPr/>
          <p:nvPr/>
        </p:nvSpPr>
        <p:spPr>
          <a:xfrm>
            <a:off x="4572000" y="4070638"/>
            <a:ext cx="864096" cy="1420427"/>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5</a:t>
            </a:r>
          </a:p>
        </p:txBody>
      </p:sp>
      <p:sp>
        <p:nvSpPr>
          <p:cNvPr id="24" name="مستطيل 23"/>
          <p:cNvSpPr/>
          <p:nvPr/>
        </p:nvSpPr>
        <p:spPr>
          <a:xfrm>
            <a:off x="3492500" y="4508500"/>
            <a:ext cx="1150938" cy="573088"/>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الجوية</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25" name="قوس كبير أيسر 24"/>
          <p:cNvSpPr/>
          <p:nvPr/>
        </p:nvSpPr>
        <p:spPr>
          <a:xfrm>
            <a:off x="2627784" y="1445502"/>
            <a:ext cx="864096" cy="3425842"/>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6</a:t>
            </a:r>
          </a:p>
        </p:txBody>
      </p:sp>
      <p:sp>
        <p:nvSpPr>
          <p:cNvPr id="26" name="مستطيل 25"/>
          <p:cNvSpPr/>
          <p:nvPr/>
        </p:nvSpPr>
        <p:spPr>
          <a:xfrm>
            <a:off x="1187450" y="2928938"/>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الطلبة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Tree>
  </p:cSld>
  <p:clrMapOvr>
    <a:masterClrMapping/>
  </p:clrMapOvr>
  <p:transition spd="slow">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lnSpcReduction="10000"/>
          </a:bodyPr>
          <a:lstStyle/>
          <a:p>
            <a:pPr marL="0" indent="0" algn="justLow" eaLnBrk="1" fontAlgn="auto" hangingPunct="1">
              <a:spcAft>
                <a:spcPts val="0"/>
              </a:spcAft>
              <a:buFont typeface="Arial" pitchFamily="34" charset="0"/>
              <a:buNone/>
              <a:tabLst>
                <a:tab pos="53340" algn="l"/>
                <a:tab pos="143510" algn="l"/>
              </a:tabLst>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السحبة بطريقة الدوري:</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spcAft>
                <a:spcPts val="0"/>
              </a:spcAft>
              <a:buFont typeface="Arial" pitchFamily="34" charset="0"/>
              <a:buNone/>
              <a:tabLst>
                <a:tab pos="53340" algn="l"/>
                <a:tab pos="143510" algn="l"/>
              </a:tabLst>
              <a:defRPr/>
            </a:pPr>
            <a:r>
              <a:rPr lang="ar-SA" dirty="0" smtClean="0">
                <a:effectLst>
                  <a:outerShdw blurRad="50800" dist="38100" algn="tr" rotWithShape="0">
                    <a:prstClr val="black">
                      <a:alpha val="40000"/>
                    </a:prstClr>
                  </a:outerShdw>
                </a:effectLst>
                <a:latin typeface="Times New Roman"/>
                <a:ea typeface="Times New Roman"/>
                <a:cs typeface="Simplified Arabic"/>
              </a:rPr>
              <a:t>      </a:t>
            </a: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تعد طريقة الدوري من أكثر الطرق المستخدمة في تنظيم المسابقات الرياضية بل تعد أكثر الطرق شيوعاً لما لها من مزايا عديدة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spcAft>
                <a:spcPts val="0"/>
              </a:spcAft>
              <a:buFont typeface="Arial" pitchFamily="34" charset="0"/>
              <a:buNone/>
              <a:tabLst>
                <a:tab pos="53340" algn="l"/>
                <a:tab pos="143510" algn="l"/>
              </a:tabLst>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وطريقة الدوري تعنى أن يلعب كل فريق مشترك </a:t>
            </a:r>
            <a:r>
              <a:rPr lang="ar-SA" b="1" dirty="0" err="1"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فى</a:t>
            </a: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البطولة مع جميع الفرق الأخرى ، وقد يكون الدوري كاملاً بمعنى أن يلتقي كل فريق بجميع الفرق المشتركة مرتين ، أحدهما على ملعبه والأخرى على ملعب الفرق المنافسة ، وقد يكون الدوري غير كامل ، وهو ما يطلق عليه نصف دوري ، وذلك يعنى أن الفريق يلعب مع الفرق الأخرى المشتركة في المسابقة مرة واحدة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spcAft>
                <a:spcPts val="0"/>
              </a:spcAft>
              <a:buFont typeface="Arial" pitchFamily="34" charset="0"/>
              <a:buNone/>
              <a:tabLst>
                <a:tab pos="53340" algn="l"/>
                <a:tab pos="143510" algn="l"/>
              </a:tabLst>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أي بمعنى أن هذا السحبة تختلف اختلاقا كليا عن السحبة الفردية والزوجية حيث أن الفريق لا يخرج من البطولة بالخسارة الأولى (السحبة الفردية ) أو بخسارتين (السحبة الزوجية ) . بل يستمرون بالمشاركة بالمباريات لملاقاة جميع الفرق الأخرى وبدون أي استثناء.</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endParaRPr lang="ar-IQ"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fontScale="92500"/>
          </a:bodyPr>
          <a:lstStyle/>
          <a:p>
            <a:pPr marL="0" indent="0"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أهم إيجابيات طريقة الدوري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 eaLnBrk="1" fontAlgn="auto" hangingPunct="1">
              <a:spcAft>
                <a:spcPts val="0"/>
              </a:spcAft>
              <a:buFont typeface="+mj-lt"/>
              <a:buAutoNum type="arabicPeriod"/>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أكثر طرق تنظيم المباريات أو المسابقات عدلاً وتكافؤاً في الفرص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 eaLnBrk="1" fontAlgn="auto" hangingPunct="1">
              <a:spcAft>
                <a:spcPts val="0"/>
              </a:spcAft>
              <a:buFont typeface="+mj-lt"/>
              <a:buAutoNum type="arabicPeriod"/>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تمكن كل فريق من اللعب مع جميع الفرق المشتركة في المسابقة مما يزيد من فرص الاحتكاك ورفع مستوى أداء الفريق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 eaLnBrk="1" fontAlgn="auto" hangingPunct="1">
              <a:spcAft>
                <a:spcPts val="0"/>
              </a:spcAft>
              <a:buFont typeface="+mj-lt"/>
              <a:buAutoNum type="arabicPeriod"/>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يستمر التنافس بين الفرق حتى نهاية المسابقة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 eaLnBrk="1" fontAlgn="auto" hangingPunct="1">
              <a:spcAft>
                <a:spcPts val="0"/>
              </a:spcAft>
              <a:buFont typeface="+mj-lt"/>
              <a:buAutoNum type="arabicPeriod"/>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تتيح الفرص لكل فريق لتعويض النقاط التي يفقدها أثناء المسابقة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 eaLnBrk="1" fontAlgn="auto" hangingPunct="1">
              <a:spcAft>
                <a:spcPts val="0"/>
              </a:spcAft>
              <a:buFont typeface="+mj-lt"/>
              <a:buAutoNum type="arabicPeriod"/>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تسمح بتقويم الفرق المشتركة وفقاً لنتائجها ومستواها بطريقة دقيقة وموضوعية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 eaLnBrk="1" fontAlgn="auto" hangingPunct="1">
              <a:spcAft>
                <a:spcPts val="0"/>
              </a:spcAft>
              <a:buFont typeface="+mj-lt"/>
              <a:buAutoNum type="arabicPeriod"/>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تتيح الفرص للمدربين من تغيير خطط اللعب وتطبيق وتجريب للخطط المختلفة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 eaLnBrk="1" fontAlgn="auto" hangingPunct="1">
              <a:spcAft>
                <a:spcPts val="0"/>
              </a:spcAft>
              <a:buFont typeface="+mj-lt"/>
              <a:buAutoNum type="arabicPeriod"/>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تتيح الفرص للمدربين لإشراك أكبر عدد من اللاعبين في المباريات وأيضاً لعلاج الإصابات.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endParaRPr lang="ar-IQ"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fontScale="92500" lnSpcReduction="10000"/>
          </a:bodyPr>
          <a:lstStyle/>
          <a:p>
            <a:pPr marL="0" indent="0" eaLnBrk="1" fontAlgn="auto" hangingPunct="1">
              <a:spcAft>
                <a:spcPts val="0"/>
              </a:spcAft>
              <a:buFont typeface="Arial" pitchFamily="34" charset="0"/>
              <a:buNone/>
              <a:defRPr/>
            </a:pPr>
            <a:r>
              <a:rPr lang="ar-SA"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أهم سلبيات طريقة الدوري :</a:t>
            </a:r>
            <a:endParaRPr lang="en-US"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 eaLnBrk="1" fontAlgn="auto" hangingPunct="1">
              <a:spcAft>
                <a:spcPts val="0"/>
              </a:spcAft>
              <a:buFont typeface="+mj-lt"/>
              <a:buAutoNum type="arabicPeriod"/>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تتطلب وقتاً طويلاً لإتمام المسابقة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 eaLnBrk="1" fontAlgn="auto" hangingPunct="1">
              <a:spcAft>
                <a:spcPts val="0"/>
              </a:spcAft>
              <a:buFont typeface="+mj-lt"/>
              <a:buAutoNum type="arabicPeriod"/>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لا تتناسب مع اشتراك عدد كبير من الفرق أو المنافسين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 eaLnBrk="1" fontAlgn="auto" hangingPunct="1">
              <a:spcAft>
                <a:spcPts val="0"/>
              </a:spcAft>
              <a:buFont typeface="+mj-lt"/>
              <a:buAutoNum type="arabicPeriod"/>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تحتاج إلى إمكانات بشرية وفيرة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 eaLnBrk="1" fontAlgn="auto" hangingPunct="1">
              <a:spcAft>
                <a:spcPts val="0"/>
              </a:spcAft>
              <a:buFont typeface="+mj-lt"/>
              <a:buAutoNum type="arabicPeriod"/>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صعوبة تنفيذها وإنهائها في الوقت المناسب والمحدد إذا كان عدد الفرق كبيراً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خطوات تنظيم طريقة الدوري :</a:t>
            </a:r>
            <a:endParaRPr lang="en-US"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لتنظيم المباريات باستخدام طريقة الدوري يجب أتباع الخطوات التالية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1 ـ تحديد أسلوب تنظيم الدوري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 ـ رسم الجدول وتحديد أدوار اللعب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3 ـ إجراء القرعة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4 ـ تحديد لقاءات الفرق في كل دوري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5 ـ تسجيل النتائج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endParaRPr lang="ar-IQ" dirty="0" smtClean="0"/>
          </a:p>
        </p:txBody>
      </p:sp>
    </p:spTree>
  </p:cSld>
  <p:clrMapOvr>
    <a:masterClrMapping/>
  </p:clrMapOvr>
  <p:transition spd="slow">
    <p:check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a:bodyPr>
          <a:lstStyle/>
          <a:p>
            <a:pPr marL="0" indent="0" eaLnBrk="1" fontAlgn="auto" hangingPunct="1">
              <a:spcAft>
                <a:spcPts val="0"/>
              </a:spcAft>
              <a:buFont typeface="Arial" pitchFamily="34" charset="0"/>
              <a:buNone/>
              <a:defRPr/>
            </a:pPr>
            <a:r>
              <a:rPr lang="ar-SA" sz="3000"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عدد المباريات في طريقة سحبة الدوري</a:t>
            </a:r>
            <a:endParaRPr lang="en-US" sz="3000"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spcAft>
                <a:spcPts val="0"/>
              </a:spcAft>
              <a:buFont typeface="Arial" pitchFamily="34" charset="0"/>
              <a:buNone/>
              <a:defRPr/>
            </a:pPr>
            <a:r>
              <a:rPr lang="ar-SA" dirty="0" smtClean="0">
                <a:effectLst>
                  <a:outerShdw blurRad="50800" dist="38100" algn="tr" rotWithShape="0">
                    <a:prstClr val="black">
                      <a:alpha val="40000"/>
                    </a:prstClr>
                  </a:outerShdw>
                </a:effectLst>
              </a:rPr>
              <a:t> </a:t>
            </a:r>
            <a:r>
              <a:rPr lang="ar-SA"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ولمعرفة عدد المباريات نطبق القاعدة الآتية : عندما تكون عدد الفرق فرديا (3,5,7,9,11....الخ) تكون القاعدة:</a:t>
            </a:r>
            <a:endPar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عدد الفرق المشاركة </a:t>
            </a:r>
            <a:r>
              <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x </a:t>
            </a: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(عدد الفرق المشاركة – 1) </a:t>
            </a:r>
          </a:p>
          <a:p>
            <a:pPr marL="0" indent="0" algn="just"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عدد المباريات= </a:t>
            </a:r>
            <a:endPar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IQ" dirty="0" smtClean="0"/>
              <a:t>                                            </a:t>
            </a: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a:t>
            </a:r>
          </a:p>
          <a:p>
            <a:pPr marL="0" indent="0"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أما بالنسبة لعدد الأدوار بالسحبة الدوري فيكون:</a:t>
            </a:r>
            <a:endPar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أذا كان عدد الفرق فردي فيكون عدد الأدوار مساويا لعدد الفرق .</a:t>
            </a:r>
          </a:p>
          <a:p>
            <a:pPr marL="0" indent="0" algn="justLow" eaLnBrk="1" fontAlgn="auto" hangingPunct="1">
              <a:spcAft>
                <a:spcPts val="0"/>
              </a:spcAft>
              <a:buFont typeface="Arial" pitchFamily="34" charset="0"/>
              <a:buNone/>
              <a:tabLst>
                <a:tab pos="53340" algn="l"/>
                <a:tab pos="143510" algn="l"/>
              </a:tabLst>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مثال: اجري سحبة بطريقة الدوري ل (7) فرق .</a:t>
            </a:r>
            <a:endPar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spcAft>
                <a:spcPts val="0"/>
              </a:spcAft>
              <a:buFont typeface="Arial" pitchFamily="34" charset="0"/>
              <a:buNone/>
              <a:tabLst>
                <a:tab pos="53340" algn="l"/>
                <a:tab pos="143510" algn="l"/>
              </a:tabLst>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الحل: عدد الأدوار = عدد الفرق </a:t>
            </a:r>
          </a:p>
          <a:p>
            <a:pPr marL="0" indent="0" algn="justLow" eaLnBrk="1" fontAlgn="auto" hangingPunct="1">
              <a:spcAft>
                <a:spcPts val="0"/>
              </a:spcAft>
              <a:buFont typeface="Arial" pitchFamily="34" charset="0"/>
              <a:buNone/>
              <a:tabLst>
                <a:tab pos="53340" algn="l"/>
                <a:tab pos="143510" algn="l"/>
              </a:tabLst>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عدد الادوار = 7</a:t>
            </a:r>
            <a:endPar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endPar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endPar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cxnSp>
        <p:nvCxnSpPr>
          <p:cNvPr id="5" name="رابط مستقيم 4"/>
          <p:cNvCxnSpPr/>
          <p:nvPr/>
        </p:nvCxnSpPr>
        <p:spPr>
          <a:xfrm flipH="1">
            <a:off x="539750" y="2420938"/>
            <a:ext cx="6408738"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عنصر نائب للنص 2"/>
          <p:cNvSpPr>
            <a:spLocks noGrp="1"/>
          </p:cNvSpPr>
          <p:nvPr>
            <p:ph type="body" idx="1"/>
          </p:nvPr>
        </p:nvSpPr>
        <p:spPr>
          <a:xfrm>
            <a:off x="0" y="0"/>
            <a:ext cx="9144000" cy="6858000"/>
          </a:xfrm>
        </p:spPr>
        <p:txBody>
          <a:bodyPr/>
          <a:lstStyle/>
          <a:p>
            <a:pPr marL="0" indent="0" eaLnBrk="1" hangingPunct="1">
              <a:buFont typeface="Arial" charset="0"/>
              <a:buNone/>
            </a:pPr>
            <a:endParaRPr lang="ar-IQ" smtClean="0"/>
          </a:p>
        </p:txBody>
      </p:sp>
      <p:graphicFrame>
        <p:nvGraphicFramePr>
          <p:cNvPr id="7" name="جدول 6"/>
          <p:cNvGraphicFramePr>
            <a:graphicFrameLocks noGrp="1"/>
          </p:cNvGraphicFramePr>
          <p:nvPr/>
        </p:nvGraphicFramePr>
        <p:xfrm>
          <a:off x="395288" y="549275"/>
          <a:ext cx="8208962" cy="5688014"/>
        </p:xfrm>
        <a:graphic>
          <a:graphicData uri="http://schemas.openxmlformats.org/drawingml/2006/table">
            <a:tbl>
              <a:tblPr rtl="1" firstRow="1" firstCol="1" bandRow="1"/>
              <a:tblGrid>
                <a:gridCol w="1056040"/>
                <a:gridCol w="994691"/>
                <a:gridCol w="1071129"/>
                <a:gridCol w="981616"/>
                <a:gridCol w="1056040"/>
                <a:gridCol w="998714"/>
                <a:gridCol w="1101300"/>
                <a:gridCol w="949432"/>
              </a:tblGrid>
              <a:tr h="903796">
                <a:tc gridSpan="2">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الدور الأول</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pPr rtl="1"/>
                      <a:endParaRPr lang="ar-IQ"/>
                    </a:p>
                  </a:txBody>
                  <a:tcPr/>
                </a:tc>
                <a:tc gridSpan="2">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الدور الثاني</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pPr rtl="1"/>
                      <a:endParaRPr lang="ar-IQ"/>
                    </a:p>
                  </a:txBody>
                  <a:tcPr/>
                </a:tc>
                <a:tc gridSpan="2">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الدور الثالث</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pPr rtl="1"/>
                      <a:endParaRPr lang="ar-IQ"/>
                    </a:p>
                  </a:txBody>
                  <a:tcPr/>
                </a:tc>
                <a:tc gridSpan="2">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الدور الرابع</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pPr rtl="1"/>
                      <a:endParaRPr lang="ar-IQ"/>
                    </a:p>
                  </a:txBody>
                  <a:tcPr/>
                </a:tc>
              </a:tr>
              <a:tr h="1411846">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م</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7</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م</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6</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م</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5</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م</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4</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4124">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1</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6</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7</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5</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6</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4</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5</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3</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4124">
                <a:tc>
                  <a:txBody>
                    <a:bodyPr/>
                    <a:lstStyle/>
                    <a:p>
                      <a:pPr algn="ctr" rtl="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5</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1</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4</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7</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3</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6</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4124">
                <a:tc>
                  <a:txBody>
                    <a:bodyPr/>
                    <a:lstStyle/>
                    <a:p>
                      <a:pPr algn="ctr" rtl="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3</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4</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3</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1</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7</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1</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a:bodyPr>
          <a:lstStyle/>
          <a:p>
            <a:pPr marL="0" indent="0" algn="justLow" eaLnBrk="1" fontAlgn="auto" hangingPunct="1">
              <a:lnSpc>
                <a:spcPct val="115000"/>
              </a:lnSpc>
              <a:spcAft>
                <a:spcPts val="0"/>
              </a:spcAft>
              <a:buFont typeface="Arial" pitchFamily="34" charset="0"/>
              <a:buNone/>
              <a:tabLst>
                <a:tab pos="53340" algn="l"/>
                <a:tab pos="143510" algn="l"/>
              </a:tabLst>
              <a:defRPr/>
            </a:pPr>
            <a:endParaRPr lang="ar-IQ" sz="4000" b="1" dirty="0" smtClean="0">
              <a:solidFill>
                <a:srgbClr val="FFFF00"/>
              </a:solidFill>
              <a:effectLst>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115000"/>
              </a:lnSpc>
              <a:spcAft>
                <a:spcPts val="0"/>
              </a:spcAft>
              <a:buFont typeface="Arial" pitchFamily="34" charset="0"/>
              <a:buNone/>
              <a:tabLst>
                <a:tab pos="53340" algn="l"/>
                <a:tab pos="143510" algn="l"/>
              </a:tabLst>
              <a:defRPr/>
            </a:pPr>
            <a:r>
              <a:rPr lang="ar-SA" sz="40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تعتبر المنافسة الرياضية من أهم عناصر استمرار تقدم المستوى الرياضي وعاملاً هاماً وضرورياً لكل نشاط رياضي. </a:t>
            </a:r>
            <a:endParaRPr lang="en-US"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endParaRPr>
          </a:p>
          <a:p>
            <a:pPr marL="0" indent="0" algn="justLow" eaLnBrk="1" fontAlgn="auto" hangingPunct="1">
              <a:lnSpc>
                <a:spcPct val="115000"/>
              </a:lnSpc>
              <a:spcAft>
                <a:spcPts val="0"/>
              </a:spcAft>
              <a:buFont typeface="Arial" pitchFamily="34" charset="0"/>
              <a:buNone/>
              <a:tabLst>
                <a:tab pos="53340" algn="l"/>
                <a:tab pos="143510" algn="l"/>
              </a:tabLst>
              <a:defRPr/>
            </a:pPr>
            <a:r>
              <a:rPr lang="ar-SA" sz="40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وتتعدد أشكال المنافسات الرياضية وتهدف في النهاية إلى تحديد الفائزين وترتيبهم حسب نتائجهم، إلا أنه لكل طريقة من تلك الطرق جوانبها الإيجابية وكذلك جوانبها السلبية.</a:t>
            </a:r>
            <a:endParaRPr lang="en-US"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endParaRPr>
          </a:p>
          <a:p>
            <a:pPr marL="0" indent="0" eaLnBrk="1" fontAlgn="auto" hangingPunct="1">
              <a:spcAft>
                <a:spcPts val="0"/>
              </a:spcAft>
              <a:buFont typeface="Arial" pitchFamily="34" charset="0"/>
              <a:buNone/>
              <a:defRPr/>
            </a:pPr>
            <a:endParaRPr lang="ar-IQ" dirty="0" smtClean="0"/>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ircle(in)">
                                      <p:cBhvr>
                                        <p:cTn id="1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عنصر نائب للنص 2"/>
          <p:cNvSpPr>
            <a:spLocks noGrp="1"/>
          </p:cNvSpPr>
          <p:nvPr>
            <p:ph type="body" idx="1"/>
          </p:nvPr>
        </p:nvSpPr>
        <p:spPr>
          <a:xfrm>
            <a:off x="0" y="115888"/>
            <a:ext cx="9144000" cy="6626225"/>
          </a:xfrm>
        </p:spPr>
        <p:txBody>
          <a:bodyPr/>
          <a:lstStyle/>
          <a:p>
            <a:pPr eaLnBrk="1" hangingPunct="1"/>
            <a:endParaRPr lang="ar-IQ" smtClean="0"/>
          </a:p>
        </p:txBody>
      </p:sp>
      <p:graphicFrame>
        <p:nvGraphicFramePr>
          <p:cNvPr id="4" name="جدول 3"/>
          <p:cNvGraphicFramePr>
            <a:graphicFrameLocks noGrp="1"/>
          </p:cNvGraphicFramePr>
          <p:nvPr/>
        </p:nvGraphicFramePr>
        <p:xfrm>
          <a:off x="684213" y="908050"/>
          <a:ext cx="7559675" cy="5329238"/>
        </p:xfrm>
        <a:graphic>
          <a:graphicData uri="http://schemas.openxmlformats.org/drawingml/2006/table">
            <a:tbl>
              <a:tblPr rtl="1" firstRow="1" firstCol="1" bandRow="1"/>
              <a:tblGrid>
                <a:gridCol w="1297106"/>
                <a:gridCol w="1221965"/>
                <a:gridCol w="1314351"/>
                <a:gridCol w="1204720"/>
                <a:gridCol w="1295873"/>
                <a:gridCol w="1225660"/>
              </a:tblGrid>
              <a:tr h="1278934">
                <a:tc gridSpan="2">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الدور الخامس</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pPr rtl="1"/>
                      <a:endParaRPr lang="ar-IQ"/>
                    </a:p>
                  </a:txBody>
                  <a:tcPr/>
                </a:tc>
                <a:tc gridSpan="2">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الدور السادس</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pPr rtl="1"/>
                      <a:endParaRPr lang="ar-IQ"/>
                    </a:p>
                  </a:txBody>
                  <a:tcPr/>
                </a:tc>
                <a:tc gridSpan="2">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الدور السابع</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pPr rtl="1"/>
                      <a:endParaRPr lang="ar-IQ"/>
                    </a:p>
                  </a:txBody>
                  <a:tcPr/>
                </a:tc>
              </a:tr>
              <a:tr h="1277908">
                <a:tc>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م</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3</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م</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algn="ctr" defTabSz="914400" rtl="1" eaLnBrk="1" latinLnBrk="0" hangingPunct="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م</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algn="ctr" defTabSz="914400" rtl="1" eaLnBrk="1" latinLnBrk="0" hangingPunct="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1</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4132">
                <a:tc>
                  <a:txBody>
                    <a:bodyPr/>
                    <a:lstStyle/>
                    <a:p>
                      <a:pPr marL="0" algn="ctr" defTabSz="914400" rtl="1" eaLnBrk="1" latinLnBrk="0" hangingPunct="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4</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3</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1</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7</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4132">
                <a:tc>
                  <a:txBody>
                    <a:bodyPr/>
                    <a:lstStyle/>
                    <a:p>
                      <a:pPr marL="0" algn="ctr" defTabSz="914400" rtl="1" eaLnBrk="1" latinLnBrk="0" hangingPunct="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5</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1</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4</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7</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3</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6</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4132">
                <a:tc>
                  <a:txBody>
                    <a:bodyPr/>
                    <a:lstStyle/>
                    <a:p>
                      <a:pPr marL="0" algn="ctr" defTabSz="914400" rtl="1" eaLnBrk="1" latinLnBrk="0" hangingPunct="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6</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7</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5</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6</a:t>
                      </a:r>
                      <a:endParaRPr lang="en-US" sz="3000" b="1" kern="120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4</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1" eaLnBrk="1" latinLnBrk="0" hangingPunct="1">
                        <a:spcAft>
                          <a:spcPts val="0"/>
                        </a:spcAft>
                        <a:tabLst>
                          <a:tab pos="53340" algn="l"/>
                          <a:tab pos="143510" algn="l"/>
                        </a:tabLst>
                      </a:pPr>
                      <a:r>
                        <a:rPr lang="ar-IQ"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5</a:t>
                      </a:r>
                      <a:endParaRPr lang="en-US" sz="3000" b="1" kern="1200"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txBody>
                  <a:tcPr marL="68569" marR="685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a:bodyPr>
          <a:lstStyle/>
          <a:p>
            <a:pPr marL="0" indent="0" eaLnBrk="1" fontAlgn="auto" hangingPunct="1">
              <a:spcAft>
                <a:spcPts val="0"/>
              </a:spcAft>
              <a:buFont typeface="Arial" pitchFamily="34" charset="0"/>
              <a:buNone/>
              <a:defRPr/>
            </a:pPr>
            <a:r>
              <a:rPr lang="ar-SA" sz="3000"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عدد المباريات في طريقة سحبة الدوري</a:t>
            </a:r>
            <a:endParaRPr lang="en-US" sz="3000" b="1" u="sng"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spcAft>
                <a:spcPts val="0"/>
              </a:spcAft>
              <a:buFont typeface="Arial" pitchFamily="34" charset="0"/>
              <a:buNone/>
              <a:tabLst>
                <a:tab pos="53340" algn="l"/>
                <a:tab pos="143510" algn="l"/>
              </a:tabLst>
              <a:defRPr/>
            </a:pPr>
            <a:r>
              <a:rPr lang="ar-SA"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يتم حساب عدد المباريات وفق القاعدة التالية :</a:t>
            </a:r>
            <a:endPar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عدد الفرق المشاركة </a:t>
            </a:r>
            <a:r>
              <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x </a:t>
            </a: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(عدد الفرق المشاركة – 1) </a:t>
            </a:r>
          </a:p>
          <a:p>
            <a:pPr marL="0" indent="0" algn="just"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عدد المباريات = </a:t>
            </a:r>
            <a:endPar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IQ" dirty="0" smtClean="0"/>
              <a:t>                                            </a:t>
            </a: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a:t>
            </a:r>
          </a:p>
          <a:p>
            <a:pPr marL="0" indent="0"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7 </a:t>
            </a:r>
            <a:r>
              <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x </a:t>
            </a: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( 7-1 )</a:t>
            </a:r>
          </a:p>
          <a:p>
            <a:pPr marL="0" indent="0"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 </a:t>
            </a:r>
            <a:endPar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2</a:t>
            </a:r>
          </a:p>
          <a:p>
            <a:pPr marL="0" indent="0"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42</a:t>
            </a:r>
          </a:p>
          <a:p>
            <a:pPr marL="0" indent="0"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    </a:t>
            </a:r>
            <a:endPar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2</a:t>
            </a:r>
          </a:p>
          <a:p>
            <a:pPr marL="0" indent="0"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 21 </a:t>
            </a:r>
            <a:r>
              <a:rPr lang="ar-IQ" sz="3000" b="1" dirty="0" err="1"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مبارة</a:t>
            </a: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a:t>
            </a:r>
          </a:p>
        </p:txBody>
      </p:sp>
      <p:cxnSp>
        <p:nvCxnSpPr>
          <p:cNvPr id="5" name="رابط مستقيم 4"/>
          <p:cNvCxnSpPr/>
          <p:nvPr/>
        </p:nvCxnSpPr>
        <p:spPr>
          <a:xfrm flipH="1">
            <a:off x="395288" y="1989138"/>
            <a:ext cx="6408737"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 name="رابط مستقيم 3"/>
          <p:cNvCxnSpPr/>
          <p:nvPr/>
        </p:nvCxnSpPr>
        <p:spPr>
          <a:xfrm flipH="1">
            <a:off x="4284663" y="3573463"/>
            <a:ext cx="2671762"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 name="رابط مستقيم 5"/>
          <p:cNvCxnSpPr/>
          <p:nvPr/>
        </p:nvCxnSpPr>
        <p:spPr>
          <a:xfrm flipH="1">
            <a:off x="4437063" y="5229225"/>
            <a:ext cx="2671762"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a:bodyPr>
          <a:lstStyle/>
          <a:p>
            <a:pPr marL="0" indent="0" eaLnBrk="1" fontAlgn="auto" hangingPunct="1">
              <a:spcAft>
                <a:spcPts val="0"/>
              </a:spcAft>
              <a:buFont typeface="Arial" pitchFamily="34" charset="0"/>
              <a:buNone/>
              <a:defRPr/>
            </a:pP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2 . أما أذا كان عدد الفرق زوجي فيكون عدد الأدوار = عدد الفرق _1 </a:t>
            </a:r>
            <a:endPar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SA"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عدد المباريات = عدد الفرق</a:t>
            </a:r>
            <a:r>
              <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a:t>
            </a:r>
            <a:r>
              <a:rPr lang="ar-SA"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(عدد الفرق -1).</a:t>
            </a:r>
            <a:endParaRPr lang="ar-IQ"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endParaRPr lang="en-US" sz="30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endParaRPr lang="ar-IQ"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5206" y="-22019"/>
            <a:ext cx="9144000" cy="6858000"/>
          </a:xfrm>
          <a:noFill/>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rtlCol="1">
            <a:normAutofit/>
          </a:bodyPr>
          <a:lstStyle/>
          <a:p>
            <a:pPr marL="0" indent="0" algn="justLow" eaLnBrk="1" fontAlgn="auto" hangingPunct="1">
              <a:lnSpc>
                <a:spcPct val="115000"/>
              </a:lnSpc>
              <a:spcAft>
                <a:spcPts val="0"/>
              </a:spcAft>
              <a:buFont typeface="Arial" pitchFamily="34" charset="0"/>
              <a:buNone/>
              <a:tabLst>
                <a:tab pos="53340" algn="l"/>
                <a:tab pos="143510" algn="l"/>
              </a:tabLst>
              <a:defRPr/>
            </a:pPr>
            <a:endParaRPr lang="ar-IQ" b="1" u="sng" dirty="0" smtClean="0">
              <a:effectLst>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115000"/>
              </a:lnSpc>
              <a:spcAft>
                <a:spcPts val="0"/>
              </a:spcAft>
              <a:buFont typeface="Arial" pitchFamily="34" charset="0"/>
              <a:buNone/>
              <a:tabLst>
                <a:tab pos="53340" algn="l"/>
                <a:tab pos="143510" algn="l"/>
              </a:tabLst>
              <a:defRPr/>
            </a:pPr>
            <a:endParaRPr lang="ar-IQ" sz="3600" b="1" u="sng"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115000"/>
              </a:lnSpc>
              <a:spcAft>
                <a:spcPts val="0"/>
              </a:spcAft>
              <a:buFont typeface="Arial" pitchFamily="34" charset="0"/>
              <a:buNone/>
              <a:tabLst>
                <a:tab pos="53340" algn="l"/>
                <a:tab pos="143510" algn="l"/>
              </a:tabLst>
              <a:defRPr/>
            </a:pPr>
            <a:r>
              <a:rPr lang="ar-SA" sz="3600" b="1" u="sng"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من أهم طرق تنظيم الدورات الرياضية الطرق التالية </a:t>
            </a:r>
            <a:r>
              <a:rPr lang="ar-SA"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a:t>
            </a:r>
            <a:endParaRPr lang="en-US"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endParaRPr>
          </a:p>
          <a:p>
            <a:pPr marL="514350" indent="-514350" algn="justLow" eaLnBrk="1" fontAlgn="auto" hangingPunct="1">
              <a:lnSpc>
                <a:spcPct val="115000"/>
              </a:lnSpc>
              <a:spcAft>
                <a:spcPts val="0"/>
              </a:spcAft>
              <a:buFont typeface="+mj-lt"/>
              <a:buAutoNum type="arabicPeriod"/>
              <a:tabLst>
                <a:tab pos="53340" algn="l"/>
                <a:tab pos="143510" algn="l"/>
              </a:tabLst>
              <a:defRPr/>
            </a:pPr>
            <a:r>
              <a:rPr lang="ar-SA"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طريقة خروج المغلوب</a:t>
            </a:r>
            <a:r>
              <a:rPr lang="ar-IQ"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من مباره واحدة </a:t>
            </a:r>
            <a:r>
              <a:rPr lang="ar-SA"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بالتقسيط الفردي .</a:t>
            </a:r>
            <a:endParaRPr lang="en-US" sz="28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endParaRPr>
          </a:p>
          <a:p>
            <a:pPr marL="514350" indent="-514350" algn="justLow" eaLnBrk="1" fontAlgn="auto" hangingPunct="1">
              <a:lnSpc>
                <a:spcPct val="115000"/>
              </a:lnSpc>
              <a:spcAft>
                <a:spcPts val="0"/>
              </a:spcAft>
              <a:buFont typeface="+mj-lt"/>
              <a:buAutoNum type="arabicPeriod"/>
              <a:tabLst>
                <a:tab pos="53340" algn="l"/>
                <a:tab pos="143510" algn="l"/>
              </a:tabLst>
              <a:defRPr/>
            </a:pPr>
            <a:r>
              <a:rPr lang="ar-SA"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طريقة خروج المغلوب</a:t>
            </a:r>
            <a:r>
              <a:rPr lang="ar-IQ"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من مباراتين </a:t>
            </a:r>
            <a:r>
              <a:rPr lang="ar-SA"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بالتقسيط الزوجي .</a:t>
            </a:r>
            <a:endParaRPr lang="en-US" sz="28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endParaRPr>
          </a:p>
          <a:p>
            <a:pPr marL="514350" indent="-514350" eaLnBrk="1" fontAlgn="auto" hangingPunct="1">
              <a:spcAft>
                <a:spcPts val="0"/>
              </a:spcAft>
              <a:buFont typeface="+mj-lt"/>
              <a:buAutoNum type="arabicPeriod"/>
              <a:defRPr/>
            </a:pPr>
            <a:r>
              <a:rPr lang="ar-SA"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طريقة الدوري .</a:t>
            </a:r>
            <a:endParaRPr lang="ar-IQ"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80">
                                          <p:stCondLst>
                                            <p:cond delay="0"/>
                                          </p:stCondLst>
                                        </p:cTn>
                                        <p:tgtEl>
                                          <p:spTgt spid="3">
                                            <p:txEl>
                                              <p:pRg st="2" end="2"/>
                                            </p:txEl>
                                          </p:spTgt>
                                        </p:tgtEl>
                                      </p:cBhvr>
                                    </p:animEffect>
                                    <p:anim calcmode="lin" valueType="num">
                                      <p:cBhvr>
                                        <p:cTn id="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2" end="2"/>
                                            </p:txEl>
                                          </p:spTgt>
                                        </p:tgtEl>
                                      </p:cBhvr>
                                      <p:to x="100000" y="60000"/>
                                    </p:animScale>
                                    <p:animScale>
                                      <p:cBhvr>
                                        <p:cTn id="14" dur="166" decel="50000">
                                          <p:stCondLst>
                                            <p:cond delay="676"/>
                                          </p:stCondLst>
                                        </p:cTn>
                                        <p:tgtEl>
                                          <p:spTgt spid="3">
                                            <p:txEl>
                                              <p:pRg st="2" end="2"/>
                                            </p:txEl>
                                          </p:spTgt>
                                        </p:tgtEl>
                                      </p:cBhvr>
                                      <p:to x="100000" y="100000"/>
                                    </p:animScale>
                                    <p:animScale>
                                      <p:cBhvr>
                                        <p:cTn id="15" dur="26">
                                          <p:stCondLst>
                                            <p:cond delay="1312"/>
                                          </p:stCondLst>
                                        </p:cTn>
                                        <p:tgtEl>
                                          <p:spTgt spid="3">
                                            <p:txEl>
                                              <p:pRg st="2" end="2"/>
                                            </p:txEl>
                                          </p:spTgt>
                                        </p:tgtEl>
                                      </p:cBhvr>
                                      <p:to x="100000" y="80000"/>
                                    </p:animScale>
                                    <p:animScale>
                                      <p:cBhvr>
                                        <p:cTn id="16" dur="166" decel="50000">
                                          <p:stCondLst>
                                            <p:cond delay="1338"/>
                                          </p:stCondLst>
                                        </p:cTn>
                                        <p:tgtEl>
                                          <p:spTgt spid="3">
                                            <p:txEl>
                                              <p:pRg st="2" end="2"/>
                                            </p:txEl>
                                          </p:spTgt>
                                        </p:tgtEl>
                                      </p:cBhvr>
                                      <p:to x="100000" y="100000"/>
                                    </p:animScale>
                                    <p:animScale>
                                      <p:cBhvr>
                                        <p:cTn id="17" dur="26">
                                          <p:stCondLst>
                                            <p:cond delay="1642"/>
                                          </p:stCondLst>
                                        </p:cTn>
                                        <p:tgtEl>
                                          <p:spTgt spid="3">
                                            <p:txEl>
                                              <p:pRg st="2" end="2"/>
                                            </p:txEl>
                                          </p:spTgt>
                                        </p:tgtEl>
                                      </p:cBhvr>
                                      <p:to x="100000" y="90000"/>
                                    </p:animScale>
                                    <p:animScale>
                                      <p:cBhvr>
                                        <p:cTn id="18" dur="166" decel="50000">
                                          <p:stCondLst>
                                            <p:cond delay="1668"/>
                                          </p:stCondLst>
                                        </p:cTn>
                                        <p:tgtEl>
                                          <p:spTgt spid="3">
                                            <p:txEl>
                                              <p:pRg st="2" end="2"/>
                                            </p:txEl>
                                          </p:spTgt>
                                        </p:tgtEl>
                                      </p:cBhvr>
                                      <p:to x="100000" y="100000"/>
                                    </p:animScale>
                                    <p:animScale>
                                      <p:cBhvr>
                                        <p:cTn id="19" dur="26">
                                          <p:stCondLst>
                                            <p:cond delay="1808"/>
                                          </p:stCondLst>
                                        </p:cTn>
                                        <p:tgtEl>
                                          <p:spTgt spid="3">
                                            <p:txEl>
                                              <p:pRg st="2" end="2"/>
                                            </p:txEl>
                                          </p:spTgt>
                                        </p:tgtEl>
                                      </p:cBhvr>
                                      <p:to x="100000" y="95000"/>
                                    </p:animScale>
                                    <p:animScale>
                                      <p:cBhvr>
                                        <p:cTn id="20" dur="166" decel="50000">
                                          <p:stCondLst>
                                            <p:cond delay="1834"/>
                                          </p:stCondLst>
                                        </p:cTn>
                                        <p:tgtEl>
                                          <p:spTgt spid="3">
                                            <p:txEl>
                                              <p:pRg st="2" end="2"/>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ipe(down)">
                                      <p:cBhvr>
                                        <p:cTn id="25" dur="580">
                                          <p:stCondLst>
                                            <p:cond delay="0"/>
                                          </p:stCondLst>
                                        </p:cTn>
                                        <p:tgtEl>
                                          <p:spTgt spid="3">
                                            <p:txEl>
                                              <p:pRg st="3" end="3"/>
                                            </p:txEl>
                                          </p:spTgt>
                                        </p:tgtEl>
                                      </p:cBhvr>
                                    </p:animEffect>
                                    <p:anim calcmode="lin" valueType="num">
                                      <p:cBhvr>
                                        <p:cTn id="26"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3" end="3"/>
                                            </p:txEl>
                                          </p:spTgt>
                                        </p:tgtEl>
                                      </p:cBhvr>
                                      <p:to x="100000" y="60000"/>
                                    </p:animScale>
                                    <p:animScale>
                                      <p:cBhvr>
                                        <p:cTn id="32" dur="166" decel="50000">
                                          <p:stCondLst>
                                            <p:cond delay="676"/>
                                          </p:stCondLst>
                                        </p:cTn>
                                        <p:tgtEl>
                                          <p:spTgt spid="3">
                                            <p:txEl>
                                              <p:pRg st="3" end="3"/>
                                            </p:txEl>
                                          </p:spTgt>
                                        </p:tgtEl>
                                      </p:cBhvr>
                                      <p:to x="100000" y="100000"/>
                                    </p:animScale>
                                    <p:animScale>
                                      <p:cBhvr>
                                        <p:cTn id="33" dur="26">
                                          <p:stCondLst>
                                            <p:cond delay="1312"/>
                                          </p:stCondLst>
                                        </p:cTn>
                                        <p:tgtEl>
                                          <p:spTgt spid="3">
                                            <p:txEl>
                                              <p:pRg st="3" end="3"/>
                                            </p:txEl>
                                          </p:spTgt>
                                        </p:tgtEl>
                                      </p:cBhvr>
                                      <p:to x="100000" y="80000"/>
                                    </p:animScale>
                                    <p:animScale>
                                      <p:cBhvr>
                                        <p:cTn id="34" dur="166" decel="50000">
                                          <p:stCondLst>
                                            <p:cond delay="1338"/>
                                          </p:stCondLst>
                                        </p:cTn>
                                        <p:tgtEl>
                                          <p:spTgt spid="3">
                                            <p:txEl>
                                              <p:pRg st="3" end="3"/>
                                            </p:txEl>
                                          </p:spTgt>
                                        </p:tgtEl>
                                      </p:cBhvr>
                                      <p:to x="100000" y="100000"/>
                                    </p:animScale>
                                    <p:animScale>
                                      <p:cBhvr>
                                        <p:cTn id="35" dur="26">
                                          <p:stCondLst>
                                            <p:cond delay="1642"/>
                                          </p:stCondLst>
                                        </p:cTn>
                                        <p:tgtEl>
                                          <p:spTgt spid="3">
                                            <p:txEl>
                                              <p:pRg st="3" end="3"/>
                                            </p:txEl>
                                          </p:spTgt>
                                        </p:tgtEl>
                                      </p:cBhvr>
                                      <p:to x="100000" y="90000"/>
                                    </p:animScale>
                                    <p:animScale>
                                      <p:cBhvr>
                                        <p:cTn id="36" dur="166" decel="50000">
                                          <p:stCondLst>
                                            <p:cond delay="1668"/>
                                          </p:stCondLst>
                                        </p:cTn>
                                        <p:tgtEl>
                                          <p:spTgt spid="3">
                                            <p:txEl>
                                              <p:pRg st="3" end="3"/>
                                            </p:txEl>
                                          </p:spTgt>
                                        </p:tgtEl>
                                      </p:cBhvr>
                                      <p:to x="100000" y="100000"/>
                                    </p:animScale>
                                    <p:animScale>
                                      <p:cBhvr>
                                        <p:cTn id="37" dur="26">
                                          <p:stCondLst>
                                            <p:cond delay="1808"/>
                                          </p:stCondLst>
                                        </p:cTn>
                                        <p:tgtEl>
                                          <p:spTgt spid="3">
                                            <p:txEl>
                                              <p:pRg st="3" end="3"/>
                                            </p:txEl>
                                          </p:spTgt>
                                        </p:tgtEl>
                                      </p:cBhvr>
                                      <p:to x="100000" y="95000"/>
                                    </p:animScale>
                                    <p:animScale>
                                      <p:cBhvr>
                                        <p:cTn id="38" dur="166" decel="50000">
                                          <p:stCondLst>
                                            <p:cond delay="1834"/>
                                          </p:stCondLst>
                                        </p:cTn>
                                        <p:tgtEl>
                                          <p:spTgt spid="3">
                                            <p:txEl>
                                              <p:pRg st="3" end="3"/>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wipe(down)">
                                      <p:cBhvr>
                                        <p:cTn id="43" dur="580">
                                          <p:stCondLst>
                                            <p:cond delay="0"/>
                                          </p:stCondLst>
                                        </p:cTn>
                                        <p:tgtEl>
                                          <p:spTgt spid="3">
                                            <p:txEl>
                                              <p:pRg st="4" end="4"/>
                                            </p:txEl>
                                          </p:spTgt>
                                        </p:tgtEl>
                                      </p:cBhvr>
                                    </p:animEffect>
                                    <p:anim calcmode="lin" valueType="num">
                                      <p:cBhvr>
                                        <p:cTn id="44"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4" end="4"/>
                                            </p:txEl>
                                          </p:spTgt>
                                        </p:tgtEl>
                                      </p:cBhvr>
                                      <p:to x="100000" y="60000"/>
                                    </p:animScale>
                                    <p:animScale>
                                      <p:cBhvr>
                                        <p:cTn id="50" dur="166" decel="50000">
                                          <p:stCondLst>
                                            <p:cond delay="676"/>
                                          </p:stCondLst>
                                        </p:cTn>
                                        <p:tgtEl>
                                          <p:spTgt spid="3">
                                            <p:txEl>
                                              <p:pRg st="4" end="4"/>
                                            </p:txEl>
                                          </p:spTgt>
                                        </p:tgtEl>
                                      </p:cBhvr>
                                      <p:to x="100000" y="100000"/>
                                    </p:animScale>
                                    <p:animScale>
                                      <p:cBhvr>
                                        <p:cTn id="51" dur="26">
                                          <p:stCondLst>
                                            <p:cond delay="1312"/>
                                          </p:stCondLst>
                                        </p:cTn>
                                        <p:tgtEl>
                                          <p:spTgt spid="3">
                                            <p:txEl>
                                              <p:pRg st="4" end="4"/>
                                            </p:txEl>
                                          </p:spTgt>
                                        </p:tgtEl>
                                      </p:cBhvr>
                                      <p:to x="100000" y="80000"/>
                                    </p:animScale>
                                    <p:animScale>
                                      <p:cBhvr>
                                        <p:cTn id="52" dur="166" decel="50000">
                                          <p:stCondLst>
                                            <p:cond delay="1338"/>
                                          </p:stCondLst>
                                        </p:cTn>
                                        <p:tgtEl>
                                          <p:spTgt spid="3">
                                            <p:txEl>
                                              <p:pRg st="4" end="4"/>
                                            </p:txEl>
                                          </p:spTgt>
                                        </p:tgtEl>
                                      </p:cBhvr>
                                      <p:to x="100000" y="100000"/>
                                    </p:animScale>
                                    <p:animScale>
                                      <p:cBhvr>
                                        <p:cTn id="53" dur="26">
                                          <p:stCondLst>
                                            <p:cond delay="1642"/>
                                          </p:stCondLst>
                                        </p:cTn>
                                        <p:tgtEl>
                                          <p:spTgt spid="3">
                                            <p:txEl>
                                              <p:pRg st="4" end="4"/>
                                            </p:txEl>
                                          </p:spTgt>
                                        </p:tgtEl>
                                      </p:cBhvr>
                                      <p:to x="100000" y="90000"/>
                                    </p:animScale>
                                    <p:animScale>
                                      <p:cBhvr>
                                        <p:cTn id="54" dur="166" decel="50000">
                                          <p:stCondLst>
                                            <p:cond delay="1668"/>
                                          </p:stCondLst>
                                        </p:cTn>
                                        <p:tgtEl>
                                          <p:spTgt spid="3">
                                            <p:txEl>
                                              <p:pRg st="4" end="4"/>
                                            </p:txEl>
                                          </p:spTgt>
                                        </p:tgtEl>
                                      </p:cBhvr>
                                      <p:to x="100000" y="100000"/>
                                    </p:animScale>
                                    <p:animScale>
                                      <p:cBhvr>
                                        <p:cTn id="55" dur="26">
                                          <p:stCondLst>
                                            <p:cond delay="1808"/>
                                          </p:stCondLst>
                                        </p:cTn>
                                        <p:tgtEl>
                                          <p:spTgt spid="3">
                                            <p:txEl>
                                              <p:pRg st="4" end="4"/>
                                            </p:txEl>
                                          </p:spTgt>
                                        </p:tgtEl>
                                      </p:cBhvr>
                                      <p:to x="100000" y="95000"/>
                                    </p:animScale>
                                    <p:animScale>
                                      <p:cBhvr>
                                        <p:cTn id="56" dur="166" decel="50000">
                                          <p:stCondLst>
                                            <p:cond delay="1834"/>
                                          </p:stCondLst>
                                        </p:cTn>
                                        <p:tgtEl>
                                          <p:spTgt spid="3">
                                            <p:txEl>
                                              <p:pRg st="4" end="4"/>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5" end="5"/>
                                            </p:txEl>
                                          </p:spTgt>
                                        </p:tgtEl>
                                        <p:attrNameLst>
                                          <p:attrName>style.visibility</p:attrName>
                                        </p:attrNameLst>
                                      </p:cBhvr>
                                      <p:to>
                                        <p:strVal val="visible"/>
                                      </p:to>
                                    </p:set>
                                    <p:animEffect transition="in" filter="wipe(down)">
                                      <p:cBhvr>
                                        <p:cTn id="61" dur="580">
                                          <p:stCondLst>
                                            <p:cond delay="0"/>
                                          </p:stCondLst>
                                        </p:cTn>
                                        <p:tgtEl>
                                          <p:spTgt spid="3">
                                            <p:txEl>
                                              <p:pRg st="5" end="5"/>
                                            </p:txEl>
                                          </p:spTgt>
                                        </p:tgtEl>
                                      </p:cBhvr>
                                    </p:animEffect>
                                    <p:anim calcmode="lin" valueType="num">
                                      <p:cBhvr>
                                        <p:cTn id="62"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5" end="5"/>
                                            </p:txEl>
                                          </p:spTgt>
                                        </p:tgtEl>
                                      </p:cBhvr>
                                      <p:to x="100000" y="60000"/>
                                    </p:animScale>
                                    <p:animScale>
                                      <p:cBhvr>
                                        <p:cTn id="68" dur="166" decel="50000">
                                          <p:stCondLst>
                                            <p:cond delay="676"/>
                                          </p:stCondLst>
                                        </p:cTn>
                                        <p:tgtEl>
                                          <p:spTgt spid="3">
                                            <p:txEl>
                                              <p:pRg st="5" end="5"/>
                                            </p:txEl>
                                          </p:spTgt>
                                        </p:tgtEl>
                                      </p:cBhvr>
                                      <p:to x="100000" y="100000"/>
                                    </p:animScale>
                                    <p:animScale>
                                      <p:cBhvr>
                                        <p:cTn id="69" dur="26">
                                          <p:stCondLst>
                                            <p:cond delay="1312"/>
                                          </p:stCondLst>
                                        </p:cTn>
                                        <p:tgtEl>
                                          <p:spTgt spid="3">
                                            <p:txEl>
                                              <p:pRg st="5" end="5"/>
                                            </p:txEl>
                                          </p:spTgt>
                                        </p:tgtEl>
                                      </p:cBhvr>
                                      <p:to x="100000" y="80000"/>
                                    </p:animScale>
                                    <p:animScale>
                                      <p:cBhvr>
                                        <p:cTn id="70" dur="166" decel="50000">
                                          <p:stCondLst>
                                            <p:cond delay="1338"/>
                                          </p:stCondLst>
                                        </p:cTn>
                                        <p:tgtEl>
                                          <p:spTgt spid="3">
                                            <p:txEl>
                                              <p:pRg st="5" end="5"/>
                                            </p:txEl>
                                          </p:spTgt>
                                        </p:tgtEl>
                                      </p:cBhvr>
                                      <p:to x="100000" y="100000"/>
                                    </p:animScale>
                                    <p:animScale>
                                      <p:cBhvr>
                                        <p:cTn id="71" dur="26">
                                          <p:stCondLst>
                                            <p:cond delay="1642"/>
                                          </p:stCondLst>
                                        </p:cTn>
                                        <p:tgtEl>
                                          <p:spTgt spid="3">
                                            <p:txEl>
                                              <p:pRg st="5" end="5"/>
                                            </p:txEl>
                                          </p:spTgt>
                                        </p:tgtEl>
                                      </p:cBhvr>
                                      <p:to x="100000" y="90000"/>
                                    </p:animScale>
                                    <p:animScale>
                                      <p:cBhvr>
                                        <p:cTn id="72" dur="166" decel="50000">
                                          <p:stCondLst>
                                            <p:cond delay="1668"/>
                                          </p:stCondLst>
                                        </p:cTn>
                                        <p:tgtEl>
                                          <p:spTgt spid="3">
                                            <p:txEl>
                                              <p:pRg st="5" end="5"/>
                                            </p:txEl>
                                          </p:spTgt>
                                        </p:tgtEl>
                                      </p:cBhvr>
                                      <p:to x="100000" y="100000"/>
                                    </p:animScale>
                                    <p:animScale>
                                      <p:cBhvr>
                                        <p:cTn id="73" dur="26">
                                          <p:stCondLst>
                                            <p:cond delay="1808"/>
                                          </p:stCondLst>
                                        </p:cTn>
                                        <p:tgtEl>
                                          <p:spTgt spid="3">
                                            <p:txEl>
                                              <p:pRg st="5" end="5"/>
                                            </p:txEl>
                                          </p:spTgt>
                                        </p:tgtEl>
                                      </p:cBhvr>
                                      <p:to x="100000" y="95000"/>
                                    </p:animScale>
                                    <p:animScale>
                                      <p:cBhvr>
                                        <p:cTn id="74"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a:bodyPr>
          <a:lstStyle/>
          <a:p>
            <a:pPr marL="0" indent="0" algn="justLow" eaLnBrk="1" fontAlgn="auto" hangingPunct="1">
              <a:lnSpc>
                <a:spcPct val="115000"/>
              </a:lnSpc>
              <a:spcAft>
                <a:spcPts val="0"/>
              </a:spcAft>
              <a:buFont typeface="Arial" pitchFamily="34" charset="0"/>
              <a:buNone/>
              <a:tabLst>
                <a:tab pos="53340" algn="l"/>
                <a:tab pos="143510" algn="l"/>
              </a:tabLst>
              <a:defRPr/>
            </a:pPr>
            <a:endParaRPr lang="ar-IQ" b="1" dirty="0" smtClean="0">
              <a:effectLst>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115000"/>
              </a:lnSpc>
              <a:spcAft>
                <a:spcPts val="0"/>
              </a:spcAft>
              <a:buFont typeface="Arial" pitchFamily="34" charset="0"/>
              <a:buNone/>
              <a:tabLst>
                <a:tab pos="53340" algn="l"/>
                <a:tab pos="143510" algn="l"/>
              </a:tabLst>
              <a:defRPr/>
            </a:pPr>
            <a:r>
              <a:rPr lang="ar-IQ"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1 </a:t>
            </a:r>
            <a:r>
              <a:rPr lang="ar-SA"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_ </a:t>
            </a:r>
            <a:r>
              <a:rPr lang="ar-SA" sz="3600" b="1" u="sng"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خروج المغلوب من مرة واحدة (التقسيط الفردي):</a:t>
            </a:r>
            <a:endParaRPr lang="en-US" sz="3600" b="1" u="sng"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115000"/>
              </a:lnSpc>
              <a:spcAft>
                <a:spcPts val="0"/>
              </a:spcAft>
              <a:buFont typeface="Arial" pitchFamily="34" charset="0"/>
              <a:buNone/>
              <a:tabLst>
                <a:tab pos="53340" algn="l"/>
                <a:tab pos="143510" algn="l"/>
              </a:tabLst>
              <a:defRPr/>
            </a:pPr>
            <a:r>
              <a:rPr lang="ar-SA"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هو أسلوب يستعمل في المسابقات الرياضية حيث يحرم المغلوب فور خسارته المباراة من الفوز بالبطولة بينما يتأهل الرابح لمستوى أعلى.</a:t>
            </a:r>
            <a:endParaRPr lang="en-US"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115000"/>
              </a:lnSpc>
              <a:spcAft>
                <a:spcPts val="0"/>
              </a:spcAft>
              <a:buFont typeface="Arial" pitchFamily="34" charset="0"/>
              <a:buNone/>
              <a:tabLst>
                <a:tab pos="53340" algn="l"/>
                <a:tab pos="143510" algn="l"/>
              </a:tabLst>
              <a:defRPr/>
            </a:pPr>
            <a:r>
              <a:rPr lang="ar-SA"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هذا لا يعني بالضرورة أن المغلوب سيترك المسابقة نهائياً ففي العديد من المسابقات تكون هناك مباريات تتم بين المغلوبين أنفسهم (مثل مباراة الثالث والرابع في كاس العالم لكرة القدم). هذه الطريقة ناجحة في المسابقات التي يكون فيها عدد كبير من المتنافسين.</a:t>
            </a:r>
            <a:endParaRPr lang="en-US"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eaLnBrk="1" fontAlgn="auto" hangingPunct="1">
              <a:spcAft>
                <a:spcPts val="0"/>
              </a:spcAft>
              <a:buFont typeface="Arial" pitchFamily="34" charset="0"/>
              <a:buChar char="•"/>
              <a:defRPr/>
            </a:pPr>
            <a:endParaRPr lang="ar-IQ" dirty="0" smtClean="0"/>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fontScale="92500" lnSpcReduction="10000"/>
          </a:bodyPr>
          <a:lstStyle/>
          <a:p>
            <a:pPr marL="0" indent="0" algn="justLow" eaLnBrk="1" fontAlgn="auto" hangingPunct="1">
              <a:spcAft>
                <a:spcPts val="0"/>
              </a:spcAft>
              <a:buFont typeface="Arial" pitchFamily="34" charset="0"/>
              <a:buNone/>
              <a:tabLst>
                <a:tab pos="53340" algn="l"/>
                <a:tab pos="143510" algn="l"/>
              </a:tabLst>
              <a:defRPr/>
            </a:pPr>
            <a:endParaRPr lang="ar-IQ" b="1" dirty="0" smtClean="0">
              <a:effectLst>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spcAft>
                <a:spcPts val="0"/>
              </a:spcAft>
              <a:buFont typeface="Arial" pitchFamily="34" charset="0"/>
              <a:buNone/>
              <a:tabLst>
                <a:tab pos="53340" algn="l"/>
                <a:tab pos="143510" algn="l"/>
              </a:tabLst>
              <a:defRPr/>
            </a:pPr>
            <a:r>
              <a:rPr lang="ar-SA" sz="3600" b="1" u="sng"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مثال</a:t>
            </a:r>
            <a:r>
              <a:rPr lang="ar-SA" dirty="0" smtClean="0">
                <a:solidFill>
                  <a:srgbClr val="FFFF00"/>
                </a:solidFill>
                <a:effectLst>
                  <a:outerShdw blurRad="50800" dist="38100" algn="tr" rotWithShape="0">
                    <a:prstClr val="black">
                      <a:alpha val="40000"/>
                    </a:prstClr>
                  </a:outerShdw>
                </a:effectLst>
                <a:latin typeface="Times New Roman"/>
                <a:ea typeface="Times New Roman"/>
                <a:cs typeface="Simplified Arabic"/>
              </a:rPr>
              <a:t>:</a:t>
            </a:r>
            <a:r>
              <a:rPr lang="ar-SA" dirty="0" smtClean="0">
                <a:effectLst>
                  <a:outerShdw blurRad="50800" dist="38100" algn="tr" rotWithShape="0">
                    <a:prstClr val="black">
                      <a:alpha val="40000"/>
                    </a:prstClr>
                  </a:outerShdw>
                </a:effectLst>
                <a:latin typeface="Times New Roman"/>
                <a:ea typeface="Times New Roman"/>
                <a:cs typeface="Simplified Arabic"/>
              </a:rPr>
              <a:t> </a:t>
            </a:r>
            <a:r>
              <a:rPr lang="ar-SA"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اجري سحبة بخروج المغلوب من مرة واحدة  ل(4) فرق من الدوري العراق الممتاز لعام 2015.</a:t>
            </a:r>
            <a:endParaRPr lang="en-US"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spcAft>
                <a:spcPts val="0"/>
              </a:spcAft>
              <a:buFont typeface="Arial" pitchFamily="34" charset="0"/>
              <a:buNone/>
              <a:tabLst>
                <a:tab pos="53340" algn="l"/>
                <a:tab pos="143510" algn="l"/>
              </a:tabLst>
              <a:defRPr/>
            </a:pPr>
            <a:r>
              <a:rPr lang="ar-SA" sz="3600" b="1" u="sng"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الحل</a:t>
            </a:r>
            <a:r>
              <a:rPr lang="ar-SA" dirty="0" smtClean="0">
                <a:solidFill>
                  <a:srgbClr val="FFFF00"/>
                </a:solidFill>
                <a:effectLst>
                  <a:outerShdw blurRad="50800" dist="38100" algn="tr" rotWithShape="0">
                    <a:prstClr val="black">
                      <a:alpha val="40000"/>
                    </a:prstClr>
                  </a:outerShdw>
                </a:effectLst>
                <a:latin typeface="Times New Roman"/>
                <a:ea typeface="Times New Roman"/>
                <a:cs typeface="Simplified Arabic"/>
              </a:rPr>
              <a:t>:</a:t>
            </a:r>
            <a:r>
              <a:rPr lang="ar-SA" dirty="0" smtClean="0">
                <a:effectLst>
                  <a:outerShdw blurRad="50800" dist="38100" algn="tr" rotWithShape="0">
                    <a:prstClr val="black">
                      <a:alpha val="40000"/>
                    </a:prstClr>
                  </a:outerShdw>
                </a:effectLst>
                <a:latin typeface="Times New Roman"/>
                <a:ea typeface="Times New Roman"/>
                <a:cs typeface="Simplified Arabic"/>
              </a:rPr>
              <a:t> </a:t>
            </a:r>
            <a:r>
              <a:rPr lang="ar-SA"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من اجل أجراء السبحة بالشكل الصحيح نتبع ما يلي :</a:t>
            </a:r>
            <a:endParaRPr lang="en-US"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Low" eaLnBrk="1" fontAlgn="auto" hangingPunct="1">
              <a:spcAft>
                <a:spcPts val="0"/>
              </a:spcAft>
              <a:buFont typeface="+mj-lt"/>
              <a:buAutoNum type="arabicPeriod"/>
              <a:tabLst>
                <a:tab pos="53340" algn="l"/>
                <a:tab pos="143510" algn="l"/>
              </a:tabLst>
              <a:defRPr/>
            </a:pPr>
            <a:r>
              <a:rPr lang="ar-SA"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نكتب أسماء الفرق إل(4) في أوراق صغير مطوية.</a:t>
            </a:r>
            <a:endParaRPr lang="en-US"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Low" eaLnBrk="1" fontAlgn="auto" hangingPunct="1">
              <a:spcAft>
                <a:spcPts val="0"/>
              </a:spcAft>
              <a:buFont typeface="+mj-lt"/>
              <a:buAutoNum type="arabicPeriod"/>
              <a:tabLst>
                <a:tab pos="53340" algn="l"/>
                <a:tab pos="143510" algn="l"/>
              </a:tabLst>
              <a:defRPr/>
            </a:pPr>
            <a:r>
              <a:rPr lang="ar-SA"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توضع في أناء وتسحب تباعا وبصورة عشوائية.</a:t>
            </a:r>
            <a:endParaRPr lang="en-US"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514350" indent="-514350" algn="justLow" eaLnBrk="1" fontAlgn="auto" hangingPunct="1">
              <a:spcAft>
                <a:spcPts val="0"/>
              </a:spcAft>
              <a:buFont typeface="+mj-lt"/>
              <a:buAutoNum type="arabicPeriod"/>
              <a:tabLst>
                <a:tab pos="53340" algn="l"/>
                <a:tab pos="143510" algn="l"/>
              </a:tabLst>
              <a:defRPr/>
            </a:pPr>
            <a:r>
              <a:rPr lang="ar-SA"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يرصد الاسم الأول أمام رقم 1 والاسم الثاني أمام رقم 2 والثالث أمام رقم 3 وهكذا حتى يتم رصد الجدول .</a:t>
            </a:r>
            <a:endParaRPr lang="en-US"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115000"/>
              </a:lnSpc>
              <a:spcAft>
                <a:spcPts val="0"/>
              </a:spcAft>
              <a:buFont typeface="Arial" pitchFamily="34" charset="0"/>
              <a:buNone/>
              <a:tabLst>
                <a:tab pos="53340" algn="l"/>
                <a:tab pos="143510" algn="l"/>
              </a:tabLst>
              <a:defRPr/>
            </a:pPr>
            <a:r>
              <a:rPr lang="ar-SA"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الزوراء</a:t>
            </a:r>
            <a:endParaRPr lang="en-US"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115000"/>
              </a:lnSpc>
              <a:spcAft>
                <a:spcPts val="0"/>
              </a:spcAft>
              <a:buFont typeface="Arial" pitchFamily="34" charset="0"/>
              <a:buNone/>
              <a:tabLst>
                <a:tab pos="53340" algn="l"/>
                <a:tab pos="143510" algn="l"/>
              </a:tabLst>
              <a:defRPr/>
            </a:pPr>
            <a:r>
              <a:rPr lang="ar-SA"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الجوية</a:t>
            </a:r>
            <a:endParaRPr lang="en-US"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115000"/>
              </a:lnSpc>
              <a:spcAft>
                <a:spcPts val="0"/>
              </a:spcAft>
              <a:buFont typeface="Arial" pitchFamily="34" charset="0"/>
              <a:buNone/>
              <a:tabLst>
                <a:tab pos="53340" algn="l"/>
                <a:tab pos="143510" algn="l"/>
              </a:tabLst>
              <a:defRPr/>
            </a:pPr>
            <a:r>
              <a:rPr lang="ar-SA"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الشرطة</a:t>
            </a:r>
            <a:endParaRPr lang="en-US"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ar-IQ" sz="3500"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الطلبة</a:t>
            </a:r>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3">
                                            <p:txEl>
                                              <p:pRg st="2" end="2"/>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p:cTn id="1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9" dur="500"/>
                                        <p:tgtEl>
                                          <p:spTgt spid="3">
                                            <p:txEl>
                                              <p:pRg st="3" end="3"/>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p:cTn id="2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4" dur="500"/>
                                        <p:tgtEl>
                                          <p:spTgt spid="3">
                                            <p:txEl>
                                              <p:pRg st="4" end="4"/>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p:cTn id="2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9" dur="500"/>
                                        <p:tgtEl>
                                          <p:spTgt spid="3">
                                            <p:txEl>
                                              <p:pRg st="5" end="5"/>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p:cTn id="3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4" dur="500"/>
                                        <p:tgtEl>
                                          <p:spTgt spid="3">
                                            <p:txEl>
                                              <p:pRg st="6" end="6"/>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p:cTn id="37"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39" dur="500"/>
                                        <p:tgtEl>
                                          <p:spTgt spid="3">
                                            <p:txEl>
                                              <p:pRg st="7" end="7"/>
                                            </p:txEl>
                                          </p:spTgt>
                                        </p:tgtEl>
                                      </p:cBhvr>
                                    </p:animEffect>
                                  </p:childTnLst>
                                </p:cTn>
                              </p:par>
                              <p:par>
                                <p:cTn id="40" presetID="53" presetClass="entr" presetSubtype="16" fill="hold" nodeType="with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 calcmode="lin" valueType="num">
                                      <p:cBhvr>
                                        <p:cTn id="42"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44" dur="500"/>
                                        <p:tgtEl>
                                          <p:spTgt spid="3">
                                            <p:txEl>
                                              <p:pRg st="8" end="8"/>
                                            </p:txEl>
                                          </p:spTgt>
                                        </p:tgtEl>
                                      </p:cBhvr>
                                    </p:animEffect>
                                  </p:childTnLst>
                                </p:cTn>
                              </p:par>
                              <p:par>
                                <p:cTn id="45" presetID="53" presetClass="entr" presetSubtype="16" fill="hold"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p:cTn id="47"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49"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fontScale="92500" lnSpcReduction="10000"/>
          </a:bodyPr>
          <a:lstStyle/>
          <a:p>
            <a:pPr marL="0" indent="0" eaLnBrk="1" fontAlgn="auto" hangingPunct="1">
              <a:spcAft>
                <a:spcPts val="0"/>
              </a:spcAft>
              <a:buFont typeface="Arial" pitchFamily="34" charset="0"/>
              <a:buNone/>
              <a:defRPr/>
            </a:pPr>
            <a:endParaRPr lang="ar-IQ" dirty="0" smtClean="0"/>
          </a:p>
          <a:p>
            <a:pPr marL="0" indent="0" algn="justLow" eaLnBrk="1" fontAlgn="auto" hangingPunct="1">
              <a:lnSpc>
                <a:spcPct val="200000"/>
              </a:lnSpc>
              <a:spcAft>
                <a:spcPts val="0"/>
              </a:spcAft>
              <a:buFont typeface="Arial" pitchFamily="34" charset="0"/>
              <a:buNone/>
              <a:tabLst>
                <a:tab pos="53340" algn="l"/>
                <a:tab pos="143510" algn="l"/>
              </a:tabLst>
              <a:defRPr/>
            </a:pPr>
            <a:r>
              <a:rPr lang="ar-IQ"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a:t>
            </a:r>
            <a:r>
              <a:rPr lang="ar-SA"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الزوراء</a:t>
            </a:r>
            <a:endParaRPr lang="en-US"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200000"/>
              </a:lnSpc>
              <a:spcAft>
                <a:spcPts val="0"/>
              </a:spcAft>
              <a:buFont typeface="Arial" pitchFamily="34" charset="0"/>
              <a:buNone/>
              <a:tabLst>
                <a:tab pos="53340" algn="l"/>
                <a:tab pos="143510" algn="l"/>
              </a:tabLst>
              <a:defRPr/>
            </a:pPr>
            <a:r>
              <a:rPr lang="ar-IQ"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a:t>
            </a:r>
            <a:r>
              <a:rPr lang="ar-SA"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الجوية</a:t>
            </a:r>
            <a:endParaRPr lang="en-US"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200000"/>
              </a:lnSpc>
              <a:spcAft>
                <a:spcPts val="0"/>
              </a:spcAft>
              <a:buFont typeface="Arial" pitchFamily="34" charset="0"/>
              <a:buNone/>
              <a:tabLst>
                <a:tab pos="53340" algn="l"/>
                <a:tab pos="143510" algn="l"/>
              </a:tabLst>
              <a:defRPr/>
            </a:pPr>
            <a:r>
              <a:rPr lang="ar-IQ"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a:t>
            </a:r>
            <a:r>
              <a:rPr lang="ar-SA"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الشرطة</a:t>
            </a:r>
            <a:endParaRPr lang="en-US"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lnSpc>
                <a:spcPct val="200000"/>
              </a:lnSpc>
              <a:spcAft>
                <a:spcPts val="0"/>
              </a:spcAft>
              <a:buFont typeface="Arial" pitchFamily="34" charset="0"/>
              <a:buNone/>
              <a:defRPr/>
            </a:pPr>
            <a:r>
              <a:rPr lang="ar-IQ"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الطلبة</a:t>
            </a:r>
            <a:endParaRPr lang="ar-IQ"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115000"/>
              </a:lnSpc>
              <a:spcAft>
                <a:spcPts val="0"/>
              </a:spcAft>
              <a:buFont typeface="Arial" pitchFamily="34" charset="0"/>
              <a:buNone/>
              <a:tabLst>
                <a:tab pos="53340" algn="l"/>
                <a:tab pos="143510" algn="l"/>
              </a:tabLst>
              <a:defRPr/>
            </a:pPr>
            <a:r>
              <a:rPr lang="ar-SA"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في هذا السحبة عندما يكون عدد الفرق زوجيا ومرفوع للقوه (2) (2,4,8,16,32........الخ ) </a:t>
            </a:r>
            <a:endParaRPr lang="en-US"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115000"/>
              </a:lnSpc>
              <a:spcAft>
                <a:spcPts val="0"/>
              </a:spcAft>
              <a:buFont typeface="Arial" pitchFamily="34" charset="0"/>
              <a:buNone/>
              <a:tabLst>
                <a:tab pos="53340" algn="l"/>
                <a:tab pos="143510" algn="l"/>
              </a:tabLst>
              <a:defRPr/>
            </a:pPr>
            <a:r>
              <a:rPr lang="ar-SA"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تجري السحبة بدون أي انتظار لأي فريق.</a:t>
            </a:r>
            <a:endParaRPr lang="en-US"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Low" eaLnBrk="1" fontAlgn="auto" hangingPunct="1">
              <a:lnSpc>
                <a:spcPct val="115000"/>
              </a:lnSpc>
              <a:spcAft>
                <a:spcPts val="0"/>
              </a:spcAft>
              <a:buFont typeface="Arial" pitchFamily="34" charset="0"/>
              <a:buNone/>
              <a:tabLst>
                <a:tab pos="53340" algn="l"/>
                <a:tab pos="143510" algn="l"/>
              </a:tabLst>
              <a:defRPr/>
            </a:pPr>
            <a:r>
              <a:rPr lang="ar-SA"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عدد المباريات =عدد الفرق</a:t>
            </a:r>
            <a:r>
              <a:rPr lang="ar-IQ"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 </a:t>
            </a:r>
            <a:r>
              <a:rPr lang="ar-SA"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_ 1 = 3 مباريات </a:t>
            </a:r>
            <a:endParaRPr lang="en-US" sz="36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lnSpc>
                <a:spcPct val="200000"/>
              </a:lnSpc>
              <a:spcAft>
                <a:spcPts val="0"/>
              </a:spcAft>
              <a:buFont typeface="Arial" pitchFamily="34" charset="0"/>
              <a:buNone/>
              <a:defRPr/>
            </a:pPr>
            <a:endParaRPr lang="ar-IQ" dirty="0" smtClean="0"/>
          </a:p>
        </p:txBody>
      </p:sp>
      <p:sp>
        <p:nvSpPr>
          <p:cNvPr id="6" name="قوس كبير أيسر 5"/>
          <p:cNvSpPr/>
          <p:nvPr/>
        </p:nvSpPr>
        <p:spPr>
          <a:xfrm>
            <a:off x="6910649" y="1046178"/>
            <a:ext cx="864096" cy="1082305"/>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1</a:t>
            </a:r>
          </a:p>
        </p:txBody>
      </p:sp>
      <p:sp>
        <p:nvSpPr>
          <p:cNvPr id="7" name="قوس كبير أيسر 6"/>
          <p:cNvSpPr/>
          <p:nvPr/>
        </p:nvSpPr>
        <p:spPr>
          <a:xfrm>
            <a:off x="6876256" y="2924944"/>
            <a:ext cx="864096" cy="1152128"/>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2</a:t>
            </a:r>
          </a:p>
        </p:txBody>
      </p:sp>
      <p:sp>
        <p:nvSpPr>
          <p:cNvPr id="5" name="مستطيل 4"/>
          <p:cNvSpPr/>
          <p:nvPr/>
        </p:nvSpPr>
        <p:spPr>
          <a:xfrm>
            <a:off x="5594350" y="1268413"/>
            <a:ext cx="1150938"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SA"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الزوراء</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10" name="مستطيل 9"/>
          <p:cNvSpPr/>
          <p:nvPr/>
        </p:nvSpPr>
        <p:spPr>
          <a:xfrm>
            <a:off x="5580063" y="3284538"/>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الشرطة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11" name="قوس كبير أيسر 10"/>
          <p:cNvSpPr/>
          <p:nvPr/>
        </p:nvSpPr>
        <p:spPr>
          <a:xfrm>
            <a:off x="4499992" y="1556792"/>
            <a:ext cx="864096" cy="2016223"/>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3</a:t>
            </a:r>
          </a:p>
        </p:txBody>
      </p:sp>
      <p:sp>
        <p:nvSpPr>
          <p:cNvPr id="13" name="مستطيل 12"/>
          <p:cNvSpPr/>
          <p:nvPr/>
        </p:nvSpPr>
        <p:spPr>
          <a:xfrm>
            <a:off x="3033713" y="2279650"/>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SA"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الزوراء</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pic>
        <p:nvPicPr>
          <p:cNvPr id="14" name="صورة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943" y="1046178"/>
            <a:ext cx="2238375" cy="303089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down)">
                                      <p:cBhvr>
                                        <p:cTn id="25" dur="580">
                                          <p:stCondLst>
                                            <p:cond delay="0"/>
                                          </p:stCondLst>
                                        </p:cTn>
                                        <p:tgtEl>
                                          <p:spTgt spid="3">
                                            <p:txEl>
                                              <p:pRg st="2" end="2"/>
                                            </p:txEl>
                                          </p:spTgt>
                                        </p:tgtEl>
                                      </p:cBhvr>
                                    </p:animEffect>
                                    <p:anim calcmode="lin" valueType="num">
                                      <p:cBhvr>
                                        <p:cTn id="2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2" end="2"/>
                                            </p:txEl>
                                          </p:spTgt>
                                        </p:tgtEl>
                                      </p:cBhvr>
                                      <p:to x="100000" y="60000"/>
                                    </p:animScale>
                                    <p:animScale>
                                      <p:cBhvr>
                                        <p:cTn id="32" dur="166" decel="50000">
                                          <p:stCondLst>
                                            <p:cond delay="676"/>
                                          </p:stCondLst>
                                        </p:cTn>
                                        <p:tgtEl>
                                          <p:spTgt spid="3">
                                            <p:txEl>
                                              <p:pRg st="2" end="2"/>
                                            </p:txEl>
                                          </p:spTgt>
                                        </p:tgtEl>
                                      </p:cBhvr>
                                      <p:to x="100000" y="100000"/>
                                    </p:animScale>
                                    <p:animScale>
                                      <p:cBhvr>
                                        <p:cTn id="33" dur="26">
                                          <p:stCondLst>
                                            <p:cond delay="1312"/>
                                          </p:stCondLst>
                                        </p:cTn>
                                        <p:tgtEl>
                                          <p:spTgt spid="3">
                                            <p:txEl>
                                              <p:pRg st="2" end="2"/>
                                            </p:txEl>
                                          </p:spTgt>
                                        </p:tgtEl>
                                      </p:cBhvr>
                                      <p:to x="100000" y="80000"/>
                                    </p:animScale>
                                    <p:animScale>
                                      <p:cBhvr>
                                        <p:cTn id="34" dur="166" decel="50000">
                                          <p:stCondLst>
                                            <p:cond delay="1338"/>
                                          </p:stCondLst>
                                        </p:cTn>
                                        <p:tgtEl>
                                          <p:spTgt spid="3">
                                            <p:txEl>
                                              <p:pRg st="2" end="2"/>
                                            </p:txEl>
                                          </p:spTgt>
                                        </p:tgtEl>
                                      </p:cBhvr>
                                      <p:to x="100000" y="100000"/>
                                    </p:animScale>
                                    <p:animScale>
                                      <p:cBhvr>
                                        <p:cTn id="35" dur="26">
                                          <p:stCondLst>
                                            <p:cond delay="1642"/>
                                          </p:stCondLst>
                                        </p:cTn>
                                        <p:tgtEl>
                                          <p:spTgt spid="3">
                                            <p:txEl>
                                              <p:pRg st="2" end="2"/>
                                            </p:txEl>
                                          </p:spTgt>
                                        </p:tgtEl>
                                      </p:cBhvr>
                                      <p:to x="100000" y="90000"/>
                                    </p:animScale>
                                    <p:animScale>
                                      <p:cBhvr>
                                        <p:cTn id="36" dur="166" decel="50000">
                                          <p:stCondLst>
                                            <p:cond delay="1668"/>
                                          </p:stCondLst>
                                        </p:cTn>
                                        <p:tgtEl>
                                          <p:spTgt spid="3">
                                            <p:txEl>
                                              <p:pRg st="2" end="2"/>
                                            </p:txEl>
                                          </p:spTgt>
                                        </p:tgtEl>
                                      </p:cBhvr>
                                      <p:to x="100000" y="100000"/>
                                    </p:animScale>
                                    <p:animScale>
                                      <p:cBhvr>
                                        <p:cTn id="37" dur="26">
                                          <p:stCondLst>
                                            <p:cond delay="1808"/>
                                          </p:stCondLst>
                                        </p:cTn>
                                        <p:tgtEl>
                                          <p:spTgt spid="3">
                                            <p:txEl>
                                              <p:pRg st="2" end="2"/>
                                            </p:txEl>
                                          </p:spTgt>
                                        </p:tgtEl>
                                      </p:cBhvr>
                                      <p:to x="100000" y="95000"/>
                                    </p:animScale>
                                    <p:animScale>
                                      <p:cBhvr>
                                        <p:cTn id="38" dur="166" decel="50000">
                                          <p:stCondLst>
                                            <p:cond delay="1834"/>
                                          </p:stCondLst>
                                        </p:cTn>
                                        <p:tgtEl>
                                          <p:spTgt spid="3">
                                            <p:txEl>
                                              <p:pRg st="2" end="2"/>
                                            </p:txEl>
                                          </p:spTgt>
                                        </p:tgtEl>
                                      </p:cBhvr>
                                      <p:to x="100000" y="100000"/>
                                    </p:animScale>
                                  </p:childTnLst>
                                </p:cTn>
                              </p:par>
                            </p:childTnLst>
                          </p:cTn>
                        </p:par>
                      </p:childTnLst>
                    </p:cTn>
                  </p:par>
                  <p:par>
                    <p:cTn id="39" fill="hold" nodeType="clickPar">
                      <p:stCondLst>
                        <p:cond delay="indefinite"/>
                      </p:stCondLst>
                      <p:childTnLst>
                        <p:par>
                          <p:cTn id="40" fill="hold" nodeType="withGroup">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wipe(down)">
                                      <p:cBhvr>
                                        <p:cTn id="43" dur="580">
                                          <p:stCondLst>
                                            <p:cond delay="0"/>
                                          </p:stCondLst>
                                        </p:cTn>
                                        <p:tgtEl>
                                          <p:spTgt spid="3">
                                            <p:txEl>
                                              <p:pRg st="3" end="3"/>
                                            </p:txEl>
                                          </p:spTgt>
                                        </p:tgtEl>
                                      </p:cBhvr>
                                    </p:animEffect>
                                    <p:anim calcmode="lin" valueType="num">
                                      <p:cBhvr>
                                        <p:cTn id="44"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3" end="3"/>
                                            </p:txEl>
                                          </p:spTgt>
                                        </p:tgtEl>
                                      </p:cBhvr>
                                      <p:to x="100000" y="60000"/>
                                    </p:animScale>
                                    <p:animScale>
                                      <p:cBhvr>
                                        <p:cTn id="50" dur="166" decel="50000">
                                          <p:stCondLst>
                                            <p:cond delay="676"/>
                                          </p:stCondLst>
                                        </p:cTn>
                                        <p:tgtEl>
                                          <p:spTgt spid="3">
                                            <p:txEl>
                                              <p:pRg st="3" end="3"/>
                                            </p:txEl>
                                          </p:spTgt>
                                        </p:tgtEl>
                                      </p:cBhvr>
                                      <p:to x="100000" y="100000"/>
                                    </p:animScale>
                                    <p:animScale>
                                      <p:cBhvr>
                                        <p:cTn id="51" dur="26">
                                          <p:stCondLst>
                                            <p:cond delay="1312"/>
                                          </p:stCondLst>
                                        </p:cTn>
                                        <p:tgtEl>
                                          <p:spTgt spid="3">
                                            <p:txEl>
                                              <p:pRg st="3" end="3"/>
                                            </p:txEl>
                                          </p:spTgt>
                                        </p:tgtEl>
                                      </p:cBhvr>
                                      <p:to x="100000" y="80000"/>
                                    </p:animScale>
                                    <p:animScale>
                                      <p:cBhvr>
                                        <p:cTn id="52" dur="166" decel="50000">
                                          <p:stCondLst>
                                            <p:cond delay="1338"/>
                                          </p:stCondLst>
                                        </p:cTn>
                                        <p:tgtEl>
                                          <p:spTgt spid="3">
                                            <p:txEl>
                                              <p:pRg st="3" end="3"/>
                                            </p:txEl>
                                          </p:spTgt>
                                        </p:tgtEl>
                                      </p:cBhvr>
                                      <p:to x="100000" y="100000"/>
                                    </p:animScale>
                                    <p:animScale>
                                      <p:cBhvr>
                                        <p:cTn id="53" dur="26">
                                          <p:stCondLst>
                                            <p:cond delay="1642"/>
                                          </p:stCondLst>
                                        </p:cTn>
                                        <p:tgtEl>
                                          <p:spTgt spid="3">
                                            <p:txEl>
                                              <p:pRg st="3" end="3"/>
                                            </p:txEl>
                                          </p:spTgt>
                                        </p:tgtEl>
                                      </p:cBhvr>
                                      <p:to x="100000" y="90000"/>
                                    </p:animScale>
                                    <p:animScale>
                                      <p:cBhvr>
                                        <p:cTn id="54" dur="166" decel="50000">
                                          <p:stCondLst>
                                            <p:cond delay="1668"/>
                                          </p:stCondLst>
                                        </p:cTn>
                                        <p:tgtEl>
                                          <p:spTgt spid="3">
                                            <p:txEl>
                                              <p:pRg st="3" end="3"/>
                                            </p:txEl>
                                          </p:spTgt>
                                        </p:tgtEl>
                                      </p:cBhvr>
                                      <p:to x="100000" y="100000"/>
                                    </p:animScale>
                                    <p:animScale>
                                      <p:cBhvr>
                                        <p:cTn id="55" dur="26">
                                          <p:stCondLst>
                                            <p:cond delay="1808"/>
                                          </p:stCondLst>
                                        </p:cTn>
                                        <p:tgtEl>
                                          <p:spTgt spid="3">
                                            <p:txEl>
                                              <p:pRg st="3" end="3"/>
                                            </p:txEl>
                                          </p:spTgt>
                                        </p:tgtEl>
                                      </p:cBhvr>
                                      <p:to x="100000" y="95000"/>
                                    </p:animScale>
                                    <p:animScale>
                                      <p:cBhvr>
                                        <p:cTn id="56" dur="166" decel="50000">
                                          <p:stCondLst>
                                            <p:cond delay="1834"/>
                                          </p:stCondLst>
                                        </p:cTn>
                                        <p:tgtEl>
                                          <p:spTgt spid="3">
                                            <p:txEl>
                                              <p:pRg st="3" end="3"/>
                                            </p:txEl>
                                          </p:spTgt>
                                        </p:tgtEl>
                                      </p:cBhvr>
                                      <p:to x="100000" y="100000"/>
                                    </p:animScale>
                                  </p:childTnLst>
                                </p:cTn>
                              </p:par>
                            </p:childTnLst>
                          </p:cTn>
                        </p:par>
                      </p:childTnLst>
                    </p:cTn>
                  </p:par>
                  <p:par>
                    <p:cTn id="57" fill="hold" nodeType="clickPar">
                      <p:stCondLst>
                        <p:cond delay="indefinite"/>
                      </p:stCondLst>
                      <p:childTnLst>
                        <p:par>
                          <p:cTn id="58" fill="hold" nodeType="withGroup">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4" end="4"/>
                                            </p:txEl>
                                          </p:spTgt>
                                        </p:tgtEl>
                                        <p:attrNameLst>
                                          <p:attrName>style.visibility</p:attrName>
                                        </p:attrNameLst>
                                      </p:cBhvr>
                                      <p:to>
                                        <p:strVal val="visible"/>
                                      </p:to>
                                    </p:set>
                                    <p:animEffect transition="in" filter="wipe(down)">
                                      <p:cBhvr>
                                        <p:cTn id="61" dur="580">
                                          <p:stCondLst>
                                            <p:cond delay="0"/>
                                          </p:stCondLst>
                                        </p:cTn>
                                        <p:tgtEl>
                                          <p:spTgt spid="3">
                                            <p:txEl>
                                              <p:pRg st="4" end="4"/>
                                            </p:txEl>
                                          </p:spTgt>
                                        </p:tgtEl>
                                      </p:cBhvr>
                                    </p:animEffect>
                                    <p:anim calcmode="lin" valueType="num">
                                      <p:cBhvr>
                                        <p:cTn id="62"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4" end="4"/>
                                            </p:txEl>
                                          </p:spTgt>
                                        </p:tgtEl>
                                      </p:cBhvr>
                                      <p:to x="100000" y="60000"/>
                                    </p:animScale>
                                    <p:animScale>
                                      <p:cBhvr>
                                        <p:cTn id="68" dur="166" decel="50000">
                                          <p:stCondLst>
                                            <p:cond delay="676"/>
                                          </p:stCondLst>
                                        </p:cTn>
                                        <p:tgtEl>
                                          <p:spTgt spid="3">
                                            <p:txEl>
                                              <p:pRg st="4" end="4"/>
                                            </p:txEl>
                                          </p:spTgt>
                                        </p:tgtEl>
                                      </p:cBhvr>
                                      <p:to x="100000" y="100000"/>
                                    </p:animScale>
                                    <p:animScale>
                                      <p:cBhvr>
                                        <p:cTn id="69" dur="26">
                                          <p:stCondLst>
                                            <p:cond delay="1312"/>
                                          </p:stCondLst>
                                        </p:cTn>
                                        <p:tgtEl>
                                          <p:spTgt spid="3">
                                            <p:txEl>
                                              <p:pRg st="4" end="4"/>
                                            </p:txEl>
                                          </p:spTgt>
                                        </p:tgtEl>
                                      </p:cBhvr>
                                      <p:to x="100000" y="80000"/>
                                    </p:animScale>
                                    <p:animScale>
                                      <p:cBhvr>
                                        <p:cTn id="70" dur="166" decel="50000">
                                          <p:stCondLst>
                                            <p:cond delay="1338"/>
                                          </p:stCondLst>
                                        </p:cTn>
                                        <p:tgtEl>
                                          <p:spTgt spid="3">
                                            <p:txEl>
                                              <p:pRg st="4" end="4"/>
                                            </p:txEl>
                                          </p:spTgt>
                                        </p:tgtEl>
                                      </p:cBhvr>
                                      <p:to x="100000" y="100000"/>
                                    </p:animScale>
                                    <p:animScale>
                                      <p:cBhvr>
                                        <p:cTn id="71" dur="26">
                                          <p:stCondLst>
                                            <p:cond delay="1642"/>
                                          </p:stCondLst>
                                        </p:cTn>
                                        <p:tgtEl>
                                          <p:spTgt spid="3">
                                            <p:txEl>
                                              <p:pRg st="4" end="4"/>
                                            </p:txEl>
                                          </p:spTgt>
                                        </p:tgtEl>
                                      </p:cBhvr>
                                      <p:to x="100000" y="90000"/>
                                    </p:animScale>
                                    <p:animScale>
                                      <p:cBhvr>
                                        <p:cTn id="72" dur="166" decel="50000">
                                          <p:stCondLst>
                                            <p:cond delay="1668"/>
                                          </p:stCondLst>
                                        </p:cTn>
                                        <p:tgtEl>
                                          <p:spTgt spid="3">
                                            <p:txEl>
                                              <p:pRg st="4" end="4"/>
                                            </p:txEl>
                                          </p:spTgt>
                                        </p:tgtEl>
                                      </p:cBhvr>
                                      <p:to x="100000" y="100000"/>
                                    </p:animScale>
                                    <p:animScale>
                                      <p:cBhvr>
                                        <p:cTn id="73" dur="26">
                                          <p:stCondLst>
                                            <p:cond delay="1808"/>
                                          </p:stCondLst>
                                        </p:cTn>
                                        <p:tgtEl>
                                          <p:spTgt spid="3">
                                            <p:txEl>
                                              <p:pRg st="4" end="4"/>
                                            </p:txEl>
                                          </p:spTgt>
                                        </p:tgtEl>
                                      </p:cBhvr>
                                      <p:to x="100000" y="95000"/>
                                    </p:animScale>
                                    <p:animScale>
                                      <p:cBhvr>
                                        <p:cTn id="74" dur="166" decel="50000">
                                          <p:stCondLst>
                                            <p:cond delay="1834"/>
                                          </p:stCondLst>
                                        </p:cTn>
                                        <p:tgtEl>
                                          <p:spTgt spid="3">
                                            <p:txEl>
                                              <p:pRg st="4" end="4"/>
                                            </p:txEl>
                                          </p:spTgt>
                                        </p:tgtEl>
                                      </p:cBhvr>
                                      <p:to x="100000" y="100000"/>
                                    </p:animScale>
                                  </p:childTnLst>
                                </p:cTn>
                              </p:par>
                            </p:childTnLst>
                          </p:cTn>
                        </p:par>
                      </p:childTnLst>
                    </p:cTn>
                  </p:par>
                  <p:par>
                    <p:cTn id="75" fill="hold" nodeType="clickPar">
                      <p:stCondLst>
                        <p:cond delay="indefinite"/>
                      </p:stCondLst>
                      <p:childTnLst>
                        <p:par>
                          <p:cTn id="76" fill="hold" nodeType="withGroup">
                            <p:stCondLst>
                              <p:cond delay="0"/>
                            </p:stCondLst>
                            <p:childTnLst>
                              <p:par>
                                <p:cTn id="77" presetID="32" presetClass="emph" presetSubtype="0" fill="hold" grpId="0" nodeType="clickEffect">
                                  <p:stCondLst>
                                    <p:cond delay="0"/>
                                  </p:stCondLst>
                                  <p:childTnLst>
                                    <p:animRot by="120000">
                                      <p:cBhvr>
                                        <p:cTn id="78" dur="100" fill="hold">
                                          <p:stCondLst>
                                            <p:cond delay="0"/>
                                          </p:stCondLst>
                                        </p:cTn>
                                        <p:tgtEl>
                                          <p:spTgt spid="3">
                                            <p:txEl>
                                              <p:pRg st="5" end="5"/>
                                            </p:txEl>
                                          </p:spTgt>
                                        </p:tgtEl>
                                        <p:attrNameLst>
                                          <p:attrName>r</p:attrName>
                                        </p:attrNameLst>
                                      </p:cBhvr>
                                    </p:animRot>
                                    <p:animRot by="-240000">
                                      <p:cBhvr>
                                        <p:cTn id="79" dur="200" fill="hold">
                                          <p:stCondLst>
                                            <p:cond delay="200"/>
                                          </p:stCondLst>
                                        </p:cTn>
                                        <p:tgtEl>
                                          <p:spTgt spid="3">
                                            <p:txEl>
                                              <p:pRg st="5" end="5"/>
                                            </p:txEl>
                                          </p:spTgt>
                                        </p:tgtEl>
                                        <p:attrNameLst>
                                          <p:attrName>r</p:attrName>
                                        </p:attrNameLst>
                                      </p:cBhvr>
                                    </p:animRot>
                                    <p:animRot by="240000">
                                      <p:cBhvr>
                                        <p:cTn id="80" dur="200" fill="hold">
                                          <p:stCondLst>
                                            <p:cond delay="400"/>
                                          </p:stCondLst>
                                        </p:cTn>
                                        <p:tgtEl>
                                          <p:spTgt spid="3">
                                            <p:txEl>
                                              <p:pRg st="5" end="5"/>
                                            </p:txEl>
                                          </p:spTgt>
                                        </p:tgtEl>
                                        <p:attrNameLst>
                                          <p:attrName>r</p:attrName>
                                        </p:attrNameLst>
                                      </p:cBhvr>
                                    </p:animRot>
                                    <p:animRot by="-240000">
                                      <p:cBhvr>
                                        <p:cTn id="81" dur="200" fill="hold">
                                          <p:stCondLst>
                                            <p:cond delay="600"/>
                                          </p:stCondLst>
                                        </p:cTn>
                                        <p:tgtEl>
                                          <p:spTgt spid="3">
                                            <p:txEl>
                                              <p:pRg st="5" end="5"/>
                                            </p:txEl>
                                          </p:spTgt>
                                        </p:tgtEl>
                                        <p:attrNameLst>
                                          <p:attrName>r</p:attrName>
                                        </p:attrNameLst>
                                      </p:cBhvr>
                                    </p:animRot>
                                    <p:animRot by="120000">
                                      <p:cBhvr>
                                        <p:cTn id="82" dur="200" fill="hold">
                                          <p:stCondLst>
                                            <p:cond delay="800"/>
                                          </p:stCondLst>
                                        </p:cTn>
                                        <p:tgtEl>
                                          <p:spTgt spid="3">
                                            <p:txEl>
                                              <p:pRg st="5" end="5"/>
                                            </p:txEl>
                                          </p:spTgt>
                                        </p:tgtEl>
                                        <p:attrNameLst>
                                          <p:attrName>r</p:attrName>
                                        </p:attrNameLst>
                                      </p:cBhvr>
                                    </p:animRot>
                                  </p:childTnLst>
                                </p:cTn>
                              </p:par>
                              <p:par>
                                <p:cTn id="83" presetID="32" presetClass="emph" presetSubtype="0" fill="hold" grpId="0" nodeType="withEffect">
                                  <p:stCondLst>
                                    <p:cond delay="0"/>
                                  </p:stCondLst>
                                  <p:childTnLst>
                                    <p:animRot by="120000">
                                      <p:cBhvr>
                                        <p:cTn id="84" dur="100" fill="hold">
                                          <p:stCondLst>
                                            <p:cond delay="0"/>
                                          </p:stCondLst>
                                        </p:cTn>
                                        <p:tgtEl>
                                          <p:spTgt spid="3">
                                            <p:txEl>
                                              <p:pRg st="6" end="6"/>
                                            </p:txEl>
                                          </p:spTgt>
                                        </p:tgtEl>
                                        <p:attrNameLst>
                                          <p:attrName>r</p:attrName>
                                        </p:attrNameLst>
                                      </p:cBhvr>
                                    </p:animRot>
                                    <p:animRot by="-240000">
                                      <p:cBhvr>
                                        <p:cTn id="85" dur="200" fill="hold">
                                          <p:stCondLst>
                                            <p:cond delay="200"/>
                                          </p:stCondLst>
                                        </p:cTn>
                                        <p:tgtEl>
                                          <p:spTgt spid="3">
                                            <p:txEl>
                                              <p:pRg st="6" end="6"/>
                                            </p:txEl>
                                          </p:spTgt>
                                        </p:tgtEl>
                                        <p:attrNameLst>
                                          <p:attrName>r</p:attrName>
                                        </p:attrNameLst>
                                      </p:cBhvr>
                                    </p:animRot>
                                    <p:animRot by="240000">
                                      <p:cBhvr>
                                        <p:cTn id="86" dur="200" fill="hold">
                                          <p:stCondLst>
                                            <p:cond delay="400"/>
                                          </p:stCondLst>
                                        </p:cTn>
                                        <p:tgtEl>
                                          <p:spTgt spid="3">
                                            <p:txEl>
                                              <p:pRg st="6" end="6"/>
                                            </p:txEl>
                                          </p:spTgt>
                                        </p:tgtEl>
                                        <p:attrNameLst>
                                          <p:attrName>r</p:attrName>
                                        </p:attrNameLst>
                                      </p:cBhvr>
                                    </p:animRot>
                                    <p:animRot by="-240000">
                                      <p:cBhvr>
                                        <p:cTn id="87" dur="200" fill="hold">
                                          <p:stCondLst>
                                            <p:cond delay="600"/>
                                          </p:stCondLst>
                                        </p:cTn>
                                        <p:tgtEl>
                                          <p:spTgt spid="3">
                                            <p:txEl>
                                              <p:pRg st="6" end="6"/>
                                            </p:txEl>
                                          </p:spTgt>
                                        </p:tgtEl>
                                        <p:attrNameLst>
                                          <p:attrName>r</p:attrName>
                                        </p:attrNameLst>
                                      </p:cBhvr>
                                    </p:animRot>
                                    <p:animRot by="120000">
                                      <p:cBhvr>
                                        <p:cTn id="88" dur="200" fill="hold">
                                          <p:stCondLst>
                                            <p:cond delay="800"/>
                                          </p:stCondLst>
                                        </p:cTn>
                                        <p:tgtEl>
                                          <p:spTgt spid="3">
                                            <p:txEl>
                                              <p:pRg st="6" end="6"/>
                                            </p:txEl>
                                          </p:spTgt>
                                        </p:tgtEl>
                                        <p:attrNameLst>
                                          <p:attrName>r</p:attrName>
                                        </p:attrNameLst>
                                      </p:cBhvr>
                                    </p:animRot>
                                  </p:childTnLst>
                                </p:cTn>
                              </p:par>
                              <p:par>
                                <p:cTn id="89" presetID="32" presetClass="emph" presetSubtype="0" fill="hold" grpId="0" nodeType="withEffect">
                                  <p:stCondLst>
                                    <p:cond delay="0"/>
                                  </p:stCondLst>
                                  <p:childTnLst>
                                    <p:animRot by="120000">
                                      <p:cBhvr>
                                        <p:cTn id="90" dur="100" fill="hold">
                                          <p:stCondLst>
                                            <p:cond delay="0"/>
                                          </p:stCondLst>
                                        </p:cTn>
                                        <p:tgtEl>
                                          <p:spTgt spid="3">
                                            <p:txEl>
                                              <p:pRg st="7" end="7"/>
                                            </p:txEl>
                                          </p:spTgt>
                                        </p:tgtEl>
                                        <p:attrNameLst>
                                          <p:attrName>r</p:attrName>
                                        </p:attrNameLst>
                                      </p:cBhvr>
                                    </p:animRot>
                                    <p:animRot by="-240000">
                                      <p:cBhvr>
                                        <p:cTn id="91" dur="200" fill="hold">
                                          <p:stCondLst>
                                            <p:cond delay="200"/>
                                          </p:stCondLst>
                                        </p:cTn>
                                        <p:tgtEl>
                                          <p:spTgt spid="3">
                                            <p:txEl>
                                              <p:pRg st="7" end="7"/>
                                            </p:txEl>
                                          </p:spTgt>
                                        </p:tgtEl>
                                        <p:attrNameLst>
                                          <p:attrName>r</p:attrName>
                                        </p:attrNameLst>
                                      </p:cBhvr>
                                    </p:animRot>
                                    <p:animRot by="240000">
                                      <p:cBhvr>
                                        <p:cTn id="92" dur="200" fill="hold">
                                          <p:stCondLst>
                                            <p:cond delay="400"/>
                                          </p:stCondLst>
                                        </p:cTn>
                                        <p:tgtEl>
                                          <p:spTgt spid="3">
                                            <p:txEl>
                                              <p:pRg st="7" end="7"/>
                                            </p:txEl>
                                          </p:spTgt>
                                        </p:tgtEl>
                                        <p:attrNameLst>
                                          <p:attrName>r</p:attrName>
                                        </p:attrNameLst>
                                      </p:cBhvr>
                                    </p:animRot>
                                    <p:animRot by="-240000">
                                      <p:cBhvr>
                                        <p:cTn id="93" dur="200" fill="hold">
                                          <p:stCondLst>
                                            <p:cond delay="600"/>
                                          </p:stCondLst>
                                        </p:cTn>
                                        <p:tgtEl>
                                          <p:spTgt spid="3">
                                            <p:txEl>
                                              <p:pRg st="7" end="7"/>
                                            </p:txEl>
                                          </p:spTgt>
                                        </p:tgtEl>
                                        <p:attrNameLst>
                                          <p:attrName>r</p:attrName>
                                        </p:attrNameLst>
                                      </p:cBhvr>
                                    </p:animRot>
                                    <p:animRot by="120000">
                                      <p:cBhvr>
                                        <p:cTn id="94" dur="200" fill="hold">
                                          <p:stCondLst>
                                            <p:cond delay="800"/>
                                          </p:stCondLst>
                                        </p:cTn>
                                        <p:tgtEl>
                                          <p:spTgt spid="3">
                                            <p:txEl>
                                              <p:pRg st="7" end="7"/>
                                            </p:txEl>
                                          </p:spTgt>
                                        </p:tgtEl>
                                        <p:attrNameLst>
                                          <p:attrName>r</p:attrName>
                                        </p:attrNameLst>
                                      </p:cBhvr>
                                    </p:animRot>
                                  </p:childTnLst>
                                </p:cTn>
                              </p:par>
                            </p:childTnLst>
                          </p:cTn>
                        </p:par>
                      </p:childTnLst>
                    </p:cTn>
                  </p:par>
                  <p:par>
                    <p:cTn id="95" fill="hold" nodeType="clickPar">
                      <p:stCondLst>
                        <p:cond delay="indefinite"/>
                      </p:stCondLst>
                      <p:childTnLst>
                        <p:par>
                          <p:cTn id="96" fill="hold" nodeType="withGroup">
                            <p:stCondLst>
                              <p:cond delay="0"/>
                            </p:stCondLst>
                            <p:childTnLst>
                              <p:par>
                                <p:cTn id="97" presetID="26" presetClass="entr" presetSubtype="0" fill="hold" nodeType="clickEffect">
                                  <p:stCondLst>
                                    <p:cond delay="0"/>
                                  </p:stCondLst>
                                  <p:childTnLst>
                                    <p:set>
                                      <p:cBhvr>
                                        <p:cTn id="98" dur="1" fill="hold">
                                          <p:stCondLst>
                                            <p:cond delay="0"/>
                                          </p:stCondLst>
                                        </p:cTn>
                                        <p:tgtEl>
                                          <p:spTgt spid="6"/>
                                        </p:tgtEl>
                                        <p:attrNameLst>
                                          <p:attrName>style.visibility</p:attrName>
                                        </p:attrNameLst>
                                      </p:cBhvr>
                                      <p:to>
                                        <p:strVal val="visible"/>
                                      </p:to>
                                    </p:set>
                                    <p:animEffect transition="in" filter="wipe(down)">
                                      <p:cBhvr>
                                        <p:cTn id="99" dur="580">
                                          <p:stCondLst>
                                            <p:cond delay="0"/>
                                          </p:stCondLst>
                                        </p:cTn>
                                        <p:tgtEl>
                                          <p:spTgt spid="6"/>
                                        </p:tgtEl>
                                      </p:cBhvr>
                                    </p:animEffect>
                                    <p:anim calcmode="lin" valueType="num">
                                      <p:cBhvr>
                                        <p:cTn id="100"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01"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2"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03"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04"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05" dur="26">
                                          <p:stCondLst>
                                            <p:cond delay="650"/>
                                          </p:stCondLst>
                                        </p:cTn>
                                        <p:tgtEl>
                                          <p:spTgt spid="6"/>
                                        </p:tgtEl>
                                      </p:cBhvr>
                                      <p:to x="100000" y="60000"/>
                                    </p:animScale>
                                    <p:animScale>
                                      <p:cBhvr>
                                        <p:cTn id="106" dur="166" decel="50000">
                                          <p:stCondLst>
                                            <p:cond delay="676"/>
                                          </p:stCondLst>
                                        </p:cTn>
                                        <p:tgtEl>
                                          <p:spTgt spid="6"/>
                                        </p:tgtEl>
                                      </p:cBhvr>
                                      <p:to x="100000" y="100000"/>
                                    </p:animScale>
                                    <p:animScale>
                                      <p:cBhvr>
                                        <p:cTn id="107" dur="26">
                                          <p:stCondLst>
                                            <p:cond delay="1312"/>
                                          </p:stCondLst>
                                        </p:cTn>
                                        <p:tgtEl>
                                          <p:spTgt spid="6"/>
                                        </p:tgtEl>
                                      </p:cBhvr>
                                      <p:to x="100000" y="80000"/>
                                    </p:animScale>
                                    <p:animScale>
                                      <p:cBhvr>
                                        <p:cTn id="108" dur="166" decel="50000">
                                          <p:stCondLst>
                                            <p:cond delay="1338"/>
                                          </p:stCondLst>
                                        </p:cTn>
                                        <p:tgtEl>
                                          <p:spTgt spid="6"/>
                                        </p:tgtEl>
                                      </p:cBhvr>
                                      <p:to x="100000" y="100000"/>
                                    </p:animScale>
                                    <p:animScale>
                                      <p:cBhvr>
                                        <p:cTn id="109" dur="26">
                                          <p:stCondLst>
                                            <p:cond delay="1642"/>
                                          </p:stCondLst>
                                        </p:cTn>
                                        <p:tgtEl>
                                          <p:spTgt spid="6"/>
                                        </p:tgtEl>
                                      </p:cBhvr>
                                      <p:to x="100000" y="90000"/>
                                    </p:animScale>
                                    <p:animScale>
                                      <p:cBhvr>
                                        <p:cTn id="110" dur="166" decel="50000">
                                          <p:stCondLst>
                                            <p:cond delay="1668"/>
                                          </p:stCondLst>
                                        </p:cTn>
                                        <p:tgtEl>
                                          <p:spTgt spid="6"/>
                                        </p:tgtEl>
                                      </p:cBhvr>
                                      <p:to x="100000" y="100000"/>
                                    </p:animScale>
                                    <p:animScale>
                                      <p:cBhvr>
                                        <p:cTn id="111" dur="26">
                                          <p:stCondLst>
                                            <p:cond delay="1808"/>
                                          </p:stCondLst>
                                        </p:cTn>
                                        <p:tgtEl>
                                          <p:spTgt spid="6"/>
                                        </p:tgtEl>
                                      </p:cBhvr>
                                      <p:to x="100000" y="95000"/>
                                    </p:animScale>
                                    <p:animScale>
                                      <p:cBhvr>
                                        <p:cTn id="112" dur="166" decel="50000">
                                          <p:stCondLst>
                                            <p:cond delay="1834"/>
                                          </p:stCondLst>
                                        </p:cTn>
                                        <p:tgtEl>
                                          <p:spTgt spid="6"/>
                                        </p:tgtEl>
                                      </p:cBhvr>
                                      <p:to x="100000" y="100000"/>
                                    </p:animScale>
                                  </p:childTnLst>
                                </p:cTn>
                              </p:par>
                            </p:childTnLst>
                          </p:cTn>
                        </p:par>
                      </p:childTnLst>
                    </p:cTn>
                  </p:par>
                  <p:par>
                    <p:cTn id="113" fill="hold" nodeType="clickPar">
                      <p:stCondLst>
                        <p:cond delay="indefinite"/>
                      </p:stCondLst>
                      <p:childTnLst>
                        <p:par>
                          <p:cTn id="114" fill="hold" nodeType="withGroup">
                            <p:stCondLst>
                              <p:cond delay="0"/>
                            </p:stCondLst>
                            <p:childTnLst>
                              <p:par>
                                <p:cTn id="115" presetID="26" presetClass="entr" presetSubtype="0" fill="hold" nodeType="clickEffect">
                                  <p:stCondLst>
                                    <p:cond delay="0"/>
                                  </p:stCondLst>
                                  <p:childTnLst>
                                    <p:set>
                                      <p:cBhvr>
                                        <p:cTn id="116" dur="1" fill="hold">
                                          <p:stCondLst>
                                            <p:cond delay="0"/>
                                          </p:stCondLst>
                                        </p:cTn>
                                        <p:tgtEl>
                                          <p:spTgt spid="7"/>
                                        </p:tgtEl>
                                        <p:attrNameLst>
                                          <p:attrName>style.visibility</p:attrName>
                                        </p:attrNameLst>
                                      </p:cBhvr>
                                      <p:to>
                                        <p:strVal val="visible"/>
                                      </p:to>
                                    </p:set>
                                    <p:animEffect transition="in" filter="wipe(down)">
                                      <p:cBhvr>
                                        <p:cTn id="117" dur="580">
                                          <p:stCondLst>
                                            <p:cond delay="0"/>
                                          </p:stCondLst>
                                        </p:cTn>
                                        <p:tgtEl>
                                          <p:spTgt spid="7"/>
                                        </p:tgtEl>
                                      </p:cBhvr>
                                    </p:animEffect>
                                    <p:anim calcmode="lin" valueType="num">
                                      <p:cBhvr>
                                        <p:cTn id="11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11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2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2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23" dur="26">
                                          <p:stCondLst>
                                            <p:cond delay="650"/>
                                          </p:stCondLst>
                                        </p:cTn>
                                        <p:tgtEl>
                                          <p:spTgt spid="7"/>
                                        </p:tgtEl>
                                      </p:cBhvr>
                                      <p:to x="100000" y="60000"/>
                                    </p:animScale>
                                    <p:animScale>
                                      <p:cBhvr>
                                        <p:cTn id="124" dur="166" decel="50000">
                                          <p:stCondLst>
                                            <p:cond delay="676"/>
                                          </p:stCondLst>
                                        </p:cTn>
                                        <p:tgtEl>
                                          <p:spTgt spid="7"/>
                                        </p:tgtEl>
                                      </p:cBhvr>
                                      <p:to x="100000" y="100000"/>
                                    </p:animScale>
                                    <p:animScale>
                                      <p:cBhvr>
                                        <p:cTn id="125" dur="26">
                                          <p:stCondLst>
                                            <p:cond delay="1312"/>
                                          </p:stCondLst>
                                        </p:cTn>
                                        <p:tgtEl>
                                          <p:spTgt spid="7"/>
                                        </p:tgtEl>
                                      </p:cBhvr>
                                      <p:to x="100000" y="80000"/>
                                    </p:animScale>
                                    <p:animScale>
                                      <p:cBhvr>
                                        <p:cTn id="126" dur="166" decel="50000">
                                          <p:stCondLst>
                                            <p:cond delay="1338"/>
                                          </p:stCondLst>
                                        </p:cTn>
                                        <p:tgtEl>
                                          <p:spTgt spid="7"/>
                                        </p:tgtEl>
                                      </p:cBhvr>
                                      <p:to x="100000" y="100000"/>
                                    </p:animScale>
                                    <p:animScale>
                                      <p:cBhvr>
                                        <p:cTn id="127" dur="26">
                                          <p:stCondLst>
                                            <p:cond delay="1642"/>
                                          </p:stCondLst>
                                        </p:cTn>
                                        <p:tgtEl>
                                          <p:spTgt spid="7"/>
                                        </p:tgtEl>
                                      </p:cBhvr>
                                      <p:to x="100000" y="90000"/>
                                    </p:animScale>
                                    <p:animScale>
                                      <p:cBhvr>
                                        <p:cTn id="128" dur="166" decel="50000">
                                          <p:stCondLst>
                                            <p:cond delay="1668"/>
                                          </p:stCondLst>
                                        </p:cTn>
                                        <p:tgtEl>
                                          <p:spTgt spid="7"/>
                                        </p:tgtEl>
                                      </p:cBhvr>
                                      <p:to x="100000" y="100000"/>
                                    </p:animScale>
                                    <p:animScale>
                                      <p:cBhvr>
                                        <p:cTn id="129" dur="26">
                                          <p:stCondLst>
                                            <p:cond delay="1808"/>
                                          </p:stCondLst>
                                        </p:cTn>
                                        <p:tgtEl>
                                          <p:spTgt spid="7"/>
                                        </p:tgtEl>
                                      </p:cBhvr>
                                      <p:to x="100000" y="95000"/>
                                    </p:animScale>
                                    <p:animScale>
                                      <p:cBhvr>
                                        <p:cTn id="130" dur="166" decel="50000">
                                          <p:stCondLst>
                                            <p:cond delay="1834"/>
                                          </p:stCondLst>
                                        </p:cTn>
                                        <p:tgtEl>
                                          <p:spTgt spid="7"/>
                                        </p:tgtEl>
                                      </p:cBhvr>
                                      <p:to x="100000" y="100000"/>
                                    </p:animScale>
                                  </p:childTnLst>
                                </p:cTn>
                              </p:par>
                            </p:childTnLst>
                          </p:cTn>
                        </p:par>
                      </p:childTnLst>
                    </p:cTn>
                  </p:par>
                  <p:par>
                    <p:cTn id="131" fill="hold" nodeType="clickPar">
                      <p:stCondLst>
                        <p:cond delay="indefinite"/>
                      </p:stCondLst>
                      <p:childTnLst>
                        <p:par>
                          <p:cTn id="132" fill="hold" nodeType="withGroup">
                            <p:stCondLst>
                              <p:cond delay="0"/>
                            </p:stCondLst>
                            <p:childTnLst>
                              <p:par>
                                <p:cTn id="133" presetID="26" presetClass="entr" presetSubtype="0" fill="hold" grpId="0" nodeType="clickEffect">
                                  <p:stCondLst>
                                    <p:cond delay="0"/>
                                  </p:stCondLst>
                                  <p:childTnLst>
                                    <p:set>
                                      <p:cBhvr>
                                        <p:cTn id="134" dur="1" fill="hold">
                                          <p:stCondLst>
                                            <p:cond delay="0"/>
                                          </p:stCondLst>
                                        </p:cTn>
                                        <p:tgtEl>
                                          <p:spTgt spid="5"/>
                                        </p:tgtEl>
                                        <p:attrNameLst>
                                          <p:attrName>style.visibility</p:attrName>
                                        </p:attrNameLst>
                                      </p:cBhvr>
                                      <p:to>
                                        <p:strVal val="visible"/>
                                      </p:to>
                                    </p:set>
                                    <p:animEffect transition="in" filter="wipe(down)">
                                      <p:cBhvr>
                                        <p:cTn id="135" dur="580">
                                          <p:stCondLst>
                                            <p:cond delay="0"/>
                                          </p:stCondLst>
                                        </p:cTn>
                                        <p:tgtEl>
                                          <p:spTgt spid="5"/>
                                        </p:tgtEl>
                                      </p:cBhvr>
                                    </p:animEffect>
                                    <p:anim calcmode="lin" valueType="num">
                                      <p:cBhvr>
                                        <p:cTn id="13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41" dur="26">
                                          <p:stCondLst>
                                            <p:cond delay="650"/>
                                          </p:stCondLst>
                                        </p:cTn>
                                        <p:tgtEl>
                                          <p:spTgt spid="5"/>
                                        </p:tgtEl>
                                      </p:cBhvr>
                                      <p:to x="100000" y="60000"/>
                                    </p:animScale>
                                    <p:animScale>
                                      <p:cBhvr>
                                        <p:cTn id="142" dur="166" decel="50000">
                                          <p:stCondLst>
                                            <p:cond delay="676"/>
                                          </p:stCondLst>
                                        </p:cTn>
                                        <p:tgtEl>
                                          <p:spTgt spid="5"/>
                                        </p:tgtEl>
                                      </p:cBhvr>
                                      <p:to x="100000" y="100000"/>
                                    </p:animScale>
                                    <p:animScale>
                                      <p:cBhvr>
                                        <p:cTn id="143" dur="26">
                                          <p:stCondLst>
                                            <p:cond delay="1312"/>
                                          </p:stCondLst>
                                        </p:cTn>
                                        <p:tgtEl>
                                          <p:spTgt spid="5"/>
                                        </p:tgtEl>
                                      </p:cBhvr>
                                      <p:to x="100000" y="80000"/>
                                    </p:animScale>
                                    <p:animScale>
                                      <p:cBhvr>
                                        <p:cTn id="144" dur="166" decel="50000">
                                          <p:stCondLst>
                                            <p:cond delay="1338"/>
                                          </p:stCondLst>
                                        </p:cTn>
                                        <p:tgtEl>
                                          <p:spTgt spid="5"/>
                                        </p:tgtEl>
                                      </p:cBhvr>
                                      <p:to x="100000" y="100000"/>
                                    </p:animScale>
                                    <p:animScale>
                                      <p:cBhvr>
                                        <p:cTn id="145" dur="26">
                                          <p:stCondLst>
                                            <p:cond delay="1642"/>
                                          </p:stCondLst>
                                        </p:cTn>
                                        <p:tgtEl>
                                          <p:spTgt spid="5"/>
                                        </p:tgtEl>
                                      </p:cBhvr>
                                      <p:to x="100000" y="90000"/>
                                    </p:animScale>
                                    <p:animScale>
                                      <p:cBhvr>
                                        <p:cTn id="146" dur="166" decel="50000">
                                          <p:stCondLst>
                                            <p:cond delay="1668"/>
                                          </p:stCondLst>
                                        </p:cTn>
                                        <p:tgtEl>
                                          <p:spTgt spid="5"/>
                                        </p:tgtEl>
                                      </p:cBhvr>
                                      <p:to x="100000" y="100000"/>
                                    </p:animScale>
                                    <p:animScale>
                                      <p:cBhvr>
                                        <p:cTn id="147" dur="26">
                                          <p:stCondLst>
                                            <p:cond delay="1808"/>
                                          </p:stCondLst>
                                        </p:cTn>
                                        <p:tgtEl>
                                          <p:spTgt spid="5"/>
                                        </p:tgtEl>
                                      </p:cBhvr>
                                      <p:to x="100000" y="95000"/>
                                    </p:animScale>
                                    <p:animScale>
                                      <p:cBhvr>
                                        <p:cTn id="148" dur="166" decel="50000">
                                          <p:stCondLst>
                                            <p:cond delay="1834"/>
                                          </p:stCondLst>
                                        </p:cTn>
                                        <p:tgtEl>
                                          <p:spTgt spid="5"/>
                                        </p:tgtEl>
                                      </p:cBhvr>
                                      <p:to x="100000" y="100000"/>
                                    </p:animScale>
                                  </p:childTnLst>
                                </p:cTn>
                              </p:par>
                            </p:childTnLst>
                          </p:cTn>
                        </p:par>
                      </p:childTnLst>
                    </p:cTn>
                  </p:par>
                  <p:par>
                    <p:cTn id="149" fill="hold" nodeType="clickPar">
                      <p:stCondLst>
                        <p:cond delay="indefinite"/>
                      </p:stCondLst>
                      <p:childTnLst>
                        <p:par>
                          <p:cTn id="150" fill="hold" nodeType="withGroup">
                            <p:stCondLst>
                              <p:cond delay="0"/>
                            </p:stCondLst>
                            <p:childTnLst>
                              <p:par>
                                <p:cTn id="151" presetID="26" presetClass="entr" presetSubtype="0" fill="hold" grpId="0" nodeType="clickEffect">
                                  <p:stCondLst>
                                    <p:cond delay="0"/>
                                  </p:stCondLst>
                                  <p:childTnLst>
                                    <p:set>
                                      <p:cBhvr>
                                        <p:cTn id="152" dur="1" fill="hold">
                                          <p:stCondLst>
                                            <p:cond delay="0"/>
                                          </p:stCondLst>
                                        </p:cTn>
                                        <p:tgtEl>
                                          <p:spTgt spid="10"/>
                                        </p:tgtEl>
                                        <p:attrNameLst>
                                          <p:attrName>style.visibility</p:attrName>
                                        </p:attrNameLst>
                                      </p:cBhvr>
                                      <p:to>
                                        <p:strVal val="visible"/>
                                      </p:to>
                                    </p:set>
                                    <p:animEffect transition="in" filter="wipe(down)">
                                      <p:cBhvr>
                                        <p:cTn id="153" dur="580">
                                          <p:stCondLst>
                                            <p:cond delay="0"/>
                                          </p:stCondLst>
                                        </p:cTn>
                                        <p:tgtEl>
                                          <p:spTgt spid="10"/>
                                        </p:tgtEl>
                                      </p:cBhvr>
                                    </p:animEffect>
                                    <p:anim calcmode="lin" valueType="num">
                                      <p:cBhvr>
                                        <p:cTn id="154"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155"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56"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57"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58"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59" dur="26">
                                          <p:stCondLst>
                                            <p:cond delay="650"/>
                                          </p:stCondLst>
                                        </p:cTn>
                                        <p:tgtEl>
                                          <p:spTgt spid="10"/>
                                        </p:tgtEl>
                                      </p:cBhvr>
                                      <p:to x="100000" y="60000"/>
                                    </p:animScale>
                                    <p:animScale>
                                      <p:cBhvr>
                                        <p:cTn id="160" dur="166" decel="50000">
                                          <p:stCondLst>
                                            <p:cond delay="676"/>
                                          </p:stCondLst>
                                        </p:cTn>
                                        <p:tgtEl>
                                          <p:spTgt spid="10"/>
                                        </p:tgtEl>
                                      </p:cBhvr>
                                      <p:to x="100000" y="100000"/>
                                    </p:animScale>
                                    <p:animScale>
                                      <p:cBhvr>
                                        <p:cTn id="161" dur="26">
                                          <p:stCondLst>
                                            <p:cond delay="1312"/>
                                          </p:stCondLst>
                                        </p:cTn>
                                        <p:tgtEl>
                                          <p:spTgt spid="10"/>
                                        </p:tgtEl>
                                      </p:cBhvr>
                                      <p:to x="100000" y="80000"/>
                                    </p:animScale>
                                    <p:animScale>
                                      <p:cBhvr>
                                        <p:cTn id="162" dur="166" decel="50000">
                                          <p:stCondLst>
                                            <p:cond delay="1338"/>
                                          </p:stCondLst>
                                        </p:cTn>
                                        <p:tgtEl>
                                          <p:spTgt spid="10"/>
                                        </p:tgtEl>
                                      </p:cBhvr>
                                      <p:to x="100000" y="100000"/>
                                    </p:animScale>
                                    <p:animScale>
                                      <p:cBhvr>
                                        <p:cTn id="163" dur="26">
                                          <p:stCondLst>
                                            <p:cond delay="1642"/>
                                          </p:stCondLst>
                                        </p:cTn>
                                        <p:tgtEl>
                                          <p:spTgt spid="10"/>
                                        </p:tgtEl>
                                      </p:cBhvr>
                                      <p:to x="100000" y="90000"/>
                                    </p:animScale>
                                    <p:animScale>
                                      <p:cBhvr>
                                        <p:cTn id="164" dur="166" decel="50000">
                                          <p:stCondLst>
                                            <p:cond delay="1668"/>
                                          </p:stCondLst>
                                        </p:cTn>
                                        <p:tgtEl>
                                          <p:spTgt spid="10"/>
                                        </p:tgtEl>
                                      </p:cBhvr>
                                      <p:to x="100000" y="100000"/>
                                    </p:animScale>
                                    <p:animScale>
                                      <p:cBhvr>
                                        <p:cTn id="165" dur="26">
                                          <p:stCondLst>
                                            <p:cond delay="1808"/>
                                          </p:stCondLst>
                                        </p:cTn>
                                        <p:tgtEl>
                                          <p:spTgt spid="10"/>
                                        </p:tgtEl>
                                      </p:cBhvr>
                                      <p:to x="100000" y="95000"/>
                                    </p:animScale>
                                    <p:animScale>
                                      <p:cBhvr>
                                        <p:cTn id="166" dur="166" decel="50000">
                                          <p:stCondLst>
                                            <p:cond delay="1834"/>
                                          </p:stCondLst>
                                        </p:cTn>
                                        <p:tgtEl>
                                          <p:spTgt spid="10"/>
                                        </p:tgtEl>
                                      </p:cBhvr>
                                      <p:to x="100000" y="100000"/>
                                    </p:animScale>
                                  </p:childTnLst>
                                </p:cTn>
                              </p:par>
                            </p:childTnLst>
                          </p:cTn>
                        </p:par>
                      </p:childTnLst>
                    </p:cTn>
                  </p:par>
                  <p:par>
                    <p:cTn id="167" fill="hold" nodeType="clickPar">
                      <p:stCondLst>
                        <p:cond delay="indefinite"/>
                      </p:stCondLst>
                      <p:childTnLst>
                        <p:par>
                          <p:cTn id="168" fill="hold" nodeType="withGroup">
                            <p:stCondLst>
                              <p:cond delay="0"/>
                            </p:stCondLst>
                            <p:childTnLst>
                              <p:par>
                                <p:cTn id="169" presetID="26" presetClass="entr" presetSubtype="0" fill="hold" nodeType="clickEffect">
                                  <p:stCondLst>
                                    <p:cond delay="0"/>
                                  </p:stCondLst>
                                  <p:childTnLst>
                                    <p:set>
                                      <p:cBhvr>
                                        <p:cTn id="170" dur="1" fill="hold">
                                          <p:stCondLst>
                                            <p:cond delay="0"/>
                                          </p:stCondLst>
                                        </p:cTn>
                                        <p:tgtEl>
                                          <p:spTgt spid="11"/>
                                        </p:tgtEl>
                                        <p:attrNameLst>
                                          <p:attrName>style.visibility</p:attrName>
                                        </p:attrNameLst>
                                      </p:cBhvr>
                                      <p:to>
                                        <p:strVal val="visible"/>
                                      </p:to>
                                    </p:set>
                                    <p:animEffect transition="in" filter="wipe(down)">
                                      <p:cBhvr>
                                        <p:cTn id="171" dur="580">
                                          <p:stCondLst>
                                            <p:cond delay="0"/>
                                          </p:stCondLst>
                                        </p:cTn>
                                        <p:tgtEl>
                                          <p:spTgt spid="11"/>
                                        </p:tgtEl>
                                      </p:cBhvr>
                                    </p:animEffect>
                                    <p:anim calcmode="lin" valueType="num">
                                      <p:cBhvr>
                                        <p:cTn id="172"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173"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74"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75"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76"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77" dur="26">
                                          <p:stCondLst>
                                            <p:cond delay="650"/>
                                          </p:stCondLst>
                                        </p:cTn>
                                        <p:tgtEl>
                                          <p:spTgt spid="11"/>
                                        </p:tgtEl>
                                      </p:cBhvr>
                                      <p:to x="100000" y="60000"/>
                                    </p:animScale>
                                    <p:animScale>
                                      <p:cBhvr>
                                        <p:cTn id="178" dur="166" decel="50000">
                                          <p:stCondLst>
                                            <p:cond delay="676"/>
                                          </p:stCondLst>
                                        </p:cTn>
                                        <p:tgtEl>
                                          <p:spTgt spid="11"/>
                                        </p:tgtEl>
                                      </p:cBhvr>
                                      <p:to x="100000" y="100000"/>
                                    </p:animScale>
                                    <p:animScale>
                                      <p:cBhvr>
                                        <p:cTn id="179" dur="26">
                                          <p:stCondLst>
                                            <p:cond delay="1312"/>
                                          </p:stCondLst>
                                        </p:cTn>
                                        <p:tgtEl>
                                          <p:spTgt spid="11"/>
                                        </p:tgtEl>
                                      </p:cBhvr>
                                      <p:to x="100000" y="80000"/>
                                    </p:animScale>
                                    <p:animScale>
                                      <p:cBhvr>
                                        <p:cTn id="180" dur="166" decel="50000">
                                          <p:stCondLst>
                                            <p:cond delay="1338"/>
                                          </p:stCondLst>
                                        </p:cTn>
                                        <p:tgtEl>
                                          <p:spTgt spid="11"/>
                                        </p:tgtEl>
                                      </p:cBhvr>
                                      <p:to x="100000" y="100000"/>
                                    </p:animScale>
                                    <p:animScale>
                                      <p:cBhvr>
                                        <p:cTn id="181" dur="26">
                                          <p:stCondLst>
                                            <p:cond delay="1642"/>
                                          </p:stCondLst>
                                        </p:cTn>
                                        <p:tgtEl>
                                          <p:spTgt spid="11"/>
                                        </p:tgtEl>
                                      </p:cBhvr>
                                      <p:to x="100000" y="90000"/>
                                    </p:animScale>
                                    <p:animScale>
                                      <p:cBhvr>
                                        <p:cTn id="182" dur="166" decel="50000">
                                          <p:stCondLst>
                                            <p:cond delay="1668"/>
                                          </p:stCondLst>
                                        </p:cTn>
                                        <p:tgtEl>
                                          <p:spTgt spid="11"/>
                                        </p:tgtEl>
                                      </p:cBhvr>
                                      <p:to x="100000" y="100000"/>
                                    </p:animScale>
                                    <p:animScale>
                                      <p:cBhvr>
                                        <p:cTn id="183" dur="26">
                                          <p:stCondLst>
                                            <p:cond delay="1808"/>
                                          </p:stCondLst>
                                        </p:cTn>
                                        <p:tgtEl>
                                          <p:spTgt spid="11"/>
                                        </p:tgtEl>
                                      </p:cBhvr>
                                      <p:to x="100000" y="95000"/>
                                    </p:animScale>
                                    <p:animScale>
                                      <p:cBhvr>
                                        <p:cTn id="184" dur="166" decel="50000">
                                          <p:stCondLst>
                                            <p:cond delay="1834"/>
                                          </p:stCondLst>
                                        </p:cTn>
                                        <p:tgtEl>
                                          <p:spTgt spid="11"/>
                                        </p:tgtEl>
                                      </p:cBhvr>
                                      <p:to x="100000" y="100000"/>
                                    </p:animScale>
                                  </p:childTnLst>
                                </p:cTn>
                              </p:par>
                            </p:childTnLst>
                          </p:cTn>
                        </p:par>
                      </p:childTnLst>
                    </p:cTn>
                  </p:par>
                  <p:par>
                    <p:cTn id="185" fill="hold" nodeType="clickPar">
                      <p:stCondLst>
                        <p:cond delay="indefinite"/>
                      </p:stCondLst>
                      <p:childTnLst>
                        <p:par>
                          <p:cTn id="186" fill="hold" nodeType="withGroup">
                            <p:stCondLst>
                              <p:cond delay="0"/>
                            </p:stCondLst>
                            <p:childTnLst>
                              <p:par>
                                <p:cTn id="187" presetID="26" presetClass="entr" presetSubtype="0" fill="hold" grpId="0" nodeType="clickEffect">
                                  <p:stCondLst>
                                    <p:cond delay="0"/>
                                  </p:stCondLst>
                                  <p:childTnLst>
                                    <p:set>
                                      <p:cBhvr>
                                        <p:cTn id="188" dur="1" fill="hold">
                                          <p:stCondLst>
                                            <p:cond delay="0"/>
                                          </p:stCondLst>
                                        </p:cTn>
                                        <p:tgtEl>
                                          <p:spTgt spid="13"/>
                                        </p:tgtEl>
                                        <p:attrNameLst>
                                          <p:attrName>style.visibility</p:attrName>
                                        </p:attrNameLst>
                                      </p:cBhvr>
                                      <p:to>
                                        <p:strVal val="visible"/>
                                      </p:to>
                                    </p:set>
                                    <p:animEffect transition="in" filter="wipe(down)">
                                      <p:cBhvr>
                                        <p:cTn id="189" dur="580">
                                          <p:stCondLst>
                                            <p:cond delay="0"/>
                                          </p:stCondLst>
                                        </p:cTn>
                                        <p:tgtEl>
                                          <p:spTgt spid="13"/>
                                        </p:tgtEl>
                                      </p:cBhvr>
                                    </p:animEffect>
                                    <p:anim calcmode="lin" valueType="num">
                                      <p:cBhvr>
                                        <p:cTn id="190"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91"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92"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93"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94"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95" dur="26">
                                          <p:stCondLst>
                                            <p:cond delay="650"/>
                                          </p:stCondLst>
                                        </p:cTn>
                                        <p:tgtEl>
                                          <p:spTgt spid="13"/>
                                        </p:tgtEl>
                                      </p:cBhvr>
                                      <p:to x="100000" y="60000"/>
                                    </p:animScale>
                                    <p:animScale>
                                      <p:cBhvr>
                                        <p:cTn id="196" dur="166" decel="50000">
                                          <p:stCondLst>
                                            <p:cond delay="676"/>
                                          </p:stCondLst>
                                        </p:cTn>
                                        <p:tgtEl>
                                          <p:spTgt spid="13"/>
                                        </p:tgtEl>
                                      </p:cBhvr>
                                      <p:to x="100000" y="100000"/>
                                    </p:animScale>
                                    <p:animScale>
                                      <p:cBhvr>
                                        <p:cTn id="197" dur="26">
                                          <p:stCondLst>
                                            <p:cond delay="1312"/>
                                          </p:stCondLst>
                                        </p:cTn>
                                        <p:tgtEl>
                                          <p:spTgt spid="13"/>
                                        </p:tgtEl>
                                      </p:cBhvr>
                                      <p:to x="100000" y="80000"/>
                                    </p:animScale>
                                    <p:animScale>
                                      <p:cBhvr>
                                        <p:cTn id="198" dur="166" decel="50000">
                                          <p:stCondLst>
                                            <p:cond delay="1338"/>
                                          </p:stCondLst>
                                        </p:cTn>
                                        <p:tgtEl>
                                          <p:spTgt spid="13"/>
                                        </p:tgtEl>
                                      </p:cBhvr>
                                      <p:to x="100000" y="100000"/>
                                    </p:animScale>
                                    <p:animScale>
                                      <p:cBhvr>
                                        <p:cTn id="199" dur="26">
                                          <p:stCondLst>
                                            <p:cond delay="1642"/>
                                          </p:stCondLst>
                                        </p:cTn>
                                        <p:tgtEl>
                                          <p:spTgt spid="13"/>
                                        </p:tgtEl>
                                      </p:cBhvr>
                                      <p:to x="100000" y="90000"/>
                                    </p:animScale>
                                    <p:animScale>
                                      <p:cBhvr>
                                        <p:cTn id="200" dur="166" decel="50000">
                                          <p:stCondLst>
                                            <p:cond delay="1668"/>
                                          </p:stCondLst>
                                        </p:cTn>
                                        <p:tgtEl>
                                          <p:spTgt spid="13"/>
                                        </p:tgtEl>
                                      </p:cBhvr>
                                      <p:to x="100000" y="100000"/>
                                    </p:animScale>
                                    <p:animScale>
                                      <p:cBhvr>
                                        <p:cTn id="201" dur="26">
                                          <p:stCondLst>
                                            <p:cond delay="1808"/>
                                          </p:stCondLst>
                                        </p:cTn>
                                        <p:tgtEl>
                                          <p:spTgt spid="13"/>
                                        </p:tgtEl>
                                      </p:cBhvr>
                                      <p:to x="100000" y="95000"/>
                                    </p:animScale>
                                    <p:animScale>
                                      <p:cBhvr>
                                        <p:cTn id="202" dur="166" decel="50000">
                                          <p:stCondLst>
                                            <p:cond delay="1834"/>
                                          </p:stCondLst>
                                        </p:cTn>
                                        <p:tgtEl>
                                          <p:spTgt spid="13"/>
                                        </p:tgtEl>
                                      </p:cBhvr>
                                      <p:to x="100000" y="100000"/>
                                    </p:animScale>
                                  </p:childTnLst>
                                </p:cTn>
                              </p:par>
                            </p:childTnLst>
                          </p:cTn>
                        </p:par>
                      </p:childTnLst>
                    </p:cTn>
                  </p:par>
                  <p:par>
                    <p:cTn id="203" fill="hold" nodeType="clickPar">
                      <p:stCondLst>
                        <p:cond delay="indefinite"/>
                      </p:stCondLst>
                      <p:childTnLst>
                        <p:par>
                          <p:cTn id="204" fill="hold" nodeType="withGroup">
                            <p:stCondLst>
                              <p:cond delay="0"/>
                            </p:stCondLst>
                            <p:childTnLst>
                              <p:par>
                                <p:cTn id="205" presetID="26" presetClass="entr" presetSubtype="0" fill="hold" nodeType="clickEffect">
                                  <p:stCondLst>
                                    <p:cond delay="0"/>
                                  </p:stCondLst>
                                  <p:childTnLst>
                                    <p:set>
                                      <p:cBhvr>
                                        <p:cTn id="206" dur="1" fill="hold">
                                          <p:stCondLst>
                                            <p:cond delay="0"/>
                                          </p:stCondLst>
                                        </p:cTn>
                                        <p:tgtEl>
                                          <p:spTgt spid="14"/>
                                        </p:tgtEl>
                                        <p:attrNameLst>
                                          <p:attrName>style.visibility</p:attrName>
                                        </p:attrNameLst>
                                      </p:cBhvr>
                                      <p:to>
                                        <p:strVal val="visible"/>
                                      </p:to>
                                    </p:set>
                                    <p:animEffect transition="in" filter="wipe(down)">
                                      <p:cBhvr>
                                        <p:cTn id="207" dur="580">
                                          <p:stCondLst>
                                            <p:cond delay="0"/>
                                          </p:stCondLst>
                                        </p:cTn>
                                        <p:tgtEl>
                                          <p:spTgt spid="14"/>
                                        </p:tgtEl>
                                      </p:cBhvr>
                                    </p:animEffect>
                                    <p:anim calcmode="lin" valueType="num">
                                      <p:cBhvr>
                                        <p:cTn id="208"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209"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210"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211"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212"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213" dur="26">
                                          <p:stCondLst>
                                            <p:cond delay="650"/>
                                          </p:stCondLst>
                                        </p:cTn>
                                        <p:tgtEl>
                                          <p:spTgt spid="14"/>
                                        </p:tgtEl>
                                      </p:cBhvr>
                                      <p:to x="100000" y="60000"/>
                                    </p:animScale>
                                    <p:animScale>
                                      <p:cBhvr>
                                        <p:cTn id="214" dur="166" decel="50000">
                                          <p:stCondLst>
                                            <p:cond delay="676"/>
                                          </p:stCondLst>
                                        </p:cTn>
                                        <p:tgtEl>
                                          <p:spTgt spid="14"/>
                                        </p:tgtEl>
                                      </p:cBhvr>
                                      <p:to x="100000" y="100000"/>
                                    </p:animScale>
                                    <p:animScale>
                                      <p:cBhvr>
                                        <p:cTn id="215" dur="26">
                                          <p:stCondLst>
                                            <p:cond delay="1312"/>
                                          </p:stCondLst>
                                        </p:cTn>
                                        <p:tgtEl>
                                          <p:spTgt spid="14"/>
                                        </p:tgtEl>
                                      </p:cBhvr>
                                      <p:to x="100000" y="80000"/>
                                    </p:animScale>
                                    <p:animScale>
                                      <p:cBhvr>
                                        <p:cTn id="216" dur="166" decel="50000">
                                          <p:stCondLst>
                                            <p:cond delay="1338"/>
                                          </p:stCondLst>
                                        </p:cTn>
                                        <p:tgtEl>
                                          <p:spTgt spid="14"/>
                                        </p:tgtEl>
                                      </p:cBhvr>
                                      <p:to x="100000" y="100000"/>
                                    </p:animScale>
                                    <p:animScale>
                                      <p:cBhvr>
                                        <p:cTn id="217" dur="26">
                                          <p:stCondLst>
                                            <p:cond delay="1642"/>
                                          </p:stCondLst>
                                        </p:cTn>
                                        <p:tgtEl>
                                          <p:spTgt spid="14"/>
                                        </p:tgtEl>
                                      </p:cBhvr>
                                      <p:to x="100000" y="90000"/>
                                    </p:animScale>
                                    <p:animScale>
                                      <p:cBhvr>
                                        <p:cTn id="218" dur="166" decel="50000">
                                          <p:stCondLst>
                                            <p:cond delay="1668"/>
                                          </p:stCondLst>
                                        </p:cTn>
                                        <p:tgtEl>
                                          <p:spTgt spid="14"/>
                                        </p:tgtEl>
                                      </p:cBhvr>
                                      <p:to x="100000" y="100000"/>
                                    </p:animScale>
                                    <p:animScale>
                                      <p:cBhvr>
                                        <p:cTn id="219" dur="26">
                                          <p:stCondLst>
                                            <p:cond delay="1808"/>
                                          </p:stCondLst>
                                        </p:cTn>
                                        <p:tgtEl>
                                          <p:spTgt spid="14"/>
                                        </p:tgtEl>
                                      </p:cBhvr>
                                      <p:to x="100000" y="95000"/>
                                    </p:animScale>
                                    <p:animScale>
                                      <p:cBhvr>
                                        <p:cTn id="220" dur="166" decel="50000">
                                          <p:stCondLst>
                                            <p:cond delay="1834"/>
                                          </p:stCondLst>
                                        </p:cTn>
                                        <p:tgtEl>
                                          <p:spTgt spid="1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10"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a:bodyPr>
          <a:lstStyle/>
          <a:p>
            <a:pPr marL="0" indent="0" algn="justLow" eaLnBrk="1" fontAlgn="auto" hangingPunct="1">
              <a:lnSpc>
                <a:spcPct val="115000"/>
              </a:lnSpc>
              <a:spcAft>
                <a:spcPts val="0"/>
              </a:spcAft>
              <a:buFont typeface="Arial" pitchFamily="34" charset="0"/>
              <a:buNone/>
              <a:tabLst>
                <a:tab pos="53340" algn="l"/>
                <a:tab pos="143510" algn="l"/>
              </a:tabLst>
              <a:defRPr/>
            </a:pPr>
            <a:endParaRPr lang="ar-IQ" dirty="0" smtClean="0">
              <a:effectLst>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lnSpc>
                <a:spcPct val="150000"/>
              </a:lnSpc>
              <a:spcAft>
                <a:spcPts val="0"/>
              </a:spcAft>
              <a:buFont typeface="Arial" pitchFamily="34" charset="0"/>
              <a:buNone/>
              <a:tabLst>
                <a:tab pos="53340" algn="l"/>
                <a:tab pos="143510" algn="l"/>
              </a:tabLst>
              <a:defRPr/>
            </a:pPr>
            <a:r>
              <a:rPr lang="ar-SA" sz="33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أما في حالة كان عدد الفرق أو الأشخاص زوجيا و غير مرفوع للقوة (2) (6,10,12,14,18,20,22.....</a:t>
            </a:r>
            <a:r>
              <a:rPr lang="ar-IQ" sz="33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 </a:t>
            </a:r>
            <a:r>
              <a:rPr lang="ar-SA" sz="33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الخ</a:t>
            </a:r>
            <a:r>
              <a:rPr lang="ar-IQ" sz="33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 </a:t>
            </a:r>
            <a:r>
              <a:rPr lang="ar-SA" sz="33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a:t>
            </a:r>
            <a:endParaRPr lang="en-US" sz="33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lnSpc>
                <a:spcPct val="150000"/>
              </a:lnSpc>
              <a:spcAft>
                <a:spcPts val="0"/>
              </a:spcAft>
              <a:buFont typeface="Arial" pitchFamily="34" charset="0"/>
              <a:buNone/>
              <a:defRPr/>
            </a:pPr>
            <a:r>
              <a:rPr lang="ar-SA" sz="33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rPr>
              <a:t>فان السحبة لا تسير بالشكل المنظم أي انه من الممكن أن تسير بشكل طبيعي في الدور الأول في حالة تقسيمها ولكن في الدور الثاني تكون حالة من الفوضى .</a:t>
            </a:r>
            <a:endParaRPr lang="ar-IQ" sz="33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spcAft>
                <a:spcPts val="0"/>
              </a:spcAft>
              <a:buFont typeface="Arial" pitchFamily="34" charset="0"/>
              <a:buNone/>
              <a:defRPr/>
            </a:pPr>
            <a:endParaRPr lang="ar-IQ" sz="3300" b="1" dirty="0" smtClean="0">
              <a:solidFill>
                <a:srgbClr val="FFFF00"/>
              </a:solidFill>
              <a:effectLst>
                <a:glow rad="228600">
                  <a:schemeClr val="accent6">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p:cNvSpPr/>
          <p:nvPr/>
        </p:nvSpPr>
        <p:spPr>
          <a:xfrm>
            <a:off x="7834313" y="346075"/>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الشرطة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7" name="مستطيل 6"/>
          <p:cNvSpPr/>
          <p:nvPr/>
        </p:nvSpPr>
        <p:spPr>
          <a:xfrm>
            <a:off x="7834313" y="1109663"/>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الزوراء</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9" name="مستطيل 8"/>
          <p:cNvSpPr/>
          <p:nvPr/>
        </p:nvSpPr>
        <p:spPr>
          <a:xfrm>
            <a:off x="7888288" y="1844675"/>
            <a:ext cx="1150937"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الجوية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10" name="مستطيل 9"/>
          <p:cNvSpPr/>
          <p:nvPr/>
        </p:nvSpPr>
        <p:spPr>
          <a:xfrm>
            <a:off x="7812088" y="2641600"/>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اربيل</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11" name="مستطيل 10"/>
          <p:cNvSpPr/>
          <p:nvPr/>
        </p:nvSpPr>
        <p:spPr>
          <a:xfrm>
            <a:off x="7872413" y="3500438"/>
            <a:ext cx="1152525" cy="571500"/>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الكرخ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12" name="مستطيل 11"/>
          <p:cNvSpPr/>
          <p:nvPr/>
        </p:nvSpPr>
        <p:spPr>
          <a:xfrm>
            <a:off x="7888288" y="4438650"/>
            <a:ext cx="1150937" cy="573088"/>
          </a:xfrm>
          <a:prstGeom prst="rect">
            <a:avLst/>
          </a:prstGeom>
        </p:spPr>
        <p:txBody>
          <a:bodyPr>
            <a:spAutoFit/>
          </a:bodyPr>
          <a:lstStyle/>
          <a:p>
            <a:pPr algn="justLow" fontAlgn="auto">
              <a:lnSpc>
                <a:spcPct val="115000"/>
              </a:lnSpc>
              <a:spcBef>
                <a:spcPts val="0"/>
              </a:spcBef>
              <a:spcAft>
                <a:spcPts val="0"/>
              </a:spcAft>
              <a:tabLst>
                <a:tab pos="53340" algn="l"/>
                <a:tab pos="143510" algn="l"/>
              </a:tabLst>
              <a:defRPr/>
            </a:pP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الشعلة </a:t>
            </a:r>
            <a:endParaRPr lang="en-US"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sp>
        <p:nvSpPr>
          <p:cNvPr id="14" name="قوس كبير أيسر 13"/>
          <p:cNvSpPr/>
          <p:nvPr/>
        </p:nvSpPr>
        <p:spPr>
          <a:xfrm>
            <a:off x="6948264" y="596398"/>
            <a:ext cx="864096" cy="798646"/>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1</a:t>
            </a:r>
          </a:p>
        </p:txBody>
      </p:sp>
      <p:sp>
        <p:nvSpPr>
          <p:cNvPr id="15" name="قوس كبير أيسر 14"/>
          <p:cNvSpPr/>
          <p:nvPr/>
        </p:nvSpPr>
        <p:spPr>
          <a:xfrm>
            <a:off x="6924037" y="2198306"/>
            <a:ext cx="864096" cy="798646"/>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2</a:t>
            </a:r>
          </a:p>
        </p:txBody>
      </p:sp>
      <p:sp>
        <p:nvSpPr>
          <p:cNvPr id="16" name="قوس كبير أيسر 15"/>
          <p:cNvSpPr/>
          <p:nvPr/>
        </p:nvSpPr>
        <p:spPr>
          <a:xfrm>
            <a:off x="6924037" y="3926498"/>
            <a:ext cx="864096" cy="798646"/>
          </a:xfrm>
          <a:prstGeom prst="leftBrace">
            <a:avLst>
              <a:gd name="adj1" fmla="val 8333"/>
              <a:gd name="adj2" fmla="val 52240"/>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1" anchor="ctr"/>
          <a:lstStyle/>
          <a:p>
            <a:pPr algn="ctr" fontAlgn="auto">
              <a:spcBef>
                <a:spcPts val="0"/>
              </a:spcBef>
              <a:spcAft>
                <a:spcPts val="0"/>
              </a:spcAft>
              <a:defRPr/>
            </a:pPr>
            <a:r>
              <a:rPr lang="ar-IQ" sz="2400" b="1" dirty="0">
                <a:solidFill>
                  <a:srgbClr val="FFFF00"/>
                </a:solidFill>
                <a:effectLst>
                  <a:glow rad="228600">
                    <a:schemeClr val="accent6">
                      <a:satMod val="175000"/>
                      <a:alpha val="40000"/>
                    </a:schemeClr>
                  </a:glow>
                </a:effectLst>
              </a:rPr>
              <a:t>3</a:t>
            </a:r>
          </a:p>
        </p:txBody>
      </p:sp>
      <p:pic>
        <p:nvPicPr>
          <p:cNvPr id="17" name="صورة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720" y="836712"/>
            <a:ext cx="3544217" cy="387343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8" name="مستطيل 17"/>
          <p:cNvSpPr/>
          <p:nvPr/>
        </p:nvSpPr>
        <p:spPr>
          <a:xfrm>
            <a:off x="34925" y="5373688"/>
            <a:ext cx="8893175" cy="1384300"/>
          </a:xfrm>
          <a:prstGeom prst="rect">
            <a:avLst/>
          </a:prstGeom>
        </p:spPr>
        <p:txBody>
          <a:bodyPr>
            <a:spAutoFit/>
          </a:bodyPr>
          <a:lstStyle/>
          <a:p>
            <a:pPr algn="just" fontAlgn="auto">
              <a:spcBef>
                <a:spcPts val="0"/>
              </a:spcBef>
              <a:spcAft>
                <a:spcPts val="0"/>
              </a:spcAft>
              <a:defRPr/>
            </a:pPr>
            <a:r>
              <a:rPr lang="ar-SA"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فأن تنظيم السحبة من خلال إبقاء بعض الفرق المشاركة منتظرة بالدور الأول فقط بطرح عدد الفرق من اقرب أو اكبر رقم يساوي (</a:t>
            </a:r>
            <a:r>
              <a:rPr lang="ar-IQ"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a:t>
            </a:r>
            <a:r>
              <a:rPr lang="ar-SA" sz="2800" b="1" dirty="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ومضاعفتها وهي (2,4,8,16,32,64) </a:t>
            </a:r>
            <a:r>
              <a:rPr lang="ar-SA" dirty="0">
                <a:effectLst>
                  <a:outerShdw blurRad="50800" dist="38100" algn="tr" rotWithShape="0">
                    <a:prstClr val="black">
                      <a:alpha val="40000"/>
                    </a:prstClr>
                  </a:outerShdw>
                </a:effectLst>
                <a:latin typeface="+mn-lt"/>
                <a:cs typeface="+mn-cs"/>
              </a:rPr>
              <a:t>.</a:t>
            </a:r>
            <a:endParaRPr lang="en-US" dirty="0">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down)">
                                      <p:cBhvr>
                                        <p:cTn id="25" dur="580">
                                          <p:stCondLst>
                                            <p:cond delay="0"/>
                                          </p:stCondLst>
                                        </p:cTn>
                                        <p:tgtEl>
                                          <p:spTgt spid="7"/>
                                        </p:tgtEl>
                                      </p:cBhvr>
                                    </p:animEffect>
                                    <p:anim calcmode="lin" valueType="num">
                                      <p:cBhvr>
                                        <p:cTn id="26"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1" dur="26">
                                          <p:stCondLst>
                                            <p:cond delay="650"/>
                                          </p:stCondLst>
                                        </p:cTn>
                                        <p:tgtEl>
                                          <p:spTgt spid="7"/>
                                        </p:tgtEl>
                                      </p:cBhvr>
                                      <p:to x="100000" y="60000"/>
                                    </p:animScale>
                                    <p:animScale>
                                      <p:cBhvr>
                                        <p:cTn id="32" dur="166" decel="50000">
                                          <p:stCondLst>
                                            <p:cond delay="676"/>
                                          </p:stCondLst>
                                        </p:cTn>
                                        <p:tgtEl>
                                          <p:spTgt spid="7"/>
                                        </p:tgtEl>
                                      </p:cBhvr>
                                      <p:to x="100000" y="100000"/>
                                    </p:animScale>
                                    <p:animScale>
                                      <p:cBhvr>
                                        <p:cTn id="33" dur="26">
                                          <p:stCondLst>
                                            <p:cond delay="1312"/>
                                          </p:stCondLst>
                                        </p:cTn>
                                        <p:tgtEl>
                                          <p:spTgt spid="7"/>
                                        </p:tgtEl>
                                      </p:cBhvr>
                                      <p:to x="100000" y="80000"/>
                                    </p:animScale>
                                    <p:animScale>
                                      <p:cBhvr>
                                        <p:cTn id="34" dur="166" decel="50000">
                                          <p:stCondLst>
                                            <p:cond delay="1338"/>
                                          </p:stCondLst>
                                        </p:cTn>
                                        <p:tgtEl>
                                          <p:spTgt spid="7"/>
                                        </p:tgtEl>
                                      </p:cBhvr>
                                      <p:to x="100000" y="100000"/>
                                    </p:animScale>
                                    <p:animScale>
                                      <p:cBhvr>
                                        <p:cTn id="35" dur="26">
                                          <p:stCondLst>
                                            <p:cond delay="1642"/>
                                          </p:stCondLst>
                                        </p:cTn>
                                        <p:tgtEl>
                                          <p:spTgt spid="7"/>
                                        </p:tgtEl>
                                      </p:cBhvr>
                                      <p:to x="100000" y="90000"/>
                                    </p:animScale>
                                    <p:animScale>
                                      <p:cBhvr>
                                        <p:cTn id="36" dur="166" decel="50000">
                                          <p:stCondLst>
                                            <p:cond delay="1668"/>
                                          </p:stCondLst>
                                        </p:cTn>
                                        <p:tgtEl>
                                          <p:spTgt spid="7"/>
                                        </p:tgtEl>
                                      </p:cBhvr>
                                      <p:to x="100000" y="100000"/>
                                    </p:animScale>
                                    <p:animScale>
                                      <p:cBhvr>
                                        <p:cTn id="37" dur="26">
                                          <p:stCondLst>
                                            <p:cond delay="1808"/>
                                          </p:stCondLst>
                                        </p:cTn>
                                        <p:tgtEl>
                                          <p:spTgt spid="7"/>
                                        </p:tgtEl>
                                      </p:cBhvr>
                                      <p:to x="100000" y="95000"/>
                                    </p:animScale>
                                    <p:animScale>
                                      <p:cBhvr>
                                        <p:cTn id="38" dur="166" decel="50000">
                                          <p:stCondLst>
                                            <p:cond delay="1834"/>
                                          </p:stCondLst>
                                        </p:cTn>
                                        <p:tgtEl>
                                          <p:spTgt spid="7"/>
                                        </p:tgtEl>
                                      </p:cBhvr>
                                      <p:to x="100000" y="100000"/>
                                    </p:animScale>
                                  </p:childTnLst>
                                </p:cTn>
                              </p:par>
                            </p:childTnLst>
                          </p:cTn>
                        </p:par>
                      </p:childTnLst>
                    </p:cTn>
                  </p:par>
                  <p:par>
                    <p:cTn id="39" fill="hold" nodeType="clickPar">
                      <p:stCondLst>
                        <p:cond delay="indefinite"/>
                      </p:stCondLst>
                      <p:childTnLst>
                        <p:par>
                          <p:cTn id="40" fill="hold" nodeType="withGroup">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wipe(down)">
                                      <p:cBhvr>
                                        <p:cTn id="43" dur="580">
                                          <p:stCondLst>
                                            <p:cond delay="0"/>
                                          </p:stCondLst>
                                        </p:cTn>
                                        <p:tgtEl>
                                          <p:spTgt spid="9"/>
                                        </p:tgtEl>
                                      </p:cBhvr>
                                    </p:animEffect>
                                    <p:anim calcmode="lin" valueType="num">
                                      <p:cBhvr>
                                        <p:cTn id="44"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49" dur="26">
                                          <p:stCondLst>
                                            <p:cond delay="650"/>
                                          </p:stCondLst>
                                        </p:cTn>
                                        <p:tgtEl>
                                          <p:spTgt spid="9"/>
                                        </p:tgtEl>
                                      </p:cBhvr>
                                      <p:to x="100000" y="60000"/>
                                    </p:animScale>
                                    <p:animScale>
                                      <p:cBhvr>
                                        <p:cTn id="50" dur="166" decel="50000">
                                          <p:stCondLst>
                                            <p:cond delay="676"/>
                                          </p:stCondLst>
                                        </p:cTn>
                                        <p:tgtEl>
                                          <p:spTgt spid="9"/>
                                        </p:tgtEl>
                                      </p:cBhvr>
                                      <p:to x="100000" y="100000"/>
                                    </p:animScale>
                                    <p:animScale>
                                      <p:cBhvr>
                                        <p:cTn id="51" dur="26">
                                          <p:stCondLst>
                                            <p:cond delay="1312"/>
                                          </p:stCondLst>
                                        </p:cTn>
                                        <p:tgtEl>
                                          <p:spTgt spid="9"/>
                                        </p:tgtEl>
                                      </p:cBhvr>
                                      <p:to x="100000" y="80000"/>
                                    </p:animScale>
                                    <p:animScale>
                                      <p:cBhvr>
                                        <p:cTn id="52" dur="166" decel="50000">
                                          <p:stCondLst>
                                            <p:cond delay="1338"/>
                                          </p:stCondLst>
                                        </p:cTn>
                                        <p:tgtEl>
                                          <p:spTgt spid="9"/>
                                        </p:tgtEl>
                                      </p:cBhvr>
                                      <p:to x="100000" y="100000"/>
                                    </p:animScale>
                                    <p:animScale>
                                      <p:cBhvr>
                                        <p:cTn id="53" dur="26">
                                          <p:stCondLst>
                                            <p:cond delay="1642"/>
                                          </p:stCondLst>
                                        </p:cTn>
                                        <p:tgtEl>
                                          <p:spTgt spid="9"/>
                                        </p:tgtEl>
                                      </p:cBhvr>
                                      <p:to x="100000" y="90000"/>
                                    </p:animScale>
                                    <p:animScale>
                                      <p:cBhvr>
                                        <p:cTn id="54" dur="166" decel="50000">
                                          <p:stCondLst>
                                            <p:cond delay="1668"/>
                                          </p:stCondLst>
                                        </p:cTn>
                                        <p:tgtEl>
                                          <p:spTgt spid="9"/>
                                        </p:tgtEl>
                                      </p:cBhvr>
                                      <p:to x="100000" y="100000"/>
                                    </p:animScale>
                                    <p:animScale>
                                      <p:cBhvr>
                                        <p:cTn id="55" dur="26">
                                          <p:stCondLst>
                                            <p:cond delay="1808"/>
                                          </p:stCondLst>
                                        </p:cTn>
                                        <p:tgtEl>
                                          <p:spTgt spid="9"/>
                                        </p:tgtEl>
                                      </p:cBhvr>
                                      <p:to x="100000" y="95000"/>
                                    </p:animScale>
                                    <p:animScale>
                                      <p:cBhvr>
                                        <p:cTn id="56" dur="166" decel="50000">
                                          <p:stCondLst>
                                            <p:cond delay="1834"/>
                                          </p:stCondLst>
                                        </p:cTn>
                                        <p:tgtEl>
                                          <p:spTgt spid="9"/>
                                        </p:tgtEl>
                                      </p:cBhvr>
                                      <p:to x="100000" y="100000"/>
                                    </p:animScale>
                                  </p:childTnLst>
                                </p:cTn>
                              </p:par>
                            </p:childTnLst>
                          </p:cTn>
                        </p:par>
                      </p:childTnLst>
                    </p:cTn>
                  </p:par>
                  <p:par>
                    <p:cTn id="57" fill="hold" nodeType="clickPar">
                      <p:stCondLst>
                        <p:cond delay="indefinite"/>
                      </p:stCondLst>
                      <p:childTnLst>
                        <p:par>
                          <p:cTn id="58" fill="hold" nodeType="withGroup">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10"/>
                                        </p:tgtEl>
                                        <p:attrNameLst>
                                          <p:attrName>style.visibility</p:attrName>
                                        </p:attrNameLst>
                                      </p:cBhvr>
                                      <p:to>
                                        <p:strVal val="visible"/>
                                      </p:to>
                                    </p:set>
                                    <p:animEffect transition="in" filter="wipe(down)">
                                      <p:cBhvr>
                                        <p:cTn id="61" dur="580">
                                          <p:stCondLst>
                                            <p:cond delay="0"/>
                                          </p:stCondLst>
                                        </p:cTn>
                                        <p:tgtEl>
                                          <p:spTgt spid="10"/>
                                        </p:tgtEl>
                                      </p:cBhvr>
                                    </p:animEffect>
                                    <p:anim calcmode="lin" valueType="num">
                                      <p:cBhvr>
                                        <p:cTn id="62"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67" dur="26">
                                          <p:stCondLst>
                                            <p:cond delay="650"/>
                                          </p:stCondLst>
                                        </p:cTn>
                                        <p:tgtEl>
                                          <p:spTgt spid="10"/>
                                        </p:tgtEl>
                                      </p:cBhvr>
                                      <p:to x="100000" y="60000"/>
                                    </p:animScale>
                                    <p:animScale>
                                      <p:cBhvr>
                                        <p:cTn id="68" dur="166" decel="50000">
                                          <p:stCondLst>
                                            <p:cond delay="676"/>
                                          </p:stCondLst>
                                        </p:cTn>
                                        <p:tgtEl>
                                          <p:spTgt spid="10"/>
                                        </p:tgtEl>
                                      </p:cBhvr>
                                      <p:to x="100000" y="100000"/>
                                    </p:animScale>
                                    <p:animScale>
                                      <p:cBhvr>
                                        <p:cTn id="69" dur="26">
                                          <p:stCondLst>
                                            <p:cond delay="1312"/>
                                          </p:stCondLst>
                                        </p:cTn>
                                        <p:tgtEl>
                                          <p:spTgt spid="10"/>
                                        </p:tgtEl>
                                      </p:cBhvr>
                                      <p:to x="100000" y="80000"/>
                                    </p:animScale>
                                    <p:animScale>
                                      <p:cBhvr>
                                        <p:cTn id="70" dur="166" decel="50000">
                                          <p:stCondLst>
                                            <p:cond delay="1338"/>
                                          </p:stCondLst>
                                        </p:cTn>
                                        <p:tgtEl>
                                          <p:spTgt spid="10"/>
                                        </p:tgtEl>
                                      </p:cBhvr>
                                      <p:to x="100000" y="100000"/>
                                    </p:animScale>
                                    <p:animScale>
                                      <p:cBhvr>
                                        <p:cTn id="71" dur="26">
                                          <p:stCondLst>
                                            <p:cond delay="1642"/>
                                          </p:stCondLst>
                                        </p:cTn>
                                        <p:tgtEl>
                                          <p:spTgt spid="10"/>
                                        </p:tgtEl>
                                      </p:cBhvr>
                                      <p:to x="100000" y="90000"/>
                                    </p:animScale>
                                    <p:animScale>
                                      <p:cBhvr>
                                        <p:cTn id="72" dur="166" decel="50000">
                                          <p:stCondLst>
                                            <p:cond delay="1668"/>
                                          </p:stCondLst>
                                        </p:cTn>
                                        <p:tgtEl>
                                          <p:spTgt spid="10"/>
                                        </p:tgtEl>
                                      </p:cBhvr>
                                      <p:to x="100000" y="100000"/>
                                    </p:animScale>
                                    <p:animScale>
                                      <p:cBhvr>
                                        <p:cTn id="73" dur="26">
                                          <p:stCondLst>
                                            <p:cond delay="1808"/>
                                          </p:stCondLst>
                                        </p:cTn>
                                        <p:tgtEl>
                                          <p:spTgt spid="10"/>
                                        </p:tgtEl>
                                      </p:cBhvr>
                                      <p:to x="100000" y="95000"/>
                                    </p:animScale>
                                    <p:animScale>
                                      <p:cBhvr>
                                        <p:cTn id="74" dur="166" decel="50000">
                                          <p:stCondLst>
                                            <p:cond delay="1834"/>
                                          </p:stCondLst>
                                        </p:cTn>
                                        <p:tgtEl>
                                          <p:spTgt spid="10"/>
                                        </p:tgtEl>
                                      </p:cBhvr>
                                      <p:to x="100000" y="100000"/>
                                    </p:animScale>
                                  </p:childTnLst>
                                </p:cTn>
                              </p:par>
                            </p:childTnLst>
                          </p:cTn>
                        </p:par>
                      </p:childTnLst>
                    </p:cTn>
                  </p:par>
                  <p:par>
                    <p:cTn id="75" fill="hold" nodeType="clickPar">
                      <p:stCondLst>
                        <p:cond delay="indefinite"/>
                      </p:stCondLst>
                      <p:childTnLst>
                        <p:par>
                          <p:cTn id="76" fill="hold" nodeType="withGroup">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11"/>
                                        </p:tgtEl>
                                        <p:attrNameLst>
                                          <p:attrName>style.visibility</p:attrName>
                                        </p:attrNameLst>
                                      </p:cBhvr>
                                      <p:to>
                                        <p:strVal val="visible"/>
                                      </p:to>
                                    </p:set>
                                    <p:animEffect transition="in" filter="wipe(down)">
                                      <p:cBhvr>
                                        <p:cTn id="79" dur="580">
                                          <p:stCondLst>
                                            <p:cond delay="0"/>
                                          </p:stCondLst>
                                        </p:cTn>
                                        <p:tgtEl>
                                          <p:spTgt spid="11"/>
                                        </p:tgtEl>
                                      </p:cBhvr>
                                    </p:animEffect>
                                    <p:anim calcmode="lin" valueType="num">
                                      <p:cBhvr>
                                        <p:cTn id="80"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85" dur="26">
                                          <p:stCondLst>
                                            <p:cond delay="650"/>
                                          </p:stCondLst>
                                        </p:cTn>
                                        <p:tgtEl>
                                          <p:spTgt spid="11"/>
                                        </p:tgtEl>
                                      </p:cBhvr>
                                      <p:to x="100000" y="60000"/>
                                    </p:animScale>
                                    <p:animScale>
                                      <p:cBhvr>
                                        <p:cTn id="86" dur="166" decel="50000">
                                          <p:stCondLst>
                                            <p:cond delay="676"/>
                                          </p:stCondLst>
                                        </p:cTn>
                                        <p:tgtEl>
                                          <p:spTgt spid="11"/>
                                        </p:tgtEl>
                                      </p:cBhvr>
                                      <p:to x="100000" y="100000"/>
                                    </p:animScale>
                                    <p:animScale>
                                      <p:cBhvr>
                                        <p:cTn id="87" dur="26">
                                          <p:stCondLst>
                                            <p:cond delay="1312"/>
                                          </p:stCondLst>
                                        </p:cTn>
                                        <p:tgtEl>
                                          <p:spTgt spid="11"/>
                                        </p:tgtEl>
                                      </p:cBhvr>
                                      <p:to x="100000" y="80000"/>
                                    </p:animScale>
                                    <p:animScale>
                                      <p:cBhvr>
                                        <p:cTn id="88" dur="166" decel="50000">
                                          <p:stCondLst>
                                            <p:cond delay="1338"/>
                                          </p:stCondLst>
                                        </p:cTn>
                                        <p:tgtEl>
                                          <p:spTgt spid="11"/>
                                        </p:tgtEl>
                                      </p:cBhvr>
                                      <p:to x="100000" y="100000"/>
                                    </p:animScale>
                                    <p:animScale>
                                      <p:cBhvr>
                                        <p:cTn id="89" dur="26">
                                          <p:stCondLst>
                                            <p:cond delay="1642"/>
                                          </p:stCondLst>
                                        </p:cTn>
                                        <p:tgtEl>
                                          <p:spTgt spid="11"/>
                                        </p:tgtEl>
                                      </p:cBhvr>
                                      <p:to x="100000" y="90000"/>
                                    </p:animScale>
                                    <p:animScale>
                                      <p:cBhvr>
                                        <p:cTn id="90" dur="166" decel="50000">
                                          <p:stCondLst>
                                            <p:cond delay="1668"/>
                                          </p:stCondLst>
                                        </p:cTn>
                                        <p:tgtEl>
                                          <p:spTgt spid="11"/>
                                        </p:tgtEl>
                                      </p:cBhvr>
                                      <p:to x="100000" y="100000"/>
                                    </p:animScale>
                                    <p:animScale>
                                      <p:cBhvr>
                                        <p:cTn id="91" dur="26">
                                          <p:stCondLst>
                                            <p:cond delay="1808"/>
                                          </p:stCondLst>
                                        </p:cTn>
                                        <p:tgtEl>
                                          <p:spTgt spid="11"/>
                                        </p:tgtEl>
                                      </p:cBhvr>
                                      <p:to x="100000" y="95000"/>
                                    </p:animScale>
                                    <p:animScale>
                                      <p:cBhvr>
                                        <p:cTn id="92" dur="166" decel="50000">
                                          <p:stCondLst>
                                            <p:cond delay="1834"/>
                                          </p:stCondLst>
                                        </p:cTn>
                                        <p:tgtEl>
                                          <p:spTgt spid="11"/>
                                        </p:tgtEl>
                                      </p:cBhvr>
                                      <p:to x="100000" y="100000"/>
                                    </p:animScale>
                                  </p:childTnLst>
                                </p:cTn>
                              </p:par>
                            </p:childTnLst>
                          </p:cTn>
                        </p:par>
                      </p:childTnLst>
                    </p:cTn>
                  </p:par>
                  <p:par>
                    <p:cTn id="93" fill="hold" nodeType="clickPar">
                      <p:stCondLst>
                        <p:cond delay="indefinite"/>
                      </p:stCondLst>
                      <p:childTnLst>
                        <p:par>
                          <p:cTn id="94" fill="hold" nodeType="withGroup">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12"/>
                                        </p:tgtEl>
                                        <p:attrNameLst>
                                          <p:attrName>style.visibility</p:attrName>
                                        </p:attrNameLst>
                                      </p:cBhvr>
                                      <p:to>
                                        <p:strVal val="visible"/>
                                      </p:to>
                                    </p:set>
                                    <p:animEffect transition="in" filter="wipe(down)">
                                      <p:cBhvr>
                                        <p:cTn id="97" dur="580">
                                          <p:stCondLst>
                                            <p:cond delay="0"/>
                                          </p:stCondLst>
                                        </p:cTn>
                                        <p:tgtEl>
                                          <p:spTgt spid="12"/>
                                        </p:tgtEl>
                                      </p:cBhvr>
                                    </p:animEffect>
                                    <p:anim calcmode="lin" valueType="num">
                                      <p:cBhvr>
                                        <p:cTn id="9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03" dur="26">
                                          <p:stCondLst>
                                            <p:cond delay="650"/>
                                          </p:stCondLst>
                                        </p:cTn>
                                        <p:tgtEl>
                                          <p:spTgt spid="12"/>
                                        </p:tgtEl>
                                      </p:cBhvr>
                                      <p:to x="100000" y="60000"/>
                                    </p:animScale>
                                    <p:animScale>
                                      <p:cBhvr>
                                        <p:cTn id="104" dur="166" decel="50000">
                                          <p:stCondLst>
                                            <p:cond delay="676"/>
                                          </p:stCondLst>
                                        </p:cTn>
                                        <p:tgtEl>
                                          <p:spTgt spid="12"/>
                                        </p:tgtEl>
                                      </p:cBhvr>
                                      <p:to x="100000" y="100000"/>
                                    </p:animScale>
                                    <p:animScale>
                                      <p:cBhvr>
                                        <p:cTn id="105" dur="26">
                                          <p:stCondLst>
                                            <p:cond delay="1312"/>
                                          </p:stCondLst>
                                        </p:cTn>
                                        <p:tgtEl>
                                          <p:spTgt spid="12"/>
                                        </p:tgtEl>
                                      </p:cBhvr>
                                      <p:to x="100000" y="80000"/>
                                    </p:animScale>
                                    <p:animScale>
                                      <p:cBhvr>
                                        <p:cTn id="106" dur="166" decel="50000">
                                          <p:stCondLst>
                                            <p:cond delay="1338"/>
                                          </p:stCondLst>
                                        </p:cTn>
                                        <p:tgtEl>
                                          <p:spTgt spid="12"/>
                                        </p:tgtEl>
                                      </p:cBhvr>
                                      <p:to x="100000" y="100000"/>
                                    </p:animScale>
                                    <p:animScale>
                                      <p:cBhvr>
                                        <p:cTn id="107" dur="26">
                                          <p:stCondLst>
                                            <p:cond delay="1642"/>
                                          </p:stCondLst>
                                        </p:cTn>
                                        <p:tgtEl>
                                          <p:spTgt spid="12"/>
                                        </p:tgtEl>
                                      </p:cBhvr>
                                      <p:to x="100000" y="90000"/>
                                    </p:animScale>
                                    <p:animScale>
                                      <p:cBhvr>
                                        <p:cTn id="108" dur="166" decel="50000">
                                          <p:stCondLst>
                                            <p:cond delay="1668"/>
                                          </p:stCondLst>
                                        </p:cTn>
                                        <p:tgtEl>
                                          <p:spTgt spid="12"/>
                                        </p:tgtEl>
                                      </p:cBhvr>
                                      <p:to x="100000" y="100000"/>
                                    </p:animScale>
                                    <p:animScale>
                                      <p:cBhvr>
                                        <p:cTn id="109" dur="26">
                                          <p:stCondLst>
                                            <p:cond delay="1808"/>
                                          </p:stCondLst>
                                        </p:cTn>
                                        <p:tgtEl>
                                          <p:spTgt spid="12"/>
                                        </p:tgtEl>
                                      </p:cBhvr>
                                      <p:to x="100000" y="95000"/>
                                    </p:animScale>
                                    <p:animScale>
                                      <p:cBhvr>
                                        <p:cTn id="110" dur="166" decel="50000">
                                          <p:stCondLst>
                                            <p:cond delay="1834"/>
                                          </p:stCondLst>
                                        </p:cTn>
                                        <p:tgtEl>
                                          <p:spTgt spid="12"/>
                                        </p:tgtEl>
                                      </p:cBhvr>
                                      <p:to x="100000" y="100000"/>
                                    </p:animScale>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6" presetClass="entr" presetSubtype="0" fill="hold" nodeType="clickEffect">
                                  <p:stCondLst>
                                    <p:cond delay="0"/>
                                  </p:stCondLst>
                                  <p:childTnLst>
                                    <p:set>
                                      <p:cBhvr>
                                        <p:cTn id="114" dur="1" fill="hold">
                                          <p:stCondLst>
                                            <p:cond delay="0"/>
                                          </p:stCondLst>
                                        </p:cTn>
                                        <p:tgtEl>
                                          <p:spTgt spid="14"/>
                                        </p:tgtEl>
                                        <p:attrNameLst>
                                          <p:attrName>style.visibility</p:attrName>
                                        </p:attrNameLst>
                                      </p:cBhvr>
                                      <p:to>
                                        <p:strVal val="visible"/>
                                      </p:to>
                                    </p:set>
                                    <p:animEffect transition="in" filter="wipe(down)">
                                      <p:cBhvr>
                                        <p:cTn id="115" dur="580">
                                          <p:stCondLst>
                                            <p:cond delay="0"/>
                                          </p:stCondLst>
                                        </p:cTn>
                                        <p:tgtEl>
                                          <p:spTgt spid="14"/>
                                        </p:tgtEl>
                                      </p:cBhvr>
                                    </p:animEffect>
                                    <p:anim calcmode="lin" valueType="num">
                                      <p:cBhvr>
                                        <p:cTn id="116"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21" dur="26">
                                          <p:stCondLst>
                                            <p:cond delay="650"/>
                                          </p:stCondLst>
                                        </p:cTn>
                                        <p:tgtEl>
                                          <p:spTgt spid="14"/>
                                        </p:tgtEl>
                                      </p:cBhvr>
                                      <p:to x="100000" y="60000"/>
                                    </p:animScale>
                                    <p:animScale>
                                      <p:cBhvr>
                                        <p:cTn id="122" dur="166" decel="50000">
                                          <p:stCondLst>
                                            <p:cond delay="676"/>
                                          </p:stCondLst>
                                        </p:cTn>
                                        <p:tgtEl>
                                          <p:spTgt spid="14"/>
                                        </p:tgtEl>
                                      </p:cBhvr>
                                      <p:to x="100000" y="100000"/>
                                    </p:animScale>
                                    <p:animScale>
                                      <p:cBhvr>
                                        <p:cTn id="123" dur="26">
                                          <p:stCondLst>
                                            <p:cond delay="1312"/>
                                          </p:stCondLst>
                                        </p:cTn>
                                        <p:tgtEl>
                                          <p:spTgt spid="14"/>
                                        </p:tgtEl>
                                      </p:cBhvr>
                                      <p:to x="100000" y="80000"/>
                                    </p:animScale>
                                    <p:animScale>
                                      <p:cBhvr>
                                        <p:cTn id="124" dur="166" decel="50000">
                                          <p:stCondLst>
                                            <p:cond delay="1338"/>
                                          </p:stCondLst>
                                        </p:cTn>
                                        <p:tgtEl>
                                          <p:spTgt spid="14"/>
                                        </p:tgtEl>
                                      </p:cBhvr>
                                      <p:to x="100000" y="100000"/>
                                    </p:animScale>
                                    <p:animScale>
                                      <p:cBhvr>
                                        <p:cTn id="125" dur="26">
                                          <p:stCondLst>
                                            <p:cond delay="1642"/>
                                          </p:stCondLst>
                                        </p:cTn>
                                        <p:tgtEl>
                                          <p:spTgt spid="14"/>
                                        </p:tgtEl>
                                      </p:cBhvr>
                                      <p:to x="100000" y="90000"/>
                                    </p:animScale>
                                    <p:animScale>
                                      <p:cBhvr>
                                        <p:cTn id="126" dur="166" decel="50000">
                                          <p:stCondLst>
                                            <p:cond delay="1668"/>
                                          </p:stCondLst>
                                        </p:cTn>
                                        <p:tgtEl>
                                          <p:spTgt spid="14"/>
                                        </p:tgtEl>
                                      </p:cBhvr>
                                      <p:to x="100000" y="100000"/>
                                    </p:animScale>
                                    <p:animScale>
                                      <p:cBhvr>
                                        <p:cTn id="127" dur="26">
                                          <p:stCondLst>
                                            <p:cond delay="1808"/>
                                          </p:stCondLst>
                                        </p:cTn>
                                        <p:tgtEl>
                                          <p:spTgt spid="14"/>
                                        </p:tgtEl>
                                      </p:cBhvr>
                                      <p:to x="100000" y="95000"/>
                                    </p:animScale>
                                    <p:animScale>
                                      <p:cBhvr>
                                        <p:cTn id="128" dur="166" decel="50000">
                                          <p:stCondLst>
                                            <p:cond delay="1834"/>
                                          </p:stCondLst>
                                        </p:cTn>
                                        <p:tgtEl>
                                          <p:spTgt spid="14"/>
                                        </p:tgtEl>
                                      </p:cBhvr>
                                      <p:to x="100000" y="100000"/>
                                    </p:animScale>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6" presetClass="entr" presetSubtype="0" fill="hold" nodeType="clickEffect">
                                  <p:stCondLst>
                                    <p:cond delay="0"/>
                                  </p:stCondLst>
                                  <p:childTnLst>
                                    <p:set>
                                      <p:cBhvr>
                                        <p:cTn id="132" dur="1" fill="hold">
                                          <p:stCondLst>
                                            <p:cond delay="0"/>
                                          </p:stCondLst>
                                        </p:cTn>
                                        <p:tgtEl>
                                          <p:spTgt spid="15"/>
                                        </p:tgtEl>
                                        <p:attrNameLst>
                                          <p:attrName>style.visibility</p:attrName>
                                        </p:attrNameLst>
                                      </p:cBhvr>
                                      <p:to>
                                        <p:strVal val="visible"/>
                                      </p:to>
                                    </p:set>
                                    <p:animEffect transition="in" filter="wipe(down)">
                                      <p:cBhvr>
                                        <p:cTn id="133" dur="580">
                                          <p:stCondLst>
                                            <p:cond delay="0"/>
                                          </p:stCondLst>
                                        </p:cTn>
                                        <p:tgtEl>
                                          <p:spTgt spid="15"/>
                                        </p:tgtEl>
                                      </p:cBhvr>
                                    </p:animEffect>
                                    <p:anim calcmode="lin" valueType="num">
                                      <p:cBhvr>
                                        <p:cTn id="134"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135"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36"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137"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38"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39" dur="26">
                                          <p:stCondLst>
                                            <p:cond delay="650"/>
                                          </p:stCondLst>
                                        </p:cTn>
                                        <p:tgtEl>
                                          <p:spTgt spid="15"/>
                                        </p:tgtEl>
                                      </p:cBhvr>
                                      <p:to x="100000" y="60000"/>
                                    </p:animScale>
                                    <p:animScale>
                                      <p:cBhvr>
                                        <p:cTn id="140" dur="166" decel="50000">
                                          <p:stCondLst>
                                            <p:cond delay="676"/>
                                          </p:stCondLst>
                                        </p:cTn>
                                        <p:tgtEl>
                                          <p:spTgt spid="15"/>
                                        </p:tgtEl>
                                      </p:cBhvr>
                                      <p:to x="100000" y="100000"/>
                                    </p:animScale>
                                    <p:animScale>
                                      <p:cBhvr>
                                        <p:cTn id="141" dur="26">
                                          <p:stCondLst>
                                            <p:cond delay="1312"/>
                                          </p:stCondLst>
                                        </p:cTn>
                                        <p:tgtEl>
                                          <p:spTgt spid="15"/>
                                        </p:tgtEl>
                                      </p:cBhvr>
                                      <p:to x="100000" y="80000"/>
                                    </p:animScale>
                                    <p:animScale>
                                      <p:cBhvr>
                                        <p:cTn id="142" dur="166" decel="50000">
                                          <p:stCondLst>
                                            <p:cond delay="1338"/>
                                          </p:stCondLst>
                                        </p:cTn>
                                        <p:tgtEl>
                                          <p:spTgt spid="15"/>
                                        </p:tgtEl>
                                      </p:cBhvr>
                                      <p:to x="100000" y="100000"/>
                                    </p:animScale>
                                    <p:animScale>
                                      <p:cBhvr>
                                        <p:cTn id="143" dur="26">
                                          <p:stCondLst>
                                            <p:cond delay="1642"/>
                                          </p:stCondLst>
                                        </p:cTn>
                                        <p:tgtEl>
                                          <p:spTgt spid="15"/>
                                        </p:tgtEl>
                                      </p:cBhvr>
                                      <p:to x="100000" y="90000"/>
                                    </p:animScale>
                                    <p:animScale>
                                      <p:cBhvr>
                                        <p:cTn id="144" dur="166" decel="50000">
                                          <p:stCondLst>
                                            <p:cond delay="1668"/>
                                          </p:stCondLst>
                                        </p:cTn>
                                        <p:tgtEl>
                                          <p:spTgt spid="15"/>
                                        </p:tgtEl>
                                      </p:cBhvr>
                                      <p:to x="100000" y="100000"/>
                                    </p:animScale>
                                    <p:animScale>
                                      <p:cBhvr>
                                        <p:cTn id="145" dur="26">
                                          <p:stCondLst>
                                            <p:cond delay="1808"/>
                                          </p:stCondLst>
                                        </p:cTn>
                                        <p:tgtEl>
                                          <p:spTgt spid="15"/>
                                        </p:tgtEl>
                                      </p:cBhvr>
                                      <p:to x="100000" y="95000"/>
                                    </p:animScale>
                                    <p:animScale>
                                      <p:cBhvr>
                                        <p:cTn id="146" dur="166" decel="50000">
                                          <p:stCondLst>
                                            <p:cond delay="1834"/>
                                          </p:stCondLst>
                                        </p:cTn>
                                        <p:tgtEl>
                                          <p:spTgt spid="15"/>
                                        </p:tgtEl>
                                      </p:cBhvr>
                                      <p:to x="100000" y="100000"/>
                                    </p:animScale>
                                  </p:childTnLst>
                                </p:cTn>
                              </p:par>
                            </p:childTnLst>
                          </p:cTn>
                        </p:par>
                      </p:childTnLst>
                    </p:cTn>
                  </p:par>
                  <p:par>
                    <p:cTn id="147" fill="hold" nodeType="clickPar">
                      <p:stCondLst>
                        <p:cond delay="indefinite"/>
                      </p:stCondLst>
                      <p:childTnLst>
                        <p:par>
                          <p:cTn id="148" fill="hold" nodeType="withGroup">
                            <p:stCondLst>
                              <p:cond delay="0"/>
                            </p:stCondLst>
                            <p:childTnLst>
                              <p:par>
                                <p:cTn id="149" presetID="26" presetClass="entr" presetSubtype="0" fill="hold" nodeType="clickEffect">
                                  <p:stCondLst>
                                    <p:cond delay="0"/>
                                  </p:stCondLst>
                                  <p:childTnLst>
                                    <p:set>
                                      <p:cBhvr>
                                        <p:cTn id="150" dur="1" fill="hold">
                                          <p:stCondLst>
                                            <p:cond delay="0"/>
                                          </p:stCondLst>
                                        </p:cTn>
                                        <p:tgtEl>
                                          <p:spTgt spid="16"/>
                                        </p:tgtEl>
                                        <p:attrNameLst>
                                          <p:attrName>style.visibility</p:attrName>
                                        </p:attrNameLst>
                                      </p:cBhvr>
                                      <p:to>
                                        <p:strVal val="visible"/>
                                      </p:to>
                                    </p:set>
                                    <p:animEffect transition="in" filter="wipe(down)">
                                      <p:cBhvr>
                                        <p:cTn id="151" dur="580">
                                          <p:stCondLst>
                                            <p:cond delay="0"/>
                                          </p:stCondLst>
                                        </p:cTn>
                                        <p:tgtEl>
                                          <p:spTgt spid="16"/>
                                        </p:tgtEl>
                                      </p:cBhvr>
                                    </p:animEffect>
                                    <p:anim calcmode="lin" valueType="num">
                                      <p:cBhvr>
                                        <p:cTn id="152"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157" dur="26">
                                          <p:stCondLst>
                                            <p:cond delay="650"/>
                                          </p:stCondLst>
                                        </p:cTn>
                                        <p:tgtEl>
                                          <p:spTgt spid="16"/>
                                        </p:tgtEl>
                                      </p:cBhvr>
                                      <p:to x="100000" y="60000"/>
                                    </p:animScale>
                                    <p:animScale>
                                      <p:cBhvr>
                                        <p:cTn id="158" dur="166" decel="50000">
                                          <p:stCondLst>
                                            <p:cond delay="676"/>
                                          </p:stCondLst>
                                        </p:cTn>
                                        <p:tgtEl>
                                          <p:spTgt spid="16"/>
                                        </p:tgtEl>
                                      </p:cBhvr>
                                      <p:to x="100000" y="100000"/>
                                    </p:animScale>
                                    <p:animScale>
                                      <p:cBhvr>
                                        <p:cTn id="159" dur="26">
                                          <p:stCondLst>
                                            <p:cond delay="1312"/>
                                          </p:stCondLst>
                                        </p:cTn>
                                        <p:tgtEl>
                                          <p:spTgt spid="16"/>
                                        </p:tgtEl>
                                      </p:cBhvr>
                                      <p:to x="100000" y="80000"/>
                                    </p:animScale>
                                    <p:animScale>
                                      <p:cBhvr>
                                        <p:cTn id="160" dur="166" decel="50000">
                                          <p:stCondLst>
                                            <p:cond delay="1338"/>
                                          </p:stCondLst>
                                        </p:cTn>
                                        <p:tgtEl>
                                          <p:spTgt spid="16"/>
                                        </p:tgtEl>
                                      </p:cBhvr>
                                      <p:to x="100000" y="100000"/>
                                    </p:animScale>
                                    <p:animScale>
                                      <p:cBhvr>
                                        <p:cTn id="161" dur="26">
                                          <p:stCondLst>
                                            <p:cond delay="1642"/>
                                          </p:stCondLst>
                                        </p:cTn>
                                        <p:tgtEl>
                                          <p:spTgt spid="16"/>
                                        </p:tgtEl>
                                      </p:cBhvr>
                                      <p:to x="100000" y="90000"/>
                                    </p:animScale>
                                    <p:animScale>
                                      <p:cBhvr>
                                        <p:cTn id="162" dur="166" decel="50000">
                                          <p:stCondLst>
                                            <p:cond delay="1668"/>
                                          </p:stCondLst>
                                        </p:cTn>
                                        <p:tgtEl>
                                          <p:spTgt spid="16"/>
                                        </p:tgtEl>
                                      </p:cBhvr>
                                      <p:to x="100000" y="100000"/>
                                    </p:animScale>
                                    <p:animScale>
                                      <p:cBhvr>
                                        <p:cTn id="163" dur="26">
                                          <p:stCondLst>
                                            <p:cond delay="1808"/>
                                          </p:stCondLst>
                                        </p:cTn>
                                        <p:tgtEl>
                                          <p:spTgt spid="16"/>
                                        </p:tgtEl>
                                      </p:cBhvr>
                                      <p:to x="100000" y="95000"/>
                                    </p:animScale>
                                    <p:animScale>
                                      <p:cBhvr>
                                        <p:cTn id="164" dur="166" decel="50000">
                                          <p:stCondLst>
                                            <p:cond delay="1834"/>
                                          </p:stCondLst>
                                        </p:cTn>
                                        <p:tgtEl>
                                          <p:spTgt spid="16"/>
                                        </p:tgtEl>
                                      </p:cBhvr>
                                      <p:to x="100000" y="100000"/>
                                    </p:animScale>
                                  </p:childTnLst>
                                </p:cTn>
                              </p:par>
                            </p:childTnLst>
                          </p:cTn>
                        </p:par>
                      </p:childTnLst>
                    </p:cTn>
                  </p:par>
                  <p:par>
                    <p:cTn id="165" fill="hold" nodeType="clickPar">
                      <p:stCondLst>
                        <p:cond delay="indefinite"/>
                      </p:stCondLst>
                      <p:childTnLst>
                        <p:par>
                          <p:cTn id="166" fill="hold" nodeType="withGroup">
                            <p:stCondLst>
                              <p:cond delay="0"/>
                            </p:stCondLst>
                            <p:childTnLst>
                              <p:par>
                                <p:cTn id="167" presetID="26" presetClass="entr" presetSubtype="0" fill="hold" nodeType="clickEffect">
                                  <p:stCondLst>
                                    <p:cond delay="0"/>
                                  </p:stCondLst>
                                  <p:childTnLst>
                                    <p:set>
                                      <p:cBhvr>
                                        <p:cTn id="168" dur="1" fill="hold">
                                          <p:stCondLst>
                                            <p:cond delay="0"/>
                                          </p:stCondLst>
                                        </p:cTn>
                                        <p:tgtEl>
                                          <p:spTgt spid="17"/>
                                        </p:tgtEl>
                                        <p:attrNameLst>
                                          <p:attrName>style.visibility</p:attrName>
                                        </p:attrNameLst>
                                      </p:cBhvr>
                                      <p:to>
                                        <p:strVal val="visible"/>
                                      </p:to>
                                    </p:set>
                                    <p:animEffect transition="in" filter="wipe(down)">
                                      <p:cBhvr>
                                        <p:cTn id="169" dur="580">
                                          <p:stCondLst>
                                            <p:cond delay="0"/>
                                          </p:stCondLst>
                                        </p:cTn>
                                        <p:tgtEl>
                                          <p:spTgt spid="17"/>
                                        </p:tgtEl>
                                      </p:cBhvr>
                                    </p:animEffect>
                                    <p:anim calcmode="lin" valueType="num">
                                      <p:cBhvr>
                                        <p:cTn id="170"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171"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172"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173"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174"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175" dur="26">
                                          <p:stCondLst>
                                            <p:cond delay="650"/>
                                          </p:stCondLst>
                                        </p:cTn>
                                        <p:tgtEl>
                                          <p:spTgt spid="17"/>
                                        </p:tgtEl>
                                      </p:cBhvr>
                                      <p:to x="100000" y="60000"/>
                                    </p:animScale>
                                    <p:animScale>
                                      <p:cBhvr>
                                        <p:cTn id="176" dur="166" decel="50000">
                                          <p:stCondLst>
                                            <p:cond delay="676"/>
                                          </p:stCondLst>
                                        </p:cTn>
                                        <p:tgtEl>
                                          <p:spTgt spid="17"/>
                                        </p:tgtEl>
                                      </p:cBhvr>
                                      <p:to x="100000" y="100000"/>
                                    </p:animScale>
                                    <p:animScale>
                                      <p:cBhvr>
                                        <p:cTn id="177" dur="26">
                                          <p:stCondLst>
                                            <p:cond delay="1312"/>
                                          </p:stCondLst>
                                        </p:cTn>
                                        <p:tgtEl>
                                          <p:spTgt spid="17"/>
                                        </p:tgtEl>
                                      </p:cBhvr>
                                      <p:to x="100000" y="80000"/>
                                    </p:animScale>
                                    <p:animScale>
                                      <p:cBhvr>
                                        <p:cTn id="178" dur="166" decel="50000">
                                          <p:stCondLst>
                                            <p:cond delay="1338"/>
                                          </p:stCondLst>
                                        </p:cTn>
                                        <p:tgtEl>
                                          <p:spTgt spid="17"/>
                                        </p:tgtEl>
                                      </p:cBhvr>
                                      <p:to x="100000" y="100000"/>
                                    </p:animScale>
                                    <p:animScale>
                                      <p:cBhvr>
                                        <p:cTn id="179" dur="26">
                                          <p:stCondLst>
                                            <p:cond delay="1642"/>
                                          </p:stCondLst>
                                        </p:cTn>
                                        <p:tgtEl>
                                          <p:spTgt spid="17"/>
                                        </p:tgtEl>
                                      </p:cBhvr>
                                      <p:to x="100000" y="90000"/>
                                    </p:animScale>
                                    <p:animScale>
                                      <p:cBhvr>
                                        <p:cTn id="180" dur="166" decel="50000">
                                          <p:stCondLst>
                                            <p:cond delay="1668"/>
                                          </p:stCondLst>
                                        </p:cTn>
                                        <p:tgtEl>
                                          <p:spTgt spid="17"/>
                                        </p:tgtEl>
                                      </p:cBhvr>
                                      <p:to x="100000" y="100000"/>
                                    </p:animScale>
                                    <p:animScale>
                                      <p:cBhvr>
                                        <p:cTn id="181" dur="26">
                                          <p:stCondLst>
                                            <p:cond delay="1808"/>
                                          </p:stCondLst>
                                        </p:cTn>
                                        <p:tgtEl>
                                          <p:spTgt spid="17"/>
                                        </p:tgtEl>
                                      </p:cBhvr>
                                      <p:to x="100000" y="95000"/>
                                    </p:animScale>
                                    <p:animScale>
                                      <p:cBhvr>
                                        <p:cTn id="182" dur="166" decel="50000">
                                          <p:stCondLst>
                                            <p:cond delay="1834"/>
                                          </p:stCondLst>
                                        </p:cTn>
                                        <p:tgtEl>
                                          <p:spTgt spid="1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0" grpId="0"/>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0" y="0"/>
            <a:ext cx="9144000" cy="6858000"/>
          </a:xfrm>
        </p:spPr>
        <p:txBody>
          <a:bodyPr rtlCol="1">
            <a:normAutofit/>
          </a:bodyPr>
          <a:lstStyle/>
          <a:p>
            <a:pPr marL="0" indent="0" eaLnBrk="1" fontAlgn="auto" hangingPunct="1">
              <a:spcAft>
                <a:spcPts val="0"/>
              </a:spcAft>
              <a:buFont typeface="Arial" pitchFamily="34" charset="0"/>
              <a:buNone/>
              <a:defRPr/>
            </a:pPr>
            <a:endParaRPr lang="ar-IQ" dirty="0" smtClean="0"/>
          </a:p>
          <a:p>
            <a:pPr marL="0" indent="0"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مثال : اجري سحبة بالتقسيط الفردي ل (6) فرق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spcAft>
                <a:spcPts val="0"/>
              </a:spcAft>
              <a:buFont typeface="Arial" pitchFamily="34" charset="0"/>
              <a:buNone/>
              <a:defRPr/>
            </a:pP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الحل:</a:t>
            </a:r>
            <a:r>
              <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1. </a:t>
            </a:r>
            <a:r>
              <a:rPr lang="ar-SA"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أن اقرب اكبر رقم بعدها من (2) اثنان ومضاعفاته هو (8).</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2    4    8    16   32)                        </a:t>
            </a:r>
            <a:r>
              <a:rPr lang="ar-IQ"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  )</a:t>
            </a:r>
            <a:endParaRPr lang="en-US"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r>
              <a:rPr lang="en-US" dirty="0" smtClean="0"/>
              <a:t>                                        </a:t>
            </a:r>
            <a:r>
              <a:rPr lang="ar-IQ" dirty="0" smtClean="0"/>
              <a:t>             </a:t>
            </a:r>
            <a:r>
              <a:rPr lang="en-US" sz="36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6</a:t>
            </a:r>
            <a:endParaRPr lang="ar-IQ" sz="36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algn="just" eaLnBrk="1" fontAlgn="auto" hangingPunct="1">
              <a:spcAft>
                <a:spcPts val="0"/>
              </a:spcAft>
              <a:buFont typeface="Arial" pitchFamily="34" charset="0"/>
              <a:buNone/>
              <a:defRPr/>
            </a:pPr>
            <a:r>
              <a:rPr lang="ar-IQ" sz="36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2. نطرح الرقم (6) من الرقم (8)  كما يلي :</a:t>
            </a:r>
          </a:p>
          <a:p>
            <a:pPr marL="0" indent="0" algn="just" eaLnBrk="1" fontAlgn="auto" hangingPunct="1">
              <a:spcAft>
                <a:spcPts val="0"/>
              </a:spcAft>
              <a:buFont typeface="Arial" pitchFamily="34" charset="0"/>
              <a:buNone/>
              <a:defRPr/>
            </a:pPr>
            <a:r>
              <a:rPr lang="ar-IQ" sz="36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6 – 8 = 2 عدد الفرق الانتظار في الدور الأول فقط .</a:t>
            </a:r>
          </a:p>
          <a:p>
            <a:pPr marL="0" indent="0" algn="just" eaLnBrk="1" fontAlgn="auto" hangingPunct="1">
              <a:spcAft>
                <a:spcPts val="0"/>
              </a:spcAft>
              <a:buFont typeface="Arial" pitchFamily="34" charset="0"/>
              <a:buNone/>
              <a:defRPr/>
            </a:pPr>
            <a:r>
              <a:rPr lang="ar-IQ" sz="36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rPr>
              <a:t>3. توزع عدد الفرق أو اللاعبين المنتظرين حسب القاعدة الآتية :</a:t>
            </a:r>
          </a:p>
          <a:p>
            <a:pPr marL="0" indent="0" eaLnBrk="1" fontAlgn="auto" hangingPunct="1">
              <a:spcAft>
                <a:spcPts val="0"/>
              </a:spcAft>
              <a:buFont typeface="Arial" pitchFamily="34" charset="0"/>
              <a:buNone/>
              <a:defRPr/>
            </a:pPr>
            <a:endParaRPr lang="ar-IQ" sz="36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a:p>
            <a:pPr marL="0" indent="0" eaLnBrk="1" fontAlgn="auto" hangingPunct="1">
              <a:spcAft>
                <a:spcPts val="0"/>
              </a:spcAft>
              <a:buFont typeface="Arial" pitchFamily="34" charset="0"/>
              <a:buNone/>
              <a:defRPr/>
            </a:pPr>
            <a:endParaRPr lang="ar-IQ" sz="3600" b="1" dirty="0" smtClean="0">
              <a:solidFill>
                <a:srgbClr val="FFFF00"/>
              </a:solidFill>
              <a:effectLst>
                <a:glow rad="228600">
                  <a:schemeClr val="accent2">
                    <a:satMod val="175000"/>
                    <a:alpha val="40000"/>
                  </a:schemeClr>
                </a:glow>
                <a:outerShdw blurRad="50800" dist="38100" algn="tr" rotWithShape="0">
                  <a:prstClr val="black">
                    <a:alpha val="40000"/>
                  </a:prstClr>
                </a:outerShdw>
              </a:effectLst>
              <a:latin typeface="Times New Roman"/>
              <a:ea typeface="Times New Roman"/>
              <a:cs typeface="Simplified Arabic"/>
            </a:endParaRPr>
          </a:p>
        </p:txBody>
      </p:sp>
      <p:cxnSp>
        <p:nvCxnSpPr>
          <p:cNvPr id="5" name="رابط كسهم مستقيم 4"/>
          <p:cNvCxnSpPr/>
          <p:nvPr/>
        </p:nvCxnSpPr>
        <p:spPr>
          <a:xfrm flipV="1">
            <a:off x="4140200" y="2708275"/>
            <a:ext cx="431800" cy="360363"/>
          </a:xfrm>
          <a:prstGeom prst="straightConnector1">
            <a:avLst/>
          </a:prstGeom>
          <a:ln w="28575">
            <a:solidFill>
              <a:srgbClr val="FFC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تنظيم البطولات الرياضية">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تنظيم البطولات الرياضية</Template>
  <TotalTime>35</TotalTime>
  <Words>1363</Words>
  <Application>Microsoft Office PowerPoint</Application>
  <PresentationFormat>عرض على الشاشة (3:4)‏</PresentationFormat>
  <Paragraphs>227</Paragraphs>
  <Slides>22</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22</vt:i4>
      </vt:variant>
    </vt:vector>
  </HeadingPairs>
  <TitlesOfParts>
    <vt:vector size="27" baseType="lpstr">
      <vt:lpstr>Calibri</vt:lpstr>
      <vt:lpstr>Arial</vt:lpstr>
      <vt:lpstr>Times New Roman</vt:lpstr>
      <vt:lpstr>Simplified Arabic</vt:lpstr>
      <vt:lpstr>تنظيم البطولات الرياضية</vt:lpstr>
      <vt:lpstr>تنظيم البطولات الرياضية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تنظيم البطولات الرياضية</dc:title>
  <dc:creator>Dr.Salam</dc:creator>
  <cp:lastModifiedBy>Dr.Salam</cp:lastModifiedBy>
  <cp:revision>1</cp:revision>
  <dcterms:created xsi:type="dcterms:W3CDTF">2016-11-29T19:14:09Z</dcterms:created>
  <dcterms:modified xsi:type="dcterms:W3CDTF">2016-11-29T19:49:44Z</dcterms:modified>
</cp:coreProperties>
</file>