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slides/slide99.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Override PartName="/ppt/diagrams/drawing8.xml" ContentType="application/vnd.ms-office.drawingml.diagramDrawing+xml"/>
  <Override PartName="/ppt/slides/slide89.xml" ContentType="application/vnd.openxmlformats-officedocument.presentationml.slide+xml"/>
  <Override PartName="/ppt/slides/slide98.xml" ContentType="application/vnd.openxmlformats-officedocument.presentationml.slide+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drawing9.xml" ContentType="application/vnd.ms-office.drawingml.diagramDrawing+xml"/>
  <Override PartName="/ppt/slides/slide79.xml" ContentType="application/vnd.openxmlformats-officedocument.presentationml.slide+xml"/>
  <Override PartName="/ppt/diagrams/colors6.xml" ContentType="application/vnd.openxmlformats-officedocument.drawingml.diagramColors+xml"/>
  <Override PartName="/ppt/diagrams/quickStyle9.xml" ContentType="application/vnd.openxmlformats-officedocument.drawingml.diagramStyl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slides/slide20.xml" ContentType="application/vnd.openxmlformats-officedocument.presentationml.slide+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384" r:id="rId4"/>
    <p:sldId id="375" r:id="rId5"/>
    <p:sldId id="380" r:id="rId6"/>
    <p:sldId id="385" r:id="rId7"/>
    <p:sldId id="388" r:id="rId8"/>
    <p:sldId id="386" r:id="rId9"/>
    <p:sldId id="387" r:id="rId10"/>
    <p:sldId id="379" r:id="rId11"/>
    <p:sldId id="378" r:id="rId12"/>
    <p:sldId id="389" r:id="rId13"/>
    <p:sldId id="390" r:id="rId14"/>
    <p:sldId id="377" r:id="rId15"/>
    <p:sldId id="342" r:id="rId16"/>
    <p:sldId id="258" r:id="rId17"/>
    <p:sldId id="367" r:id="rId18"/>
    <p:sldId id="374" r:id="rId19"/>
    <p:sldId id="373" r:id="rId20"/>
    <p:sldId id="372" r:id="rId21"/>
    <p:sldId id="371" r:id="rId22"/>
    <p:sldId id="370" r:id="rId23"/>
    <p:sldId id="369" r:id="rId24"/>
    <p:sldId id="368" r:id="rId25"/>
    <p:sldId id="259" r:id="rId26"/>
    <p:sldId id="260" r:id="rId27"/>
    <p:sldId id="261" r:id="rId28"/>
    <p:sldId id="267" r:id="rId29"/>
    <p:sldId id="268" r:id="rId30"/>
    <p:sldId id="301" r:id="rId31"/>
    <p:sldId id="275" r:id="rId32"/>
    <p:sldId id="346" r:id="rId33"/>
    <p:sldId id="344" r:id="rId34"/>
    <p:sldId id="276" r:id="rId35"/>
    <p:sldId id="302" r:id="rId36"/>
    <p:sldId id="277" r:id="rId37"/>
    <p:sldId id="278" r:id="rId38"/>
    <p:sldId id="279" r:id="rId39"/>
    <p:sldId id="291" r:id="rId40"/>
    <p:sldId id="292" r:id="rId41"/>
    <p:sldId id="294" r:id="rId42"/>
    <p:sldId id="293" r:id="rId43"/>
    <p:sldId id="295" r:id="rId44"/>
    <p:sldId id="296" r:id="rId45"/>
    <p:sldId id="297" r:id="rId46"/>
    <p:sldId id="298" r:id="rId47"/>
    <p:sldId id="300" r:id="rId48"/>
    <p:sldId id="280" r:id="rId49"/>
    <p:sldId id="347" r:id="rId50"/>
    <p:sldId id="343" r:id="rId51"/>
    <p:sldId id="303" r:id="rId52"/>
    <p:sldId id="336" r:id="rId53"/>
    <p:sldId id="348" r:id="rId54"/>
    <p:sldId id="335" r:id="rId55"/>
    <p:sldId id="334" r:id="rId56"/>
    <p:sldId id="333" r:id="rId57"/>
    <p:sldId id="337" r:id="rId58"/>
    <p:sldId id="332" r:id="rId59"/>
    <p:sldId id="331" r:id="rId60"/>
    <p:sldId id="330" r:id="rId61"/>
    <p:sldId id="329" r:id="rId62"/>
    <p:sldId id="328" r:id="rId63"/>
    <p:sldId id="304" r:id="rId64"/>
    <p:sldId id="306" r:id="rId65"/>
    <p:sldId id="307" r:id="rId66"/>
    <p:sldId id="305" r:id="rId67"/>
    <p:sldId id="308" r:id="rId68"/>
    <p:sldId id="309" r:id="rId69"/>
    <p:sldId id="345" r:id="rId70"/>
    <p:sldId id="310" r:id="rId71"/>
    <p:sldId id="311" r:id="rId72"/>
    <p:sldId id="312" r:id="rId73"/>
    <p:sldId id="313" r:id="rId74"/>
    <p:sldId id="314" r:id="rId75"/>
    <p:sldId id="315" r:id="rId76"/>
    <p:sldId id="316" r:id="rId77"/>
    <p:sldId id="317" r:id="rId78"/>
    <p:sldId id="318" r:id="rId79"/>
    <p:sldId id="319" r:id="rId80"/>
    <p:sldId id="320" r:id="rId81"/>
    <p:sldId id="321" r:id="rId82"/>
    <p:sldId id="322" r:id="rId83"/>
    <p:sldId id="323" r:id="rId84"/>
    <p:sldId id="324" r:id="rId85"/>
    <p:sldId id="361" r:id="rId86"/>
    <p:sldId id="325" r:id="rId87"/>
    <p:sldId id="349" r:id="rId88"/>
    <p:sldId id="366" r:id="rId89"/>
    <p:sldId id="326" r:id="rId90"/>
    <p:sldId id="362" r:id="rId91"/>
    <p:sldId id="327" r:id="rId92"/>
    <p:sldId id="363" r:id="rId93"/>
    <p:sldId id="351" r:id="rId94"/>
    <p:sldId id="352" r:id="rId95"/>
    <p:sldId id="353" r:id="rId96"/>
    <p:sldId id="354" r:id="rId97"/>
    <p:sldId id="355" r:id="rId98"/>
    <p:sldId id="339" r:id="rId99"/>
    <p:sldId id="364" r:id="rId100"/>
    <p:sldId id="340" r:id="rId101"/>
    <p:sldId id="341" r:id="rId102"/>
    <p:sldId id="360" r:id="rId103"/>
    <p:sldId id="359" r:id="rId104"/>
    <p:sldId id="358" r:id="rId105"/>
    <p:sldId id="357" r:id="rId106"/>
    <p:sldId id="356" r:id="rId10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0066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624" autoAdjust="0"/>
  </p:normalViewPr>
  <p:slideViewPr>
    <p:cSldViewPr>
      <p:cViewPr>
        <p:scale>
          <a:sx n="77" d="100"/>
          <a:sy n="77" d="100"/>
        </p:scale>
        <p:origin x="-1176"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336"/>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iagrams/_rels/data8.xml.rels><?xml version="1.0" encoding="UTF-8" standalone="yes"?>
<Relationships xmlns="http://schemas.openxmlformats.org/package/2006/relationships"><Relationship Id="rId1" Type="http://schemas.openxmlformats.org/officeDocument/2006/relationships/image" Target="../media/image6.jpe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3EBA08-6FA9-4C37-92F5-937B7D858481}" type="doc">
      <dgm:prSet loTypeId="urn:microsoft.com/office/officeart/2005/8/layout/radial5" loCatId="cycle" qsTypeId="urn:microsoft.com/office/officeart/2005/8/quickstyle/simple1" qsCatId="simple" csTypeId="urn:microsoft.com/office/officeart/2005/8/colors/colorful5" csCatId="colorful" phldr="1"/>
      <dgm:spPr/>
      <dgm:t>
        <a:bodyPr/>
        <a:lstStyle/>
        <a:p>
          <a:pPr rtl="1"/>
          <a:endParaRPr lang="ar-IQ"/>
        </a:p>
      </dgm:t>
    </dgm:pt>
    <dgm:pt modelId="{6E66E09D-9867-49EE-BFC6-96B7534BB889}">
      <dgm:prSet phldrT="[Text]"/>
      <dgm:spPr/>
      <dgm:t>
        <a:bodyPr/>
        <a:lstStyle/>
        <a:p>
          <a:pPr rtl="1"/>
          <a:r>
            <a:rPr lang="ar-IQ" dirty="0" smtClean="0">
              <a:solidFill>
                <a:schemeClr val="tx1"/>
              </a:solidFill>
            </a:rPr>
            <a:t>وظائف الادارة التربوية</a:t>
          </a:r>
          <a:endParaRPr lang="ar-IQ" dirty="0">
            <a:solidFill>
              <a:schemeClr val="tx1"/>
            </a:solidFill>
          </a:endParaRPr>
        </a:p>
      </dgm:t>
    </dgm:pt>
    <dgm:pt modelId="{8D17155E-25E9-47C2-A5DE-A43E751DEB94}" type="parTrans" cxnId="{E741FEE4-8E65-485A-B7C9-2B601A09ACE5}">
      <dgm:prSet/>
      <dgm:spPr/>
      <dgm:t>
        <a:bodyPr/>
        <a:lstStyle/>
        <a:p>
          <a:pPr rtl="1"/>
          <a:endParaRPr lang="ar-IQ"/>
        </a:p>
      </dgm:t>
    </dgm:pt>
    <dgm:pt modelId="{7209AD7F-8D2D-48B7-9F0B-EDBADD8B4865}" type="sibTrans" cxnId="{E741FEE4-8E65-485A-B7C9-2B601A09ACE5}">
      <dgm:prSet/>
      <dgm:spPr/>
      <dgm:t>
        <a:bodyPr/>
        <a:lstStyle/>
        <a:p>
          <a:pPr rtl="1"/>
          <a:endParaRPr lang="ar-IQ"/>
        </a:p>
      </dgm:t>
    </dgm:pt>
    <dgm:pt modelId="{8C6B655E-E31C-4388-A91B-49C6CB7AC862}">
      <dgm:prSet phldrT="[Text]"/>
      <dgm:spPr/>
      <dgm:t>
        <a:bodyPr/>
        <a:lstStyle/>
        <a:p>
          <a:pPr rtl="1"/>
          <a:r>
            <a:rPr lang="ar-IQ" dirty="0" smtClean="0">
              <a:solidFill>
                <a:schemeClr val="tx1"/>
              </a:solidFill>
            </a:rPr>
            <a:t>التخطيط</a:t>
          </a:r>
          <a:endParaRPr lang="ar-IQ" dirty="0">
            <a:solidFill>
              <a:schemeClr val="tx1"/>
            </a:solidFill>
          </a:endParaRPr>
        </a:p>
      </dgm:t>
    </dgm:pt>
    <dgm:pt modelId="{8002AECB-7403-481F-923E-4ECDAABD486F}" type="parTrans" cxnId="{BA2DFF87-AD5E-4C25-8F01-F5BC6737E41F}">
      <dgm:prSet/>
      <dgm:spPr/>
      <dgm:t>
        <a:bodyPr/>
        <a:lstStyle/>
        <a:p>
          <a:pPr rtl="1"/>
          <a:endParaRPr lang="ar-IQ"/>
        </a:p>
      </dgm:t>
    </dgm:pt>
    <dgm:pt modelId="{527A48E7-1894-4FEE-BF28-CF070C549DA7}" type="sibTrans" cxnId="{BA2DFF87-AD5E-4C25-8F01-F5BC6737E41F}">
      <dgm:prSet/>
      <dgm:spPr/>
      <dgm:t>
        <a:bodyPr/>
        <a:lstStyle/>
        <a:p>
          <a:pPr rtl="1"/>
          <a:endParaRPr lang="ar-IQ"/>
        </a:p>
      </dgm:t>
    </dgm:pt>
    <dgm:pt modelId="{C570FC09-4437-4329-BACE-7F5EFA932BE6}">
      <dgm:prSet phldrT="[Text]"/>
      <dgm:spPr/>
      <dgm:t>
        <a:bodyPr/>
        <a:lstStyle/>
        <a:p>
          <a:pPr rtl="1"/>
          <a:r>
            <a:rPr lang="ar-IQ" dirty="0" smtClean="0">
              <a:solidFill>
                <a:schemeClr val="tx1"/>
              </a:solidFill>
            </a:rPr>
            <a:t>التوجيه</a:t>
          </a:r>
          <a:endParaRPr lang="ar-IQ" dirty="0">
            <a:solidFill>
              <a:schemeClr val="tx1"/>
            </a:solidFill>
          </a:endParaRPr>
        </a:p>
      </dgm:t>
    </dgm:pt>
    <dgm:pt modelId="{C85EE955-0DF4-4339-82D5-156FF9480249}" type="parTrans" cxnId="{B4193BA8-CF09-43B2-8248-CDD4A6E5D728}">
      <dgm:prSet/>
      <dgm:spPr/>
      <dgm:t>
        <a:bodyPr/>
        <a:lstStyle/>
        <a:p>
          <a:pPr rtl="1"/>
          <a:endParaRPr lang="ar-IQ"/>
        </a:p>
      </dgm:t>
    </dgm:pt>
    <dgm:pt modelId="{86A944D7-B676-4AB2-A832-C68CC707119B}" type="sibTrans" cxnId="{B4193BA8-CF09-43B2-8248-CDD4A6E5D728}">
      <dgm:prSet/>
      <dgm:spPr/>
      <dgm:t>
        <a:bodyPr/>
        <a:lstStyle/>
        <a:p>
          <a:pPr rtl="1"/>
          <a:endParaRPr lang="ar-IQ"/>
        </a:p>
      </dgm:t>
    </dgm:pt>
    <dgm:pt modelId="{705EEA3C-5298-4630-97E4-4580DE3161C0}">
      <dgm:prSet phldrT="[Text]"/>
      <dgm:spPr/>
      <dgm:t>
        <a:bodyPr/>
        <a:lstStyle/>
        <a:p>
          <a:pPr rtl="1"/>
          <a:r>
            <a:rPr lang="ar-IQ" dirty="0" smtClean="0">
              <a:solidFill>
                <a:schemeClr val="tx1"/>
              </a:solidFill>
            </a:rPr>
            <a:t>الاشراف</a:t>
          </a:r>
          <a:endParaRPr lang="ar-IQ" dirty="0">
            <a:solidFill>
              <a:schemeClr val="tx1"/>
            </a:solidFill>
          </a:endParaRPr>
        </a:p>
      </dgm:t>
    </dgm:pt>
    <dgm:pt modelId="{85EF1BF0-9258-4DD3-8FAF-9FE12712E68B}" type="parTrans" cxnId="{3B640808-FF98-4CC3-A108-966709676D7D}">
      <dgm:prSet/>
      <dgm:spPr/>
      <dgm:t>
        <a:bodyPr/>
        <a:lstStyle/>
        <a:p>
          <a:pPr rtl="1"/>
          <a:endParaRPr lang="ar-IQ"/>
        </a:p>
      </dgm:t>
    </dgm:pt>
    <dgm:pt modelId="{DBEC932A-E716-4104-A90D-23FE9DF9F82C}" type="sibTrans" cxnId="{3B640808-FF98-4CC3-A108-966709676D7D}">
      <dgm:prSet/>
      <dgm:spPr/>
      <dgm:t>
        <a:bodyPr/>
        <a:lstStyle/>
        <a:p>
          <a:pPr rtl="1"/>
          <a:endParaRPr lang="ar-IQ"/>
        </a:p>
      </dgm:t>
    </dgm:pt>
    <dgm:pt modelId="{37F2A4E9-8BAD-406A-9CAA-04C9003D3805}">
      <dgm:prSet phldrT="[Text]"/>
      <dgm:spPr/>
      <dgm:t>
        <a:bodyPr/>
        <a:lstStyle/>
        <a:p>
          <a:pPr rtl="1"/>
          <a:r>
            <a:rPr lang="ar-IQ" dirty="0" smtClean="0">
              <a:solidFill>
                <a:schemeClr val="tx1"/>
              </a:solidFill>
            </a:rPr>
            <a:t>التقويم</a:t>
          </a:r>
          <a:endParaRPr lang="ar-IQ" dirty="0">
            <a:solidFill>
              <a:schemeClr val="tx1"/>
            </a:solidFill>
          </a:endParaRPr>
        </a:p>
      </dgm:t>
    </dgm:pt>
    <dgm:pt modelId="{E5FBBFAF-6E62-4B43-81D6-F8E886F4BB7C}" type="parTrans" cxnId="{BF65D55F-677D-4678-83BF-CA76A0D95C2D}">
      <dgm:prSet/>
      <dgm:spPr/>
      <dgm:t>
        <a:bodyPr/>
        <a:lstStyle/>
        <a:p>
          <a:pPr rtl="1"/>
          <a:endParaRPr lang="ar-IQ"/>
        </a:p>
      </dgm:t>
    </dgm:pt>
    <dgm:pt modelId="{D4A25CC2-2AAF-42CC-9385-BC2D7450AC89}" type="sibTrans" cxnId="{BF65D55F-677D-4678-83BF-CA76A0D95C2D}">
      <dgm:prSet/>
      <dgm:spPr/>
      <dgm:t>
        <a:bodyPr/>
        <a:lstStyle/>
        <a:p>
          <a:pPr rtl="1"/>
          <a:endParaRPr lang="ar-IQ"/>
        </a:p>
      </dgm:t>
    </dgm:pt>
    <dgm:pt modelId="{1E61843E-9438-49C1-AEA1-09A15844E872}">
      <dgm:prSet/>
      <dgm:spPr/>
      <dgm:t>
        <a:bodyPr/>
        <a:lstStyle/>
        <a:p>
          <a:pPr rtl="1"/>
          <a:r>
            <a:rPr lang="ar-IQ" dirty="0" smtClean="0"/>
            <a:t>التنظيم</a:t>
          </a:r>
          <a:endParaRPr lang="ar-IQ" dirty="0"/>
        </a:p>
      </dgm:t>
    </dgm:pt>
    <dgm:pt modelId="{2EAAE506-4D29-48D2-B539-A13908B09196}" type="parTrans" cxnId="{EDA9902B-9211-4A1E-99DB-44E4413C4B58}">
      <dgm:prSet/>
      <dgm:spPr/>
      <dgm:t>
        <a:bodyPr/>
        <a:lstStyle/>
        <a:p>
          <a:pPr rtl="1"/>
          <a:endParaRPr lang="ar-IQ"/>
        </a:p>
      </dgm:t>
    </dgm:pt>
    <dgm:pt modelId="{B2AA28A6-B1BD-491D-B27C-C83AFBD579AA}" type="sibTrans" cxnId="{EDA9902B-9211-4A1E-99DB-44E4413C4B58}">
      <dgm:prSet/>
      <dgm:spPr/>
      <dgm:t>
        <a:bodyPr/>
        <a:lstStyle/>
        <a:p>
          <a:pPr rtl="1"/>
          <a:endParaRPr lang="ar-IQ"/>
        </a:p>
      </dgm:t>
    </dgm:pt>
    <dgm:pt modelId="{3C116263-8EE6-4D41-943F-8AAF462BDECB}" type="pres">
      <dgm:prSet presAssocID="{413EBA08-6FA9-4C37-92F5-937B7D858481}" presName="Name0" presStyleCnt="0">
        <dgm:presLayoutVars>
          <dgm:chMax val="1"/>
          <dgm:dir/>
          <dgm:animLvl val="ctr"/>
          <dgm:resizeHandles val="exact"/>
        </dgm:presLayoutVars>
      </dgm:prSet>
      <dgm:spPr/>
      <dgm:t>
        <a:bodyPr/>
        <a:lstStyle/>
        <a:p>
          <a:pPr rtl="1"/>
          <a:endParaRPr lang="ar-IQ"/>
        </a:p>
      </dgm:t>
    </dgm:pt>
    <dgm:pt modelId="{1AE51056-EC1F-490F-9876-55F529199CE0}" type="pres">
      <dgm:prSet presAssocID="{6E66E09D-9867-49EE-BFC6-96B7534BB889}" presName="centerShape" presStyleLbl="node0" presStyleIdx="0" presStyleCnt="1"/>
      <dgm:spPr/>
      <dgm:t>
        <a:bodyPr/>
        <a:lstStyle/>
        <a:p>
          <a:pPr rtl="1"/>
          <a:endParaRPr lang="ar-IQ"/>
        </a:p>
      </dgm:t>
    </dgm:pt>
    <dgm:pt modelId="{098699F7-7BBD-4C0B-A150-2F32D6ECF183}" type="pres">
      <dgm:prSet presAssocID="{8002AECB-7403-481F-923E-4ECDAABD486F}" presName="parTrans" presStyleLbl="sibTrans2D1" presStyleIdx="0" presStyleCnt="5"/>
      <dgm:spPr/>
      <dgm:t>
        <a:bodyPr/>
        <a:lstStyle/>
        <a:p>
          <a:pPr rtl="1"/>
          <a:endParaRPr lang="ar-IQ"/>
        </a:p>
      </dgm:t>
    </dgm:pt>
    <dgm:pt modelId="{0AE73ECD-7112-449A-A085-9AB641FB1BF3}" type="pres">
      <dgm:prSet presAssocID="{8002AECB-7403-481F-923E-4ECDAABD486F}" presName="connectorText" presStyleLbl="sibTrans2D1" presStyleIdx="0" presStyleCnt="5"/>
      <dgm:spPr/>
      <dgm:t>
        <a:bodyPr/>
        <a:lstStyle/>
        <a:p>
          <a:pPr rtl="1"/>
          <a:endParaRPr lang="ar-IQ"/>
        </a:p>
      </dgm:t>
    </dgm:pt>
    <dgm:pt modelId="{FBFDC9E4-1064-47BA-B41C-7D6F2FC6B16C}" type="pres">
      <dgm:prSet presAssocID="{8C6B655E-E31C-4388-A91B-49C6CB7AC862}" presName="node" presStyleLbl="node1" presStyleIdx="0" presStyleCnt="5" custRadScaleRad="98055" custRadScaleInc="2972">
        <dgm:presLayoutVars>
          <dgm:bulletEnabled val="1"/>
        </dgm:presLayoutVars>
      </dgm:prSet>
      <dgm:spPr/>
      <dgm:t>
        <a:bodyPr/>
        <a:lstStyle/>
        <a:p>
          <a:pPr rtl="1"/>
          <a:endParaRPr lang="ar-IQ"/>
        </a:p>
      </dgm:t>
    </dgm:pt>
    <dgm:pt modelId="{2E1EF0CA-4B28-4760-9292-254219A503F4}" type="pres">
      <dgm:prSet presAssocID="{2EAAE506-4D29-48D2-B539-A13908B09196}" presName="parTrans" presStyleLbl="sibTrans2D1" presStyleIdx="1" presStyleCnt="5"/>
      <dgm:spPr/>
      <dgm:t>
        <a:bodyPr/>
        <a:lstStyle/>
        <a:p>
          <a:pPr rtl="1"/>
          <a:endParaRPr lang="ar-IQ"/>
        </a:p>
      </dgm:t>
    </dgm:pt>
    <dgm:pt modelId="{C7918D25-BE33-45D8-81FE-8A9C54E8A2CB}" type="pres">
      <dgm:prSet presAssocID="{2EAAE506-4D29-48D2-B539-A13908B09196}" presName="connectorText" presStyleLbl="sibTrans2D1" presStyleIdx="1" presStyleCnt="5"/>
      <dgm:spPr/>
      <dgm:t>
        <a:bodyPr/>
        <a:lstStyle/>
        <a:p>
          <a:pPr rtl="1"/>
          <a:endParaRPr lang="ar-IQ"/>
        </a:p>
      </dgm:t>
    </dgm:pt>
    <dgm:pt modelId="{08A25B42-32C1-4352-ABAD-B9463F76A11B}" type="pres">
      <dgm:prSet presAssocID="{1E61843E-9438-49C1-AEA1-09A15844E872}" presName="node" presStyleLbl="node1" presStyleIdx="1" presStyleCnt="5">
        <dgm:presLayoutVars>
          <dgm:bulletEnabled val="1"/>
        </dgm:presLayoutVars>
      </dgm:prSet>
      <dgm:spPr/>
      <dgm:t>
        <a:bodyPr/>
        <a:lstStyle/>
        <a:p>
          <a:pPr rtl="1"/>
          <a:endParaRPr lang="ar-IQ"/>
        </a:p>
      </dgm:t>
    </dgm:pt>
    <dgm:pt modelId="{0E904DAF-02D2-41D4-B596-92B2133C5F0F}" type="pres">
      <dgm:prSet presAssocID="{C85EE955-0DF4-4339-82D5-156FF9480249}" presName="parTrans" presStyleLbl="sibTrans2D1" presStyleIdx="2" presStyleCnt="5"/>
      <dgm:spPr/>
      <dgm:t>
        <a:bodyPr/>
        <a:lstStyle/>
        <a:p>
          <a:pPr rtl="1"/>
          <a:endParaRPr lang="ar-IQ"/>
        </a:p>
      </dgm:t>
    </dgm:pt>
    <dgm:pt modelId="{10522DBE-8BCA-47E4-9B6C-3C057138692B}" type="pres">
      <dgm:prSet presAssocID="{C85EE955-0DF4-4339-82D5-156FF9480249}" presName="connectorText" presStyleLbl="sibTrans2D1" presStyleIdx="2" presStyleCnt="5"/>
      <dgm:spPr/>
      <dgm:t>
        <a:bodyPr/>
        <a:lstStyle/>
        <a:p>
          <a:pPr rtl="1"/>
          <a:endParaRPr lang="ar-IQ"/>
        </a:p>
      </dgm:t>
    </dgm:pt>
    <dgm:pt modelId="{EF5D98F6-D522-4E31-96FD-9490FE030C9A}" type="pres">
      <dgm:prSet presAssocID="{C570FC09-4437-4329-BACE-7F5EFA932BE6}" presName="node" presStyleLbl="node1" presStyleIdx="2" presStyleCnt="5">
        <dgm:presLayoutVars>
          <dgm:bulletEnabled val="1"/>
        </dgm:presLayoutVars>
      </dgm:prSet>
      <dgm:spPr/>
      <dgm:t>
        <a:bodyPr/>
        <a:lstStyle/>
        <a:p>
          <a:pPr rtl="1"/>
          <a:endParaRPr lang="ar-IQ"/>
        </a:p>
      </dgm:t>
    </dgm:pt>
    <dgm:pt modelId="{8FCBE45A-3FD9-4CE6-BF4A-44097285FF4C}" type="pres">
      <dgm:prSet presAssocID="{85EF1BF0-9258-4DD3-8FAF-9FE12712E68B}" presName="parTrans" presStyleLbl="sibTrans2D1" presStyleIdx="3" presStyleCnt="5"/>
      <dgm:spPr/>
      <dgm:t>
        <a:bodyPr/>
        <a:lstStyle/>
        <a:p>
          <a:pPr rtl="1"/>
          <a:endParaRPr lang="ar-IQ"/>
        </a:p>
      </dgm:t>
    </dgm:pt>
    <dgm:pt modelId="{3C2D6106-A1FA-4FA6-9661-F935581B6407}" type="pres">
      <dgm:prSet presAssocID="{85EF1BF0-9258-4DD3-8FAF-9FE12712E68B}" presName="connectorText" presStyleLbl="sibTrans2D1" presStyleIdx="3" presStyleCnt="5"/>
      <dgm:spPr/>
      <dgm:t>
        <a:bodyPr/>
        <a:lstStyle/>
        <a:p>
          <a:pPr rtl="1"/>
          <a:endParaRPr lang="ar-IQ"/>
        </a:p>
      </dgm:t>
    </dgm:pt>
    <dgm:pt modelId="{19C80314-C304-4C0F-A0E3-ABA02F266FE1}" type="pres">
      <dgm:prSet presAssocID="{705EEA3C-5298-4630-97E4-4580DE3161C0}" presName="node" presStyleLbl="node1" presStyleIdx="3" presStyleCnt="5">
        <dgm:presLayoutVars>
          <dgm:bulletEnabled val="1"/>
        </dgm:presLayoutVars>
      </dgm:prSet>
      <dgm:spPr/>
      <dgm:t>
        <a:bodyPr/>
        <a:lstStyle/>
        <a:p>
          <a:pPr rtl="1"/>
          <a:endParaRPr lang="ar-IQ"/>
        </a:p>
      </dgm:t>
    </dgm:pt>
    <dgm:pt modelId="{7E5E5958-9B35-4E9D-9B72-AAF6AB2956DB}" type="pres">
      <dgm:prSet presAssocID="{E5FBBFAF-6E62-4B43-81D6-F8E886F4BB7C}" presName="parTrans" presStyleLbl="sibTrans2D1" presStyleIdx="4" presStyleCnt="5"/>
      <dgm:spPr/>
      <dgm:t>
        <a:bodyPr/>
        <a:lstStyle/>
        <a:p>
          <a:pPr rtl="1"/>
          <a:endParaRPr lang="ar-IQ"/>
        </a:p>
      </dgm:t>
    </dgm:pt>
    <dgm:pt modelId="{80AD7365-9196-4C07-A01C-EDC66267EE5D}" type="pres">
      <dgm:prSet presAssocID="{E5FBBFAF-6E62-4B43-81D6-F8E886F4BB7C}" presName="connectorText" presStyleLbl="sibTrans2D1" presStyleIdx="4" presStyleCnt="5"/>
      <dgm:spPr/>
      <dgm:t>
        <a:bodyPr/>
        <a:lstStyle/>
        <a:p>
          <a:pPr rtl="1"/>
          <a:endParaRPr lang="ar-IQ"/>
        </a:p>
      </dgm:t>
    </dgm:pt>
    <dgm:pt modelId="{D8A43660-A232-4268-95E4-1B7012ED3919}" type="pres">
      <dgm:prSet presAssocID="{37F2A4E9-8BAD-406A-9CAA-04C9003D3805}" presName="node" presStyleLbl="node1" presStyleIdx="4" presStyleCnt="5">
        <dgm:presLayoutVars>
          <dgm:bulletEnabled val="1"/>
        </dgm:presLayoutVars>
      </dgm:prSet>
      <dgm:spPr/>
      <dgm:t>
        <a:bodyPr/>
        <a:lstStyle/>
        <a:p>
          <a:pPr rtl="1"/>
          <a:endParaRPr lang="ar-IQ"/>
        </a:p>
      </dgm:t>
    </dgm:pt>
  </dgm:ptLst>
  <dgm:cxnLst>
    <dgm:cxn modelId="{22698278-78DA-4292-8A51-F24BB648EC5F}" type="presOf" srcId="{2EAAE506-4D29-48D2-B539-A13908B09196}" destId="{2E1EF0CA-4B28-4760-9292-254219A503F4}" srcOrd="0" destOrd="0" presId="urn:microsoft.com/office/officeart/2005/8/layout/radial5"/>
    <dgm:cxn modelId="{15A43B12-63E9-4048-AEA7-804034C20C94}" type="presOf" srcId="{C570FC09-4437-4329-BACE-7F5EFA932BE6}" destId="{EF5D98F6-D522-4E31-96FD-9490FE030C9A}" srcOrd="0" destOrd="0" presId="urn:microsoft.com/office/officeart/2005/8/layout/radial5"/>
    <dgm:cxn modelId="{A781379C-1A4B-4902-9DAB-C51FB4EC6273}" type="presOf" srcId="{C85EE955-0DF4-4339-82D5-156FF9480249}" destId="{0E904DAF-02D2-41D4-B596-92B2133C5F0F}" srcOrd="0" destOrd="0" presId="urn:microsoft.com/office/officeart/2005/8/layout/radial5"/>
    <dgm:cxn modelId="{8FE3EB5C-CD45-405C-AC52-1A7F89F0E16E}" type="presOf" srcId="{8002AECB-7403-481F-923E-4ECDAABD486F}" destId="{0AE73ECD-7112-449A-A085-9AB641FB1BF3}" srcOrd="1" destOrd="0" presId="urn:microsoft.com/office/officeart/2005/8/layout/radial5"/>
    <dgm:cxn modelId="{3B640808-FF98-4CC3-A108-966709676D7D}" srcId="{6E66E09D-9867-49EE-BFC6-96B7534BB889}" destId="{705EEA3C-5298-4630-97E4-4580DE3161C0}" srcOrd="3" destOrd="0" parTransId="{85EF1BF0-9258-4DD3-8FAF-9FE12712E68B}" sibTransId="{DBEC932A-E716-4104-A90D-23FE9DF9F82C}"/>
    <dgm:cxn modelId="{BFFA5CDD-433D-4BA5-89FD-16F04BAABC71}" type="presOf" srcId="{E5FBBFAF-6E62-4B43-81D6-F8E886F4BB7C}" destId="{80AD7365-9196-4C07-A01C-EDC66267EE5D}" srcOrd="1" destOrd="0" presId="urn:microsoft.com/office/officeart/2005/8/layout/radial5"/>
    <dgm:cxn modelId="{56C31FDD-BC5F-41FC-A50F-E11B1FC0A73B}" type="presOf" srcId="{6E66E09D-9867-49EE-BFC6-96B7534BB889}" destId="{1AE51056-EC1F-490F-9876-55F529199CE0}" srcOrd="0" destOrd="0" presId="urn:microsoft.com/office/officeart/2005/8/layout/radial5"/>
    <dgm:cxn modelId="{BF65D55F-677D-4678-83BF-CA76A0D95C2D}" srcId="{6E66E09D-9867-49EE-BFC6-96B7534BB889}" destId="{37F2A4E9-8BAD-406A-9CAA-04C9003D3805}" srcOrd="4" destOrd="0" parTransId="{E5FBBFAF-6E62-4B43-81D6-F8E886F4BB7C}" sibTransId="{D4A25CC2-2AAF-42CC-9385-BC2D7450AC89}"/>
    <dgm:cxn modelId="{AAB58D28-69C9-4BE7-9048-9042F4C1F2E8}" type="presOf" srcId="{8C6B655E-E31C-4388-A91B-49C6CB7AC862}" destId="{FBFDC9E4-1064-47BA-B41C-7D6F2FC6B16C}" srcOrd="0" destOrd="0" presId="urn:microsoft.com/office/officeart/2005/8/layout/radial5"/>
    <dgm:cxn modelId="{E741FEE4-8E65-485A-B7C9-2B601A09ACE5}" srcId="{413EBA08-6FA9-4C37-92F5-937B7D858481}" destId="{6E66E09D-9867-49EE-BFC6-96B7534BB889}" srcOrd="0" destOrd="0" parTransId="{8D17155E-25E9-47C2-A5DE-A43E751DEB94}" sibTransId="{7209AD7F-8D2D-48B7-9F0B-EDBADD8B4865}"/>
    <dgm:cxn modelId="{1FED1EED-D14C-4838-9566-1A919E5F321A}" type="presOf" srcId="{413EBA08-6FA9-4C37-92F5-937B7D858481}" destId="{3C116263-8EE6-4D41-943F-8AAF462BDECB}" srcOrd="0" destOrd="0" presId="urn:microsoft.com/office/officeart/2005/8/layout/radial5"/>
    <dgm:cxn modelId="{EAEA1F6F-1A49-497D-A681-78145C2B28B5}" type="presOf" srcId="{8002AECB-7403-481F-923E-4ECDAABD486F}" destId="{098699F7-7BBD-4C0B-A150-2F32D6ECF183}" srcOrd="0" destOrd="0" presId="urn:microsoft.com/office/officeart/2005/8/layout/radial5"/>
    <dgm:cxn modelId="{313FA372-0842-41E5-B655-63B60F89D427}" type="presOf" srcId="{1E61843E-9438-49C1-AEA1-09A15844E872}" destId="{08A25B42-32C1-4352-ABAD-B9463F76A11B}" srcOrd="0" destOrd="0" presId="urn:microsoft.com/office/officeart/2005/8/layout/radial5"/>
    <dgm:cxn modelId="{49052198-2FA4-4665-9DA9-95B4A8E5EC87}" type="presOf" srcId="{85EF1BF0-9258-4DD3-8FAF-9FE12712E68B}" destId="{8FCBE45A-3FD9-4CE6-BF4A-44097285FF4C}" srcOrd="0" destOrd="0" presId="urn:microsoft.com/office/officeart/2005/8/layout/radial5"/>
    <dgm:cxn modelId="{1530F515-B44D-4C7C-81C8-7CC8B54FFFB5}" type="presOf" srcId="{C85EE955-0DF4-4339-82D5-156FF9480249}" destId="{10522DBE-8BCA-47E4-9B6C-3C057138692B}" srcOrd="1" destOrd="0" presId="urn:microsoft.com/office/officeart/2005/8/layout/radial5"/>
    <dgm:cxn modelId="{F5D2953D-E193-4CE9-B213-2E09DB887741}" type="presOf" srcId="{85EF1BF0-9258-4DD3-8FAF-9FE12712E68B}" destId="{3C2D6106-A1FA-4FA6-9661-F935581B6407}" srcOrd="1" destOrd="0" presId="urn:microsoft.com/office/officeart/2005/8/layout/radial5"/>
    <dgm:cxn modelId="{94247234-BDD9-4801-8248-08E8C43D8DCF}" type="presOf" srcId="{705EEA3C-5298-4630-97E4-4580DE3161C0}" destId="{19C80314-C304-4C0F-A0E3-ABA02F266FE1}" srcOrd="0" destOrd="0" presId="urn:microsoft.com/office/officeart/2005/8/layout/radial5"/>
    <dgm:cxn modelId="{201B782B-F8B5-4DFB-83DC-AA74540942E0}" type="presOf" srcId="{E5FBBFAF-6E62-4B43-81D6-F8E886F4BB7C}" destId="{7E5E5958-9B35-4E9D-9B72-AAF6AB2956DB}" srcOrd="0" destOrd="0" presId="urn:microsoft.com/office/officeart/2005/8/layout/radial5"/>
    <dgm:cxn modelId="{B4193BA8-CF09-43B2-8248-CDD4A6E5D728}" srcId="{6E66E09D-9867-49EE-BFC6-96B7534BB889}" destId="{C570FC09-4437-4329-BACE-7F5EFA932BE6}" srcOrd="2" destOrd="0" parTransId="{C85EE955-0DF4-4339-82D5-156FF9480249}" sibTransId="{86A944D7-B676-4AB2-A832-C68CC707119B}"/>
    <dgm:cxn modelId="{BA2DFF87-AD5E-4C25-8F01-F5BC6737E41F}" srcId="{6E66E09D-9867-49EE-BFC6-96B7534BB889}" destId="{8C6B655E-E31C-4388-A91B-49C6CB7AC862}" srcOrd="0" destOrd="0" parTransId="{8002AECB-7403-481F-923E-4ECDAABD486F}" sibTransId="{527A48E7-1894-4FEE-BF28-CF070C549DA7}"/>
    <dgm:cxn modelId="{EDA9902B-9211-4A1E-99DB-44E4413C4B58}" srcId="{6E66E09D-9867-49EE-BFC6-96B7534BB889}" destId="{1E61843E-9438-49C1-AEA1-09A15844E872}" srcOrd="1" destOrd="0" parTransId="{2EAAE506-4D29-48D2-B539-A13908B09196}" sibTransId="{B2AA28A6-B1BD-491D-B27C-C83AFBD579AA}"/>
    <dgm:cxn modelId="{91174AD2-2AA6-4060-AE55-5B0055386574}" type="presOf" srcId="{2EAAE506-4D29-48D2-B539-A13908B09196}" destId="{C7918D25-BE33-45D8-81FE-8A9C54E8A2CB}" srcOrd="1" destOrd="0" presId="urn:microsoft.com/office/officeart/2005/8/layout/radial5"/>
    <dgm:cxn modelId="{37F0EEF9-DCFC-4A27-BEE9-35C216CE8197}" type="presOf" srcId="{37F2A4E9-8BAD-406A-9CAA-04C9003D3805}" destId="{D8A43660-A232-4268-95E4-1B7012ED3919}" srcOrd="0" destOrd="0" presId="urn:microsoft.com/office/officeart/2005/8/layout/radial5"/>
    <dgm:cxn modelId="{1C33FBF0-DBCF-445D-9B2A-4100B7DF0A50}" type="presParOf" srcId="{3C116263-8EE6-4D41-943F-8AAF462BDECB}" destId="{1AE51056-EC1F-490F-9876-55F529199CE0}" srcOrd="0" destOrd="0" presId="urn:microsoft.com/office/officeart/2005/8/layout/radial5"/>
    <dgm:cxn modelId="{B2A75645-8432-46A9-8B13-8925ADC802CF}" type="presParOf" srcId="{3C116263-8EE6-4D41-943F-8AAF462BDECB}" destId="{098699F7-7BBD-4C0B-A150-2F32D6ECF183}" srcOrd="1" destOrd="0" presId="urn:microsoft.com/office/officeart/2005/8/layout/radial5"/>
    <dgm:cxn modelId="{70A9612B-80B5-4CFE-9864-577A5DA5FB9A}" type="presParOf" srcId="{098699F7-7BBD-4C0B-A150-2F32D6ECF183}" destId="{0AE73ECD-7112-449A-A085-9AB641FB1BF3}" srcOrd="0" destOrd="0" presId="urn:microsoft.com/office/officeart/2005/8/layout/radial5"/>
    <dgm:cxn modelId="{07AB2D97-E3A8-403A-9C3E-C482EDDB0372}" type="presParOf" srcId="{3C116263-8EE6-4D41-943F-8AAF462BDECB}" destId="{FBFDC9E4-1064-47BA-B41C-7D6F2FC6B16C}" srcOrd="2" destOrd="0" presId="urn:microsoft.com/office/officeart/2005/8/layout/radial5"/>
    <dgm:cxn modelId="{00D1B290-B04E-4060-A825-FDE52BF6CE42}" type="presParOf" srcId="{3C116263-8EE6-4D41-943F-8AAF462BDECB}" destId="{2E1EF0CA-4B28-4760-9292-254219A503F4}" srcOrd="3" destOrd="0" presId="urn:microsoft.com/office/officeart/2005/8/layout/radial5"/>
    <dgm:cxn modelId="{99CE62E2-EFEB-481E-BDCC-A8CE014799CC}" type="presParOf" srcId="{2E1EF0CA-4B28-4760-9292-254219A503F4}" destId="{C7918D25-BE33-45D8-81FE-8A9C54E8A2CB}" srcOrd="0" destOrd="0" presId="urn:microsoft.com/office/officeart/2005/8/layout/radial5"/>
    <dgm:cxn modelId="{FF7D15D0-AE36-4F0F-A8FF-C8B1FF8BD0E5}" type="presParOf" srcId="{3C116263-8EE6-4D41-943F-8AAF462BDECB}" destId="{08A25B42-32C1-4352-ABAD-B9463F76A11B}" srcOrd="4" destOrd="0" presId="urn:microsoft.com/office/officeart/2005/8/layout/radial5"/>
    <dgm:cxn modelId="{14170A71-B2D3-46B8-99B1-F982D5D61632}" type="presParOf" srcId="{3C116263-8EE6-4D41-943F-8AAF462BDECB}" destId="{0E904DAF-02D2-41D4-B596-92B2133C5F0F}" srcOrd="5" destOrd="0" presId="urn:microsoft.com/office/officeart/2005/8/layout/radial5"/>
    <dgm:cxn modelId="{2BDA5FA9-AB18-4F4F-911C-BA238C7ABAAA}" type="presParOf" srcId="{0E904DAF-02D2-41D4-B596-92B2133C5F0F}" destId="{10522DBE-8BCA-47E4-9B6C-3C057138692B}" srcOrd="0" destOrd="0" presId="urn:microsoft.com/office/officeart/2005/8/layout/radial5"/>
    <dgm:cxn modelId="{9A7A02F4-790D-45E8-9CE8-10122E4FA65F}" type="presParOf" srcId="{3C116263-8EE6-4D41-943F-8AAF462BDECB}" destId="{EF5D98F6-D522-4E31-96FD-9490FE030C9A}" srcOrd="6" destOrd="0" presId="urn:microsoft.com/office/officeart/2005/8/layout/radial5"/>
    <dgm:cxn modelId="{427B906F-A905-4E16-A055-5B3E11A352B7}" type="presParOf" srcId="{3C116263-8EE6-4D41-943F-8AAF462BDECB}" destId="{8FCBE45A-3FD9-4CE6-BF4A-44097285FF4C}" srcOrd="7" destOrd="0" presId="urn:microsoft.com/office/officeart/2005/8/layout/radial5"/>
    <dgm:cxn modelId="{6420292C-E4FA-4B9A-B653-C7FD0E5BC552}" type="presParOf" srcId="{8FCBE45A-3FD9-4CE6-BF4A-44097285FF4C}" destId="{3C2D6106-A1FA-4FA6-9661-F935581B6407}" srcOrd="0" destOrd="0" presId="urn:microsoft.com/office/officeart/2005/8/layout/radial5"/>
    <dgm:cxn modelId="{2E8646EA-E34A-47DB-AD60-8BE8C980D798}" type="presParOf" srcId="{3C116263-8EE6-4D41-943F-8AAF462BDECB}" destId="{19C80314-C304-4C0F-A0E3-ABA02F266FE1}" srcOrd="8" destOrd="0" presId="urn:microsoft.com/office/officeart/2005/8/layout/radial5"/>
    <dgm:cxn modelId="{0CD2670F-4A98-4DEA-9E11-E8F07BD6A5E7}" type="presParOf" srcId="{3C116263-8EE6-4D41-943F-8AAF462BDECB}" destId="{7E5E5958-9B35-4E9D-9B72-AAF6AB2956DB}" srcOrd="9" destOrd="0" presId="urn:microsoft.com/office/officeart/2005/8/layout/radial5"/>
    <dgm:cxn modelId="{B4C5FA4C-E1A6-416E-9814-BB500B5AB767}" type="presParOf" srcId="{7E5E5958-9B35-4E9D-9B72-AAF6AB2956DB}" destId="{80AD7365-9196-4C07-A01C-EDC66267EE5D}" srcOrd="0" destOrd="0" presId="urn:microsoft.com/office/officeart/2005/8/layout/radial5"/>
    <dgm:cxn modelId="{A59CBE1B-2957-4C78-8514-B1B1ADD6AB4E}" type="presParOf" srcId="{3C116263-8EE6-4D41-943F-8AAF462BDECB}" destId="{D8A43660-A232-4268-95E4-1B7012ED3919}" srcOrd="10" destOrd="0" presId="urn:microsoft.com/office/officeart/2005/8/layout/radial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3069B9-3AE7-4834-AB71-9C07A0E9633E}" type="doc">
      <dgm:prSet loTypeId="urn:microsoft.com/office/officeart/2005/8/layout/cycle7" loCatId="cycle" qsTypeId="urn:microsoft.com/office/officeart/2005/8/quickstyle/simple1" qsCatId="simple" csTypeId="urn:microsoft.com/office/officeart/2005/8/colors/accent1_2" csCatId="accent1" phldr="1"/>
      <dgm:spPr/>
      <dgm:t>
        <a:bodyPr/>
        <a:lstStyle/>
        <a:p>
          <a:pPr rtl="1"/>
          <a:endParaRPr lang="ar-IQ"/>
        </a:p>
      </dgm:t>
    </dgm:pt>
    <dgm:pt modelId="{A3F0121A-9E23-427F-B8B8-72272EB60CEA}">
      <dgm:prSet phldrT="[Text]"/>
      <dgm:spPr/>
      <dgm:t>
        <a:bodyPr/>
        <a:lstStyle/>
        <a:p>
          <a:pPr rtl="1"/>
          <a:endParaRPr lang="ar-IQ" dirty="0"/>
        </a:p>
      </dgm:t>
    </dgm:pt>
    <dgm:pt modelId="{F88B1857-2CAB-4201-945D-6094D9584C13}" type="parTrans" cxnId="{11580855-8212-4459-A180-123A9DF82EAD}">
      <dgm:prSet/>
      <dgm:spPr/>
      <dgm:t>
        <a:bodyPr/>
        <a:lstStyle/>
        <a:p>
          <a:pPr rtl="1"/>
          <a:endParaRPr lang="ar-IQ"/>
        </a:p>
      </dgm:t>
    </dgm:pt>
    <dgm:pt modelId="{7B983596-CB4C-4C4C-B686-DC0862D4FECF}" type="sibTrans" cxnId="{11580855-8212-4459-A180-123A9DF82EAD}">
      <dgm:prSet/>
      <dgm:spPr/>
      <dgm:t>
        <a:bodyPr/>
        <a:lstStyle/>
        <a:p>
          <a:pPr rtl="1"/>
          <a:endParaRPr lang="ar-IQ"/>
        </a:p>
      </dgm:t>
    </dgm:pt>
    <dgm:pt modelId="{92BF79C7-EAE1-418C-8E2E-2C7154BDAF39}">
      <dgm:prSet/>
      <dgm:spPr/>
      <dgm:t>
        <a:bodyPr/>
        <a:lstStyle/>
        <a:p>
          <a:pPr rtl="1"/>
          <a:endParaRPr lang="en-US" dirty="0" smtClean="0"/>
        </a:p>
      </dgm:t>
    </dgm:pt>
    <dgm:pt modelId="{B94F80C0-03A0-4F26-B945-5F4CB3ABB1AF}" type="parTrans" cxnId="{286A6C6A-37C7-4F7D-948E-B7EE9FE8DB30}">
      <dgm:prSet/>
      <dgm:spPr/>
      <dgm:t>
        <a:bodyPr/>
        <a:lstStyle/>
        <a:p>
          <a:pPr rtl="1"/>
          <a:endParaRPr lang="ar-IQ"/>
        </a:p>
      </dgm:t>
    </dgm:pt>
    <dgm:pt modelId="{DFC559FD-23CC-4951-B64C-64A3D0D6531C}" type="sibTrans" cxnId="{286A6C6A-37C7-4F7D-948E-B7EE9FE8DB30}">
      <dgm:prSet/>
      <dgm:spPr/>
      <dgm:t>
        <a:bodyPr/>
        <a:lstStyle/>
        <a:p>
          <a:pPr rtl="1"/>
          <a:endParaRPr lang="ar-IQ"/>
        </a:p>
      </dgm:t>
    </dgm:pt>
    <dgm:pt modelId="{1B06BC37-7AC0-463A-8BAC-74C943727C45}">
      <dgm:prSet/>
      <dgm:spPr/>
      <dgm:t>
        <a:bodyPr/>
        <a:lstStyle/>
        <a:p>
          <a:pPr rtl="1"/>
          <a:endParaRPr lang="en-US" dirty="0"/>
        </a:p>
      </dgm:t>
    </dgm:pt>
    <dgm:pt modelId="{6500A197-CDF3-4AFE-9B40-5EFB951E46E9}" type="parTrans" cxnId="{D359CDDB-0F5D-4CF8-9C59-55F83C17E93E}">
      <dgm:prSet/>
      <dgm:spPr/>
      <dgm:t>
        <a:bodyPr/>
        <a:lstStyle/>
        <a:p>
          <a:pPr rtl="1"/>
          <a:endParaRPr lang="ar-IQ"/>
        </a:p>
      </dgm:t>
    </dgm:pt>
    <dgm:pt modelId="{7F15B23F-B363-4187-BF38-0A8E92DF4301}" type="sibTrans" cxnId="{D359CDDB-0F5D-4CF8-9C59-55F83C17E93E}">
      <dgm:prSet/>
      <dgm:spPr/>
      <dgm:t>
        <a:bodyPr/>
        <a:lstStyle/>
        <a:p>
          <a:pPr rtl="1"/>
          <a:endParaRPr lang="ar-IQ"/>
        </a:p>
      </dgm:t>
    </dgm:pt>
    <dgm:pt modelId="{2C24D387-6DC0-4030-995E-C6B514FE1CBA}" type="pres">
      <dgm:prSet presAssocID="{8D3069B9-3AE7-4834-AB71-9C07A0E9633E}" presName="Name0" presStyleCnt="0">
        <dgm:presLayoutVars>
          <dgm:dir/>
          <dgm:resizeHandles val="exact"/>
        </dgm:presLayoutVars>
      </dgm:prSet>
      <dgm:spPr/>
      <dgm:t>
        <a:bodyPr/>
        <a:lstStyle/>
        <a:p>
          <a:pPr rtl="1"/>
          <a:endParaRPr lang="ar-IQ"/>
        </a:p>
      </dgm:t>
    </dgm:pt>
    <dgm:pt modelId="{9F854409-8D8A-47D1-B2F0-CD0F03F7F258}" type="pres">
      <dgm:prSet presAssocID="{A3F0121A-9E23-427F-B8B8-72272EB60CEA}" presName="node" presStyleLbl="node1" presStyleIdx="0" presStyleCnt="3" custRadScaleRad="132770" custRadScaleInc="1664">
        <dgm:presLayoutVars>
          <dgm:bulletEnabled val="1"/>
        </dgm:presLayoutVars>
      </dgm:prSet>
      <dgm:spPr/>
      <dgm:t>
        <a:bodyPr/>
        <a:lstStyle/>
        <a:p>
          <a:pPr rtl="1"/>
          <a:endParaRPr lang="ar-IQ"/>
        </a:p>
      </dgm:t>
    </dgm:pt>
    <dgm:pt modelId="{2A6749CC-80FB-43F7-AA58-6E457EEAA208}" type="pres">
      <dgm:prSet presAssocID="{7B983596-CB4C-4C4C-B686-DC0862D4FECF}" presName="sibTrans" presStyleLbl="sibTrans2D1" presStyleIdx="0" presStyleCnt="3"/>
      <dgm:spPr/>
      <dgm:t>
        <a:bodyPr/>
        <a:lstStyle/>
        <a:p>
          <a:pPr rtl="1"/>
          <a:endParaRPr lang="ar-IQ"/>
        </a:p>
      </dgm:t>
    </dgm:pt>
    <dgm:pt modelId="{7DF467A3-E973-4645-8742-335B7B8E8E7A}" type="pres">
      <dgm:prSet presAssocID="{7B983596-CB4C-4C4C-B686-DC0862D4FECF}" presName="connectorText" presStyleLbl="sibTrans2D1" presStyleIdx="0" presStyleCnt="3"/>
      <dgm:spPr/>
      <dgm:t>
        <a:bodyPr/>
        <a:lstStyle/>
        <a:p>
          <a:pPr rtl="1"/>
          <a:endParaRPr lang="ar-IQ"/>
        </a:p>
      </dgm:t>
    </dgm:pt>
    <dgm:pt modelId="{1094235E-157C-4E41-ADD4-35596D252259}" type="pres">
      <dgm:prSet presAssocID="{92BF79C7-EAE1-418C-8E2E-2C7154BDAF39}" presName="node" presStyleLbl="node1" presStyleIdx="1" presStyleCnt="3" custRadScaleRad="92117" custRadScaleInc="-10908">
        <dgm:presLayoutVars>
          <dgm:bulletEnabled val="1"/>
        </dgm:presLayoutVars>
      </dgm:prSet>
      <dgm:spPr/>
      <dgm:t>
        <a:bodyPr/>
        <a:lstStyle/>
        <a:p>
          <a:pPr rtl="1"/>
          <a:endParaRPr lang="ar-IQ"/>
        </a:p>
      </dgm:t>
    </dgm:pt>
    <dgm:pt modelId="{1FBAD008-A0AD-4870-AFB6-E642C14CFAB4}" type="pres">
      <dgm:prSet presAssocID="{DFC559FD-23CC-4951-B64C-64A3D0D6531C}" presName="sibTrans" presStyleLbl="sibTrans2D1" presStyleIdx="1" presStyleCnt="3"/>
      <dgm:spPr/>
      <dgm:t>
        <a:bodyPr/>
        <a:lstStyle/>
        <a:p>
          <a:pPr rtl="1"/>
          <a:endParaRPr lang="ar-IQ"/>
        </a:p>
      </dgm:t>
    </dgm:pt>
    <dgm:pt modelId="{321AAF58-3F8D-42E2-BF72-394324987337}" type="pres">
      <dgm:prSet presAssocID="{DFC559FD-23CC-4951-B64C-64A3D0D6531C}" presName="connectorText" presStyleLbl="sibTrans2D1" presStyleIdx="1" presStyleCnt="3"/>
      <dgm:spPr/>
      <dgm:t>
        <a:bodyPr/>
        <a:lstStyle/>
        <a:p>
          <a:pPr rtl="1"/>
          <a:endParaRPr lang="ar-IQ"/>
        </a:p>
      </dgm:t>
    </dgm:pt>
    <dgm:pt modelId="{3830CCB7-DB66-4947-B0A2-93FA9630270E}" type="pres">
      <dgm:prSet presAssocID="{1B06BC37-7AC0-463A-8BAC-74C943727C45}" presName="node" presStyleLbl="node1" presStyleIdx="2" presStyleCnt="3" custRadScaleRad="85776" custRadScaleInc="7823">
        <dgm:presLayoutVars>
          <dgm:bulletEnabled val="1"/>
        </dgm:presLayoutVars>
      </dgm:prSet>
      <dgm:spPr/>
      <dgm:t>
        <a:bodyPr/>
        <a:lstStyle/>
        <a:p>
          <a:pPr rtl="1"/>
          <a:endParaRPr lang="ar-IQ"/>
        </a:p>
      </dgm:t>
    </dgm:pt>
    <dgm:pt modelId="{9F265247-882E-42EA-AC90-DCD35AF4224B}" type="pres">
      <dgm:prSet presAssocID="{7F15B23F-B363-4187-BF38-0A8E92DF4301}" presName="sibTrans" presStyleLbl="sibTrans2D1" presStyleIdx="2" presStyleCnt="3"/>
      <dgm:spPr/>
      <dgm:t>
        <a:bodyPr/>
        <a:lstStyle/>
        <a:p>
          <a:pPr rtl="1"/>
          <a:endParaRPr lang="ar-IQ"/>
        </a:p>
      </dgm:t>
    </dgm:pt>
    <dgm:pt modelId="{9F0B5796-918F-4C41-BD51-354917BDF517}" type="pres">
      <dgm:prSet presAssocID="{7F15B23F-B363-4187-BF38-0A8E92DF4301}" presName="connectorText" presStyleLbl="sibTrans2D1" presStyleIdx="2" presStyleCnt="3"/>
      <dgm:spPr/>
      <dgm:t>
        <a:bodyPr/>
        <a:lstStyle/>
        <a:p>
          <a:pPr rtl="1"/>
          <a:endParaRPr lang="ar-IQ"/>
        </a:p>
      </dgm:t>
    </dgm:pt>
  </dgm:ptLst>
  <dgm:cxnLst>
    <dgm:cxn modelId="{11580855-8212-4459-A180-123A9DF82EAD}" srcId="{8D3069B9-3AE7-4834-AB71-9C07A0E9633E}" destId="{A3F0121A-9E23-427F-B8B8-72272EB60CEA}" srcOrd="0" destOrd="0" parTransId="{F88B1857-2CAB-4201-945D-6094D9584C13}" sibTransId="{7B983596-CB4C-4C4C-B686-DC0862D4FECF}"/>
    <dgm:cxn modelId="{FEB7CA45-F44A-4091-95DC-2C467770F723}" type="presOf" srcId="{8D3069B9-3AE7-4834-AB71-9C07A0E9633E}" destId="{2C24D387-6DC0-4030-995E-C6B514FE1CBA}" srcOrd="0" destOrd="0" presId="urn:microsoft.com/office/officeart/2005/8/layout/cycle7"/>
    <dgm:cxn modelId="{286A6C6A-37C7-4F7D-948E-B7EE9FE8DB30}" srcId="{8D3069B9-3AE7-4834-AB71-9C07A0E9633E}" destId="{92BF79C7-EAE1-418C-8E2E-2C7154BDAF39}" srcOrd="1" destOrd="0" parTransId="{B94F80C0-03A0-4F26-B945-5F4CB3ABB1AF}" sibTransId="{DFC559FD-23CC-4951-B64C-64A3D0D6531C}"/>
    <dgm:cxn modelId="{E2B8C40A-A5C6-47DE-BE74-ADBBD0E92A65}" type="presOf" srcId="{7F15B23F-B363-4187-BF38-0A8E92DF4301}" destId="{9F265247-882E-42EA-AC90-DCD35AF4224B}" srcOrd="0" destOrd="0" presId="urn:microsoft.com/office/officeart/2005/8/layout/cycle7"/>
    <dgm:cxn modelId="{B12757EC-92ED-44E3-9585-51ADCF57178F}" type="presOf" srcId="{1B06BC37-7AC0-463A-8BAC-74C943727C45}" destId="{3830CCB7-DB66-4947-B0A2-93FA9630270E}" srcOrd="0" destOrd="0" presId="urn:microsoft.com/office/officeart/2005/8/layout/cycle7"/>
    <dgm:cxn modelId="{EF822452-3861-4E2E-B4A8-415B81EB1E8C}" type="presOf" srcId="{7F15B23F-B363-4187-BF38-0A8E92DF4301}" destId="{9F0B5796-918F-4C41-BD51-354917BDF517}" srcOrd="1" destOrd="0" presId="urn:microsoft.com/office/officeart/2005/8/layout/cycle7"/>
    <dgm:cxn modelId="{F820B43B-F4FA-4950-93DC-5DAC4B1F2B0C}" type="presOf" srcId="{A3F0121A-9E23-427F-B8B8-72272EB60CEA}" destId="{9F854409-8D8A-47D1-B2F0-CD0F03F7F258}" srcOrd="0" destOrd="0" presId="urn:microsoft.com/office/officeart/2005/8/layout/cycle7"/>
    <dgm:cxn modelId="{D359CDDB-0F5D-4CF8-9C59-55F83C17E93E}" srcId="{8D3069B9-3AE7-4834-AB71-9C07A0E9633E}" destId="{1B06BC37-7AC0-463A-8BAC-74C943727C45}" srcOrd="2" destOrd="0" parTransId="{6500A197-CDF3-4AFE-9B40-5EFB951E46E9}" sibTransId="{7F15B23F-B363-4187-BF38-0A8E92DF4301}"/>
    <dgm:cxn modelId="{55546995-EF8C-4A1B-B96D-A3B1144C124D}" type="presOf" srcId="{7B983596-CB4C-4C4C-B686-DC0862D4FECF}" destId="{2A6749CC-80FB-43F7-AA58-6E457EEAA208}" srcOrd="0" destOrd="0" presId="urn:microsoft.com/office/officeart/2005/8/layout/cycle7"/>
    <dgm:cxn modelId="{7AF970DE-BF31-4E48-AE93-824C650C527F}" type="presOf" srcId="{7B983596-CB4C-4C4C-B686-DC0862D4FECF}" destId="{7DF467A3-E973-4645-8742-335B7B8E8E7A}" srcOrd="1" destOrd="0" presId="urn:microsoft.com/office/officeart/2005/8/layout/cycle7"/>
    <dgm:cxn modelId="{C3E1365A-0CE1-4CCE-9374-3E45F1016DCB}" type="presOf" srcId="{DFC559FD-23CC-4951-B64C-64A3D0D6531C}" destId="{1FBAD008-A0AD-4870-AFB6-E642C14CFAB4}" srcOrd="0" destOrd="0" presId="urn:microsoft.com/office/officeart/2005/8/layout/cycle7"/>
    <dgm:cxn modelId="{7EF167BF-F1D7-4341-BE23-F577F2201E8C}" type="presOf" srcId="{DFC559FD-23CC-4951-B64C-64A3D0D6531C}" destId="{321AAF58-3F8D-42E2-BF72-394324987337}" srcOrd="1" destOrd="0" presId="urn:microsoft.com/office/officeart/2005/8/layout/cycle7"/>
    <dgm:cxn modelId="{7BF22E9E-C98F-4324-9969-F72FAB53A879}" type="presOf" srcId="{92BF79C7-EAE1-418C-8E2E-2C7154BDAF39}" destId="{1094235E-157C-4E41-ADD4-35596D252259}" srcOrd="0" destOrd="0" presId="urn:microsoft.com/office/officeart/2005/8/layout/cycle7"/>
    <dgm:cxn modelId="{7ECB510C-5194-41F2-A95D-AA2568F0A709}" type="presParOf" srcId="{2C24D387-6DC0-4030-995E-C6B514FE1CBA}" destId="{9F854409-8D8A-47D1-B2F0-CD0F03F7F258}" srcOrd="0" destOrd="0" presId="urn:microsoft.com/office/officeart/2005/8/layout/cycle7"/>
    <dgm:cxn modelId="{E025D546-28CD-48FE-9397-B4B5A8B38842}" type="presParOf" srcId="{2C24D387-6DC0-4030-995E-C6B514FE1CBA}" destId="{2A6749CC-80FB-43F7-AA58-6E457EEAA208}" srcOrd="1" destOrd="0" presId="urn:microsoft.com/office/officeart/2005/8/layout/cycle7"/>
    <dgm:cxn modelId="{ACF2E7E4-C99A-4C94-A7F7-E281FC691377}" type="presParOf" srcId="{2A6749CC-80FB-43F7-AA58-6E457EEAA208}" destId="{7DF467A3-E973-4645-8742-335B7B8E8E7A}" srcOrd="0" destOrd="0" presId="urn:microsoft.com/office/officeart/2005/8/layout/cycle7"/>
    <dgm:cxn modelId="{74A71A1B-7C72-41D0-9E70-C16F55E43EE3}" type="presParOf" srcId="{2C24D387-6DC0-4030-995E-C6B514FE1CBA}" destId="{1094235E-157C-4E41-ADD4-35596D252259}" srcOrd="2" destOrd="0" presId="urn:microsoft.com/office/officeart/2005/8/layout/cycle7"/>
    <dgm:cxn modelId="{2EA7F191-7066-427E-980D-593FF68EAF1C}" type="presParOf" srcId="{2C24D387-6DC0-4030-995E-C6B514FE1CBA}" destId="{1FBAD008-A0AD-4870-AFB6-E642C14CFAB4}" srcOrd="3" destOrd="0" presId="urn:microsoft.com/office/officeart/2005/8/layout/cycle7"/>
    <dgm:cxn modelId="{4DF74013-20B4-4DC8-98FB-25836ED27725}" type="presParOf" srcId="{1FBAD008-A0AD-4870-AFB6-E642C14CFAB4}" destId="{321AAF58-3F8D-42E2-BF72-394324987337}" srcOrd="0" destOrd="0" presId="urn:microsoft.com/office/officeart/2005/8/layout/cycle7"/>
    <dgm:cxn modelId="{2B2B0E72-B20B-406E-81A2-96CC4486DD69}" type="presParOf" srcId="{2C24D387-6DC0-4030-995E-C6B514FE1CBA}" destId="{3830CCB7-DB66-4947-B0A2-93FA9630270E}" srcOrd="4" destOrd="0" presId="urn:microsoft.com/office/officeart/2005/8/layout/cycle7"/>
    <dgm:cxn modelId="{E819CA23-B948-409C-A41C-42D234D9217F}" type="presParOf" srcId="{2C24D387-6DC0-4030-995E-C6B514FE1CBA}" destId="{9F265247-882E-42EA-AC90-DCD35AF4224B}" srcOrd="5" destOrd="0" presId="urn:microsoft.com/office/officeart/2005/8/layout/cycle7"/>
    <dgm:cxn modelId="{E6416FBA-453E-4913-8D26-856D6B10FEA9}" type="presParOf" srcId="{9F265247-882E-42EA-AC90-DCD35AF4224B}" destId="{9F0B5796-918F-4C41-BD51-354917BDF517}" srcOrd="0" destOrd="0" presId="urn:microsoft.com/office/officeart/2005/8/layout/cycle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EE417C7-8765-4F63-9C57-6348637E5D86}" type="doc">
      <dgm:prSet loTypeId="urn:microsoft.com/office/officeart/2005/8/layout/pList2" loCatId="list" qsTypeId="urn:microsoft.com/office/officeart/2005/8/quickstyle/3d8" qsCatId="3D" csTypeId="urn:microsoft.com/office/officeart/2005/8/colors/colorful5" csCatId="colorful" phldr="1"/>
      <dgm:spPr/>
      <dgm:t>
        <a:bodyPr/>
        <a:lstStyle/>
        <a:p>
          <a:pPr rtl="1"/>
          <a:endParaRPr lang="ar-SA"/>
        </a:p>
      </dgm:t>
    </dgm:pt>
    <dgm:pt modelId="{49A0C74B-191B-4F0E-99C8-877EAEB63DBB}">
      <dgm:prSet phldrT="[Text]" custT="1"/>
      <dgm:spPr>
        <a:solidFill>
          <a:srgbClr val="92D050"/>
        </a:solidFill>
      </dgm:spPr>
      <dgm:t>
        <a:bodyPr/>
        <a:lstStyle/>
        <a:p>
          <a:pPr rtl="1"/>
          <a:r>
            <a:rPr lang="ar-IQ" sz="2000" b="1" dirty="0">
              <a:solidFill>
                <a:schemeClr val="accent2">
                  <a:lumMod val="75000"/>
                </a:schemeClr>
              </a:solidFill>
            </a:rPr>
            <a:t>1- مبدأ وحدة الهدف: </a:t>
          </a:r>
        </a:p>
        <a:p>
          <a:pPr rtl="1"/>
          <a:endParaRPr lang="ar-IQ" sz="1800" b="1" dirty="0">
            <a:solidFill>
              <a:schemeClr val="accent2">
                <a:lumMod val="75000"/>
              </a:schemeClr>
            </a:solidFill>
          </a:endParaRPr>
        </a:p>
        <a:p>
          <a:pPr rtl="1"/>
          <a:r>
            <a:rPr lang="ar-IQ" sz="1800" b="1" dirty="0">
              <a:solidFill>
                <a:schemeClr val="accent2">
                  <a:lumMod val="75000"/>
                </a:schemeClr>
              </a:solidFill>
            </a:rPr>
            <a:t>لكل مدرسة اهداف تسعى لتحقيقها وتوضيحها للعاملين في المدرسة وهو أمر ضروري لمعرفة خطة العمل اليومية.</a:t>
          </a:r>
          <a:endParaRPr lang="ar-SA" sz="1800" b="1" dirty="0">
            <a:solidFill>
              <a:schemeClr val="accent2">
                <a:lumMod val="75000"/>
              </a:schemeClr>
            </a:solidFill>
          </a:endParaRPr>
        </a:p>
      </dgm:t>
    </dgm:pt>
    <dgm:pt modelId="{A1B41F3E-9B59-46B3-8484-70166523D4CE}" type="parTrans" cxnId="{D263A78E-1CC2-4B81-A692-24B96695BC5E}">
      <dgm:prSet/>
      <dgm:spPr/>
      <dgm:t>
        <a:bodyPr/>
        <a:lstStyle/>
        <a:p>
          <a:pPr rtl="1"/>
          <a:endParaRPr lang="ar-SA"/>
        </a:p>
      </dgm:t>
    </dgm:pt>
    <dgm:pt modelId="{0F0763AB-1AE6-4926-BAD0-4D9BEE1EB929}" type="sibTrans" cxnId="{D263A78E-1CC2-4B81-A692-24B96695BC5E}">
      <dgm:prSet/>
      <dgm:spPr/>
      <dgm:t>
        <a:bodyPr/>
        <a:lstStyle/>
        <a:p>
          <a:pPr rtl="1"/>
          <a:endParaRPr lang="ar-SA"/>
        </a:p>
      </dgm:t>
    </dgm:pt>
    <dgm:pt modelId="{B6164AF0-6929-4D77-91D6-F39DB94FB3FF}">
      <dgm:prSet custT="1"/>
      <dgm:spPr>
        <a:solidFill>
          <a:schemeClr val="accent4">
            <a:lumMod val="40000"/>
            <a:lumOff val="60000"/>
          </a:schemeClr>
        </a:solidFill>
      </dgm:spPr>
      <dgm:t>
        <a:bodyPr/>
        <a:lstStyle/>
        <a:p>
          <a:pPr rtl="1"/>
          <a:r>
            <a:rPr lang="ar-IQ" sz="2000" b="1" dirty="0">
              <a:solidFill>
                <a:sysClr val="windowText" lastClr="000000"/>
              </a:solidFill>
            </a:rPr>
            <a:t>2- مبدأ التنسيق : </a:t>
          </a:r>
        </a:p>
        <a:p>
          <a:pPr rtl="1"/>
          <a:endParaRPr lang="ar-IQ" sz="1800" b="1" dirty="0">
            <a:solidFill>
              <a:sysClr val="windowText" lastClr="000000"/>
            </a:solidFill>
          </a:endParaRPr>
        </a:p>
        <a:p>
          <a:pPr rtl="1"/>
          <a:r>
            <a:rPr lang="ar-IQ" sz="1800" b="1" dirty="0">
              <a:solidFill>
                <a:sysClr val="windowText" lastClr="000000"/>
              </a:solidFill>
            </a:rPr>
            <a:t>وهو مبدأ التعاون بين المدير والعاملين معه .</a:t>
          </a:r>
          <a:endParaRPr lang="en-US" sz="1800" b="1" dirty="0">
            <a:solidFill>
              <a:sysClr val="windowText" lastClr="000000"/>
            </a:solidFill>
          </a:endParaRPr>
        </a:p>
      </dgm:t>
    </dgm:pt>
    <dgm:pt modelId="{BED5B26C-6698-41DD-A962-AEA60DF8A3CE}" type="parTrans" cxnId="{D59DD81B-2423-415F-8A20-2C2BB3C9C5A7}">
      <dgm:prSet/>
      <dgm:spPr/>
      <dgm:t>
        <a:bodyPr/>
        <a:lstStyle/>
        <a:p>
          <a:pPr rtl="1"/>
          <a:endParaRPr lang="ar-SA"/>
        </a:p>
      </dgm:t>
    </dgm:pt>
    <dgm:pt modelId="{B3638CDF-1BA2-49C9-AB73-18FEBF7F2BE5}" type="sibTrans" cxnId="{D59DD81B-2423-415F-8A20-2C2BB3C9C5A7}">
      <dgm:prSet/>
      <dgm:spPr/>
      <dgm:t>
        <a:bodyPr/>
        <a:lstStyle/>
        <a:p>
          <a:pPr rtl="1"/>
          <a:endParaRPr lang="ar-SA"/>
        </a:p>
      </dgm:t>
    </dgm:pt>
    <dgm:pt modelId="{E05ACD0C-271D-4E25-9A7D-131F4968EEF0}">
      <dgm:prSet custT="1"/>
      <dgm:spPr>
        <a:solidFill>
          <a:schemeClr val="accent1">
            <a:lumMod val="60000"/>
            <a:lumOff val="40000"/>
          </a:schemeClr>
        </a:solidFill>
      </dgm:spPr>
      <dgm:t>
        <a:bodyPr/>
        <a:lstStyle/>
        <a:p>
          <a:pPr rtl="1"/>
          <a:r>
            <a:rPr lang="ar-IQ" sz="2000" b="1" dirty="0">
              <a:solidFill>
                <a:srgbClr val="002060"/>
              </a:solidFill>
            </a:rPr>
            <a:t>3- مبدأ المسؤلية :</a:t>
          </a:r>
        </a:p>
        <a:p>
          <a:pPr rtl="1"/>
          <a:endParaRPr lang="ar-IQ" sz="1800" b="1" dirty="0">
            <a:solidFill>
              <a:srgbClr val="002060"/>
            </a:solidFill>
          </a:endParaRPr>
        </a:p>
        <a:p>
          <a:pPr rtl="1"/>
          <a:r>
            <a:rPr lang="ar-IQ" sz="1800" b="1" dirty="0">
              <a:solidFill>
                <a:srgbClr val="002060"/>
              </a:solidFill>
            </a:rPr>
            <a:t> تظهر المسؤلية بين المدير والعاملين معه في الاعمال اليومية اذ تكون للمدير سلطة على العاملين معه لغرض توزيع الاعمال بينهم بشكل منتظم .</a:t>
          </a:r>
          <a:endParaRPr lang="en-US" sz="1800" b="1" dirty="0">
            <a:solidFill>
              <a:srgbClr val="002060"/>
            </a:solidFill>
          </a:endParaRPr>
        </a:p>
      </dgm:t>
    </dgm:pt>
    <dgm:pt modelId="{70DB781B-E6D9-4CCC-8471-85CDBF15BB78}" type="parTrans" cxnId="{71ECCDC1-0056-495D-8131-B25FF2A05557}">
      <dgm:prSet/>
      <dgm:spPr/>
      <dgm:t>
        <a:bodyPr/>
        <a:lstStyle/>
        <a:p>
          <a:pPr rtl="1"/>
          <a:endParaRPr lang="ar-SA"/>
        </a:p>
      </dgm:t>
    </dgm:pt>
    <dgm:pt modelId="{C6D6CC41-217B-4528-B7CE-3665EE55C668}" type="sibTrans" cxnId="{71ECCDC1-0056-495D-8131-B25FF2A05557}">
      <dgm:prSet/>
      <dgm:spPr/>
      <dgm:t>
        <a:bodyPr/>
        <a:lstStyle/>
        <a:p>
          <a:pPr rtl="1"/>
          <a:endParaRPr lang="ar-SA"/>
        </a:p>
      </dgm:t>
    </dgm:pt>
    <dgm:pt modelId="{DF679CE4-348A-44F4-86E9-3357B81975C2}" type="pres">
      <dgm:prSet presAssocID="{9EE417C7-8765-4F63-9C57-6348637E5D86}" presName="Name0" presStyleCnt="0">
        <dgm:presLayoutVars>
          <dgm:dir/>
          <dgm:resizeHandles val="exact"/>
        </dgm:presLayoutVars>
      </dgm:prSet>
      <dgm:spPr/>
      <dgm:t>
        <a:bodyPr/>
        <a:lstStyle/>
        <a:p>
          <a:pPr rtl="1"/>
          <a:endParaRPr lang="ar-SA"/>
        </a:p>
      </dgm:t>
    </dgm:pt>
    <dgm:pt modelId="{C8E96F10-2CC6-4E22-A856-872AD3796021}" type="pres">
      <dgm:prSet presAssocID="{9EE417C7-8765-4F63-9C57-6348637E5D86}" presName="bkgdShp" presStyleLbl="alignAccFollowNode1" presStyleIdx="0" presStyleCnt="1" custScaleX="79856" custLinFactNeighborX="-316" custLinFactNeighborY="-3004"/>
      <dgm:spPr/>
    </dgm:pt>
    <dgm:pt modelId="{72444816-4023-4571-A4BB-08C6347610D1}" type="pres">
      <dgm:prSet presAssocID="{9EE417C7-8765-4F63-9C57-6348637E5D86}" presName="linComp" presStyleCnt="0"/>
      <dgm:spPr/>
    </dgm:pt>
    <dgm:pt modelId="{E0A86BF3-B45B-4488-A7A4-8CB62F98B63D}" type="pres">
      <dgm:prSet presAssocID="{E05ACD0C-271D-4E25-9A7D-131F4968EEF0}" presName="compNode" presStyleCnt="0"/>
      <dgm:spPr/>
    </dgm:pt>
    <dgm:pt modelId="{215960FB-2C8F-4B3E-B607-F02A4BEFD39D}" type="pres">
      <dgm:prSet presAssocID="{E05ACD0C-271D-4E25-9A7D-131F4968EEF0}" presName="node" presStyleLbl="node1" presStyleIdx="0" presStyleCnt="3" custLinFactNeighborX="14695" custLinFactNeighborY="1720">
        <dgm:presLayoutVars>
          <dgm:bulletEnabled val="1"/>
        </dgm:presLayoutVars>
      </dgm:prSet>
      <dgm:spPr/>
      <dgm:t>
        <a:bodyPr/>
        <a:lstStyle/>
        <a:p>
          <a:pPr rtl="1"/>
          <a:endParaRPr lang="ar-SA"/>
        </a:p>
      </dgm:t>
    </dgm:pt>
    <dgm:pt modelId="{364F5BD1-D6A7-405B-8AB0-DDB7B4DD9243}" type="pres">
      <dgm:prSet presAssocID="{E05ACD0C-271D-4E25-9A7D-131F4968EEF0}" presName="invisiNode" presStyleLbl="node1" presStyleIdx="0" presStyleCnt="3"/>
      <dgm:spPr/>
    </dgm:pt>
    <dgm:pt modelId="{D2EBB31C-30EA-4BFA-B3BB-22CF8F657770}" type="pres">
      <dgm:prSet presAssocID="{E05ACD0C-271D-4E25-9A7D-131F4968EEF0}" presName="imagNode" presStyleLbl="fgImgPlace1" presStyleIdx="0" presStyleCnt="3" custScaleX="75964" custLinFactNeighborX="8213" custLinFactNeighborY="18673"/>
      <dgm:spPr>
        <a:prstGeom prst="flowChartPunchedTape">
          <a:avLst/>
        </a:prstGeom>
      </dgm:spPr>
    </dgm:pt>
    <dgm:pt modelId="{7E03329A-7297-4C91-9E5E-FE22700C50DF}" type="pres">
      <dgm:prSet presAssocID="{C6D6CC41-217B-4528-B7CE-3665EE55C668}" presName="sibTrans" presStyleLbl="sibTrans2D1" presStyleIdx="0" presStyleCnt="0"/>
      <dgm:spPr/>
      <dgm:t>
        <a:bodyPr/>
        <a:lstStyle/>
        <a:p>
          <a:pPr rtl="1"/>
          <a:endParaRPr lang="ar-SA"/>
        </a:p>
      </dgm:t>
    </dgm:pt>
    <dgm:pt modelId="{7992A6A0-C73C-4D9B-B9F3-13DD45CFF179}" type="pres">
      <dgm:prSet presAssocID="{B6164AF0-6929-4D77-91D6-F39DB94FB3FF}" presName="compNode" presStyleCnt="0"/>
      <dgm:spPr/>
    </dgm:pt>
    <dgm:pt modelId="{F219DEEC-03DB-460A-9EF0-8CFB7932D27C}" type="pres">
      <dgm:prSet presAssocID="{B6164AF0-6929-4D77-91D6-F39DB94FB3FF}" presName="node" presStyleLbl="node1" presStyleIdx="1" presStyleCnt="3">
        <dgm:presLayoutVars>
          <dgm:bulletEnabled val="1"/>
        </dgm:presLayoutVars>
      </dgm:prSet>
      <dgm:spPr/>
      <dgm:t>
        <a:bodyPr/>
        <a:lstStyle/>
        <a:p>
          <a:pPr rtl="1"/>
          <a:endParaRPr lang="ar-SA"/>
        </a:p>
      </dgm:t>
    </dgm:pt>
    <dgm:pt modelId="{A839C8F6-7C5D-426E-BC4F-54F841FBD3BB}" type="pres">
      <dgm:prSet presAssocID="{B6164AF0-6929-4D77-91D6-F39DB94FB3FF}" presName="invisiNode" presStyleLbl="node1" presStyleIdx="1" presStyleCnt="3"/>
      <dgm:spPr/>
    </dgm:pt>
    <dgm:pt modelId="{6093E078-B487-42BC-8F3A-756D8496B914}" type="pres">
      <dgm:prSet presAssocID="{B6164AF0-6929-4D77-91D6-F39DB94FB3FF}" presName="imagNode" presStyleLbl="fgImgPlace1" presStyleIdx="1" presStyleCnt="3" custScaleX="82095" custLinFactNeighborX="81179" custLinFactNeighborY="14578"/>
      <dgm:spPr>
        <a:prstGeom prst="flowChartPunchedTape">
          <a:avLst/>
        </a:prstGeom>
      </dgm:spPr>
    </dgm:pt>
    <dgm:pt modelId="{F4DD7000-CC0C-4278-B5EE-599986EBBE76}" type="pres">
      <dgm:prSet presAssocID="{B3638CDF-1BA2-49C9-AB73-18FEBF7F2BE5}" presName="sibTrans" presStyleLbl="sibTrans2D1" presStyleIdx="0" presStyleCnt="0"/>
      <dgm:spPr/>
      <dgm:t>
        <a:bodyPr/>
        <a:lstStyle/>
        <a:p>
          <a:pPr rtl="1"/>
          <a:endParaRPr lang="ar-SA"/>
        </a:p>
      </dgm:t>
    </dgm:pt>
    <dgm:pt modelId="{51FB6B17-23C5-4107-84D2-1FD04E592AAB}" type="pres">
      <dgm:prSet presAssocID="{49A0C74B-191B-4F0E-99C8-877EAEB63DBB}" presName="compNode" presStyleCnt="0"/>
      <dgm:spPr/>
    </dgm:pt>
    <dgm:pt modelId="{ED8A9A92-DF47-43A7-B559-25B923EAEFBD}" type="pres">
      <dgm:prSet presAssocID="{49A0C74B-191B-4F0E-99C8-877EAEB63DBB}" presName="node" presStyleLbl="node1" presStyleIdx="2" presStyleCnt="3" custLinFactNeighborX="711" custLinFactNeighborY="44">
        <dgm:presLayoutVars>
          <dgm:bulletEnabled val="1"/>
        </dgm:presLayoutVars>
      </dgm:prSet>
      <dgm:spPr/>
      <dgm:t>
        <a:bodyPr/>
        <a:lstStyle/>
        <a:p>
          <a:pPr rtl="1"/>
          <a:endParaRPr lang="ar-SA"/>
        </a:p>
      </dgm:t>
    </dgm:pt>
    <dgm:pt modelId="{BC1E453A-2E98-4C67-A8BE-E10FB6ED5FB7}" type="pres">
      <dgm:prSet presAssocID="{49A0C74B-191B-4F0E-99C8-877EAEB63DBB}" presName="invisiNode" presStyleLbl="node1" presStyleIdx="2" presStyleCnt="3"/>
      <dgm:spPr/>
    </dgm:pt>
    <dgm:pt modelId="{D0F6FB49-8FE6-4F58-8537-1B6EBAF326D8}" type="pres">
      <dgm:prSet presAssocID="{49A0C74B-191B-4F0E-99C8-877EAEB63DBB}" presName="imagNode" presStyleLbl="fgImgPlace1" presStyleIdx="2" presStyleCnt="3" custScaleX="78913" custLinFactX="-21746" custLinFactNeighborX="-100000" custLinFactNeighborY="14578"/>
      <dgm:spPr>
        <a:prstGeom prst="flowChartPunchedTape">
          <a:avLst/>
        </a:prstGeom>
      </dgm:spPr>
    </dgm:pt>
  </dgm:ptLst>
  <dgm:cxnLst>
    <dgm:cxn modelId="{5D7C9C09-C9C6-410D-B470-EED2F81354EB}" type="presOf" srcId="{B6164AF0-6929-4D77-91D6-F39DB94FB3FF}" destId="{F219DEEC-03DB-460A-9EF0-8CFB7932D27C}" srcOrd="0" destOrd="0" presId="urn:microsoft.com/office/officeart/2005/8/layout/pList2"/>
    <dgm:cxn modelId="{1D56B70D-06AF-42EF-A375-70F449CCE4CD}" type="presOf" srcId="{C6D6CC41-217B-4528-B7CE-3665EE55C668}" destId="{7E03329A-7297-4C91-9E5E-FE22700C50DF}" srcOrd="0" destOrd="0" presId="urn:microsoft.com/office/officeart/2005/8/layout/pList2"/>
    <dgm:cxn modelId="{00BFA14F-2524-4962-B547-6A6E021F3F2E}" type="presOf" srcId="{49A0C74B-191B-4F0E-99C8-877EAEB63DBB}" destId="{ED8A9A92-DF47-43A7-B559-25B923EAEFBD}" srcOrd="0" destOrd="0" presId="urn:microsoft.com/office/officeart/2005/8/layout/pList2"/>
    <dgm:cxn modelId="{D59DD81B-2423-415F-8A20-2C2BB3C9C5A7}" srcId="{9EE417C7-8765-4F63-9C57-6348637E5D86}" destId="{B6164AF0-6929-4D77-91D6-F39DB94FB3FF}" srcOrd="1" destOrd="0" parTransId="{BED5B26C-6698-41DD-A962-AEA60DF8A3CE}" sibTransId="{B3638CDF-1BA2-49C9-AB73-18FEBF7F2BE5}"/>
    <dgm:cxn modelId="{71ECCDC1-0056-495D-8131-B25FF2A05557}" srcId="{9EE417C7-8765-4F63-9C57-6348637E5D86}" destId="{E05ACD0C-271D-4E25-9A7D-131F4968EEF0}" srcOrd="0" destOrd="0" parTransId="{70DB781B-E6D9-4CCC-8471-85CDBF15BB78}" sibTransId="{C6D6CC41-217B-4528-B7CE-3665EE55C668}"/>
    <dgm:cxn modelId="{02E5415C-2030-4499-9C3B-3D441ABFD120}" type="presOf" srcId="{E05ACD0C-271D-4E25-9A7D-131F4968EEF0}" destId="{215960FB-2C8F-4B3E-B607-F02A4BEFD39D}" srcOrd="0" destOrd="0" presId="urn:microsoft.com/office/officeart/2005/8/layout/pList2"/>
    <dgm:cxn modelId="{D263A78E-1CC2-4B81-A692-24B96695BC5E}" srcId="{9EE417C7-8765-4F63-9C57-6348637E5D86}" destId="{49A0C74B-191B-4F0E-99C8-877EAEB63DBB}" srcOrd="2" destOrd="0" parTransId="{A1B41F3E-9B59-46B3-8484-70166523D4CE}" sibTransId="{0F0763AB-1AE6-4926-BAD0-4D9BEE1EB929}"/>
    <dgm:cxn modelId="{0E9776F9-22CF-4A2C-B9A4-5C5EC857123F}" type="presOf" srcId="{B3638CDF-1BA2-49C9-AB73-18FEBF7F2BE5}" destId="{F4DD7000-CC0C-4278-B5EE-599986EBBE76}" srcOrd="0" destOrd="0" presId="urn:microsoft.com/office/officeart/2005/8/layout/pList2"/>
    <dgm:cxn modelId="{63C591AF-84BF-4E8E-90E0-97BAEF9ACE79}" type="presOf" srcId="{9EE417C7-8765-4F63-9C57-6348637E5D86}" destId="{DF679CE4-348A-44F4-86E9-3357B81975C2}" srcOrd="0" destOrd="0" presId="urn:microsoft.com/office/officeart/2005/8/layout/pList2"/>
    <dgm:cxn modelId="{3873DF47-C58F-418B-A3E7-CB501E586CE0}" type="presParOf" srcId="{DF679CE4-348A-44F4-86E9-3357B81975C2}" destId="{C8E96F10-2CC6-4E22-A856-872AD3796021}" srcOrd="0" destOrd="0" presId="urn:microsoft.com/office/officeart/2005/8/layout/pList2"/>
    <dgm:cxn modelId="{8907D65F-5E8E-4E97-BD9C-E480BD11819C}" type="presParOf" srcId="{DF679CE4-348A-44F4-86E9-3357B81975C2}" destId="{72444816-4023-4571-A4BB-08C6347610D1}" srcOrd="1" destOrd="0" presId="urn:microsoft.com/office/officeart/2005/8/layout/pList2"/>
    <dgm:cxn modelId="{415BF8AF-8F64-4595-B9EE-B292C743C31E}" type="presParOf" srcId="{72444816-4023-4571-A4BB-08C6347610D1}" destId="{E0A86BF3-B45B-4488-A7A4-8CB62F98B63D}" srcOrd="0" destOrd="0" presId="urn:microsoft.com/office/officeart/2005/8/layout/pList2"/>
    <dgm:cxn modelId="{56365CB1-A31E-4DBC-AC10-1E329F753D9A}" type="presParOf" srcId="{E0A86BF3-B45B-4488-A7A4-8CB62F98B63D}" destId="{215960FB-2C8F-4B3E-B607-F02A4BEFD39D}" srcOrd="0" destOrd="0" presId="urn:microsoft.com/office/officeart/2005/8/layout/pList2"/>
    <dgm:cxn modelId="{DB3D2E75-5799-46B6-9591-6352E9019E6C}" type="presParOf" srcId="{E0A86BF3-B45B-4488-A7A4-8CB62F98B63D}" destId="{364F5BD1-D6A7-405B-8AB0-DDB7B4DD9243}" srcOrd="1" destOrd="0" presId="urn:microsoft.com/office/officeart/2005/8/layout/pList2"/>
    <dgm:cxn modelId="{C3498DB8-B0FC-45A4-A826-CAAC6B2B50AC}" type="presParOf" srcId="{E0A86BF3-B45B-4488-A7A4-8CB62F98B63D}" destId="{D2EBB31C-30EA-4BFA-B3BB-22CF8F657770}" srcOrd="2" destOrd="0" presId="urn:microsoft.com/office/officeart/2005/8/layout/pList2"/>
    <dgm:cxn modelId="{5B48E824-978C-433F-B320-EA699F0B8E0C}" type="presParOf" srcId="{72444816-4023-4571-A4BB-08C6347610D1}" destId="{7E03329A-7297-4C91-9E5E-FE22700C50DF}" srcOrd="1" destOrd="0" presId="urn:microsoft.com/office/officeart/2005/8/layout/pList2"/>
    <dgm:cxn modelId="{B595F190-27F2-49A9-9844-6AAF60E32CBE}" type="presParOf" srcId="{72444816-4023-4571-A4BB-08C6347610D1}" destId="{7992A6A0-C73C-4D9B-B9F3-13DD45CFF179}" srcOrd="2" destOrd="0" presId="urn:microsoft.com/office/officeart/2005/8/layout/pList2"/>
    <dgm:cxn modelId="{6E27FA0E-07ED-474C-84A3-88F4C4902442}" type="presParOf" srcId="{7992A6A0-C73C-4D9B-B9F3-13DD45CFF179}" destId="{F219DEEC-03DB-460A-9EF0-8CFB7932D27C}" srcOrd="0" destOrd="0" presId="urn:microsoft.com/office/officeart/2005/8/layout/pList2"/>
    <dgm:cxn modelId="{59F82A59-AA04-45E2-AB92-05E75A0E75C2}" type="presParOf" srcId="{7992A6A0-C73C-4D9B-B9F3-13DD45CFF179}" destId="{A839C8F6-7C5D-426E-BC4F-54F841FBD3BB}" srcOrd="1" destOrd="0" presId="urn:microsoft.com/office/officeart/2005/8/layout/pList2"/>
    <dgm:cxn modelId="{F4246FC2-2140-4A30-BFF3-1292226F604C}" type="presParOf" srcId="{7992A6A0-C73C-4D9B-B9F3-13DD45CFF179}" destId="{6093E078-B487-42BC-8F3A-756D8496B914}" srcOrd="2" destOrd="0" presId="urn:microsoft.com/office/officeart/2005/8/layout/pList2"/>
    <dgm:cxn modelId="{72BC7C50-7B2E-4596-A54F-40507471F070}" type="presParOf" srcId="{72444816-4023-4571-A4BB-08C6347610D1}" destId="{F4DD7000-CC0C-4278-B5EE-599986EBBE76}" srcOrd="3" destOrd="0" presId="urn:microsoft.com/office/officeart/2005/8/layout/pList2"/>
    <dgm:cxn modelId="{36FA58AA-0FC8-4DCE-8FBC-2640D7445F7F}" type="presParOf" srcId="{72444816-4023-4571-A4BB-08C6347610D1}" destId="{51FB6B17-23C5-4107-84D2-1FD04E592AAB}" srcOrd="4" destOrd="0" presId="urn:microsoft.com/office/officeart/2005/8/layout/pList2"/>
    <dgm:cxn modelId="{26CDB05A-1292-4A1B-A918-F700C781EB6F}" type="presParOf" srcId="{51FB6B17-23C5-4107-84D2-1FD04E592AAB}" destId="{ED8A9A92-DF47-43A7-B559-25B923EAEFBD}" srcOrd="0" destOrd="0" presId="urn:microsoft.com/office/officeart/2005/8/layout/pList2"/>
    <dgm:cxn modelId="{3BCCD39D-DCED-4A76-8B9F-D439E87404EF}" type="presParOf" srcId="{51FB6B17-23C5-4107-84D2-1FD04E592AAB}" destId="{BC1E453A-2E98-4C67-A8BE-E10FB6ED5FB7}" srcOrd="1" destOrd="0" presId="urn:microsoft.com/office/officeart/2005/8/layout/pList2"/>
    <dgm:cxn modelId="{A18FE91C-06C9-473F-94DE-B4024AD690A6}" type="presParOf" srcId="{51FB6B17-23C5-4107-84D2-1FD04E592AAB}" destId="{D0F6FB49-8FE6-4F58-8537-1B6EBAF326D8}" srcOrd="2" destOrd="0" presId="urn:microsoft.com/office/officeart/2005/8/layout/pList2"/>
  </dgm:cxnLst>
  <dgm:bg>
    <a:solidFill>
      <a:schemeClr val="accent1">
        <a:lumMod val="20000"/>
        <a:lumOff val="80000"/>
      </a:schemeClr>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059A12B-9E66-4F0D-8427-F5C2627B3391}" type="doc">
      <dgm:prSet loTypeId="urn:microsoft.com/office/officeart/2005/8/layout/radial6" loCatId="cycle" qsTypeId="urn:microsoft.com/office/officeart/2005/8/quickstyle/simple1" qsCatId="simple" csTypeId="urn:microsoft.com/office/officeart/2005/8/colors/colorful5" csCatId="colorful" phldr="1"/>
      <dgm:spPr/>
      <dgm:t>
        <a:bodyPr/>
        <a:lstStyle/>
        <a:p>
          <a:pPr rtl="1"/>
          <a:endParaRPr lang="ar-IQ"/>
        </a:p>
      </dgm:t>
    </dgm:pt>
    <dgm:pt modelId="{D1243369-27B6-412F-B220-E291CB478AFB}">
      <dgm:prSet phldrT="[Text]" custT="1"/>
      <dgm:spPr/>
      <dgm:t>
        <a:bodyPr/>
        <a:lstStyle/>
        <a:p>
          <a:pPr rtl="1"/>
          <a:r>
            <a:rPr lang="ar-IQ" sz="2000" b="1" u="none" dirty="0" smtClean="0">
              <a:solidFill>
                <a:schemeClr val="tx1"/>
              </a:solidFill>
            </a:rPr>
            <a:t>انواع التقويم </a:t>
          </a:r>
          <a:endParaRPr lang="ar-IQ" sz="2000" b="1" u="none" dirty="0">
            <a:solidFill>
              <a:schemeClr val="tx1"/>
            </a:solidFill>
          </a:endParaRPr>
        </a:p>
      </dgm:t>
    </dgm:pt>
    <dgm:pt modelId="{1CB1B583-1987-4DD5-BB88-22A3A97DAEC8}" type="parTrans" cxnId="{236EBCEC-2F19-4CB5-BAC8-931E59DE2132}">
      <dgm:prSet/>
      <dgm:spPr/>
      <dgm:t>
        <a:bodyPr/>
        <a:lstStyle/>
        <a:p>
          <a:pPr rtl="1"/>
          <a:endParaRPr lang="ar-IQ">
            <a:solidFill>
              <a:schemeClr val="tx1"/>
            </a:solidFill>
          </a:endParaRPr>
        </a:p>
      </dgm:t>
    </dgm:pt>
    <dgm:pt modelId="{9E192FFB-91E3-4011-830D-824E4653E6C8}" type="sibTrans" cxnId="{236EBCEC-2F19-4CB5-BAC8-931E59DE2132}">
      <dgm:prSet/>
      <dgm:spPr/>
      <dgm:t>
        <a:bodyPr/>
        <a:lstStyle/>
        <a:p>
          <a:pPr rtl="1"/>
          <a:endParaRPr lang="ar-IQ">
            <a:solidFill>
              <a:schemeClr val="tx1"/>
            </a:solidFill>
          </a:endParaRPr>
        </a:p>
      </dgm:t>
    </dgm:pt>
    <dgm:pt modelId="{FF05A894-E3BB-48FA-8E0F-9BAA24AEFB81}">
      <dgm:prSet phldrT="[Text]"/>
      <dgm:spPr/>
      <dgm:t>
        <a:bodyPr/>
        <a:lstStyle/>
        <a:p>
          <a:pPr rtl="1"/>
          <a:r>
            <a:rPr lang="ar-IQ" b="1" dirty="0" smtClean="0">
              <a:solidFill>
                <a:schemeClr val="tx1"/>
              </a:solidFill>
            </a:rPr>
            <a:t>التمهيدي </a:t>
          </a:r>
          <a:endParaRPr lang="ar-IQ" dirty="0">
            <a:solidFill>
              <a:schemeClr val="tx1"/>
            </a:solidFill>
          </a:endParaRPr>
        </a:p>
      </dgm:t>
    </dgm:pt>
    <dgm:pt modelId="{8751369F-36CF-4B0E-B48B-002F96F661B4}" type="parTrans" cxnId="{FB1AA566-CC03-4AC0-9745-2051E8B816BB}">
      <dgm:prSet/>
      <dgm:spPr/>
      <dgm:t>
        <a:bodyPr/>
        <a:lstStyle/>
        <a:p>
          <a:pPr rtl="1"/>
          <a:endParaRPr lang="ar-IQ">
            <a:solidFill>
              <a:schemeClr val="tx1"/>
            </a:solidFill>
          </a:endParaRPr>
        </a:p>
      </dgm:t>
    </dgm:pt>
    <dgm:pt modelId="{4F50003F-3AEA-4374-AB1D-35271F0DDBDA}" type="sibTrans" cxnId="{FB1AA566-CC03-4AC0-9745-2051E8B816BB}">
      <dgm:prSet/>
      <dgm:spPr/>
      <dgm:t>
        <a:bodyPr/>
        <a:lstStyle/>
        <a:p>
          <a:pPr rtl="1"/>
          <a:endParaRPr lang="ar-IQ">
            <a:solidFill>
              <a:schemeClr val="tx1"/>
            </a:solidFill>
          </a:endParaRPr>
        </a:p>
      </dgm:t>
    </dgm:pt>
    <dgm:pt modelId="{736E29EF-B367-4D8E-BECC-694321F0EA87}">
      <dgm:prSet phldrT="[Text]"/>
      <dgm:spPr/>
      <dgm:t>
        <a:bodyPr/>
        <a:lstStyle/>
        <a:p>
          <a:pPr rtl="1"/>
          <a:r>
            <a:rPr lang="ar-IQ" b="1" dirty="0" smtClean="0">
              <a:solidFill>
                <a:schemeClr val="tx1"/>
              </a:solidFill>
            </a:rPr>
            <a:t>البنائي</a:t>
          </a:r>
          <a:endParaRPr lang="ar-IQ" dirty="0">
            <a:solidFill>
              <a:schemeClr val="tx1"/>
            </a:solidFill>
          </a:endParaRPr>
        </a:p>
      </dgm:t>
    </dgm:pt>
    <dgm:pt modelId="{9050687D-BE2A-494B-BC62-6ABFBF2A175D}" type="parTrans" cxnId="{2188F165-210E-4BEA-A61C-4045446E64F5}">
      <dgm:prSet/>
      <dgm:spPr/>
      <dgm:t>
        <a:bodyPr/>
        <a:lstStyle/>
        <a:p>
          <a:pPr rtl="1"/>
          <a:endParaRPr lang="ar-IQ">
            <a:solidFill>
              <a:schemeClr val="tx1"/>
            </a:solidFill>
          </a:endParaRPr>
        </a:p>
      </dgm:t>
    </dgm:pt>
    <dgm:pt modelId="{1C962FCA-49DB-415F-A7F9-A8117676F716}" type="sibTrans" cxnId="{2188F165-210E-4BEA-A61C-4045446E64F5}">
      <dgm:prSet/>
      <dgm:spPr/>
      <dgm:t>
        <a:bodyPr/>
        <a:lstStyle/>
        <a:p>
          <a:pPr rtl="1"/>
          <a:endParaRPr lang="ar-IQ">
            <a:solidFill>
              <a:schemeClr val="tx1"/>
            </a:solidFill>
          </a:endParaRPr>
        </a:p>
      </dgm:t>
    </dgm:pt>
    <dgm:pt modelId="{DD4F25A4-35D1-44F6-8A48-3DDB04D7F003}">
      <dgm:prSet phldrT="[Text]"/>
      <dgm:spPr/>
      <dgm:t>
        <a:bodyPr/>
        <a:lstStyle/>
        <a:p>
          <a:pPr rtl="1"/>
          <a:r>
            <a:rPr lang="ar-IQ" b="1" dirty="0" smtClean="0">
              <a:solidFill>
                <a:schemeClr val="tx1"/>
              </a:solidFill>
            </a:rPr>
            <a:t>النهائي</a:t>
          </a:r>
          <a:endParaRPr lang="ar-IQ" dirty="0">
            <a:solidFill>
              <a:schemeClr val="tx1"/>
            </a:solidFill>
          </a:endParaRPr>
        </a:p>
      </dgm:t>
    </dgm:pt>
    <dgm:pt modelId="{47D4FF40-A901-4602-88CD-932F50888635}" type="parTrans" cxnId="{75E822A5-ADF7-42AF-B1E9-8F39B61C27DD}">
      <dgm:prSet/>
      <dgm:spPr/>
      <dgm:t>
        <a:bodyPr/>
        <a:lstStyle/>
        <a:p>
          <a:pPr rtl="1"/>
          <a:endParaRPr lang="ar-IQ">
            <a:solidFill>
              <a:schemeClr val="tx1"/>
            </a:solidFill>
          </a:endParaRPr>
        </a:p>
      </dgm:t>
    </dgm:pt>
    <dgm:pt modelId="{69DA0005-C3C1-4E8E-92AB-30FB0D4705ED}" type="sibTrans" cxnId="{75E822A5-ADF7-42AF-B1E9-8F39B61C27DD}">
      <dgm:prSet/>
      <dgm:spPr/>
      <dgm:t>
        <a:bodyPr/>
        <a:lstStyle/>
        <a:p>
          <a:pPr rtl="1"/>
          <a:endParaRPr lang="ar-IQ">
            <a:solidFill>
              <a:schemeClr val="tx1"/>
            </a:solidFill>
          </a:endParaRPr>
        </a:p>
      </dgm:t>
    </dgm:pt>
    <dgm:pt modelId="{05350277-F8D9-46DD-BDA2-B5987676C5AC}">
      <dgm:prSet phldrT="[Text]"/>
      <dgm:spPr/>
      <dgm:t>
        <a:bodyPr/>
        <a:lstStyle/>
        <a:p>
          <a:pPr rtl="1"/>
          <a:r>
            <a:rPr lang="ar-IQ" b="1" dirty="0" smtClean="0">
              <a:solidFill>
                <a:schemeClr val="tx1"/>
              </a:solidFill>
            </a:rPr>
            <a:t>التتبعي</a:t>
          </a:r>
          <a:endParaRPr lang="ar-IQ" dirty="0">
            <a:solidFill>
              <a:schemeClr val="tx1"/>
            </a:solidFill>
          </a:endParaRPr>
        </a:p>
      </dgm:t>
    </dgm:pt>
    <dgm:pt modelId="{357A717B-F59C-403E-B933-DDDAD5A9535D}" type="parTrans" cxnId="{122E2ED0-6D79-4574-8499-57FE63908954}">
      <dgm:prSet/>
      <dgm:spPr/>
      <dgm:t>
        <a:bodyPr/>
        <a:lstStyle/>
        <a:p>
          <a:pPr rtl="1"/>
          <a:endParaRPr lang="ar-IQ">
            <a:solidFill>
              <a:schemeClr val="tx1"/>
            </a:solidFill>
          </a:endParaRPr>
        </a:p>
      </dgm:t>
    </dgm:pt>
    <dgm:pt modelId="{DF3A5ACF-70EF-48BA-AAF4-3E0D529517F9}" type="sibTrans" cxnId="{122E2ED0-6D79-4574-8499-57FE63908954}">
      <dgm:prSet/>
      <dgm:spPr/>
      <dgm:t>
        <a:bodyPr/>
        <a:lstStyle/>
        <a:p>
          <a:pPr rtl="1"/>
          <a:endParaRPr lang="ar-IQ">
            <a:solidFill>
              <a:schemeClr val="tx1"/>
            </a:solidFill>
          </a:endParaRPr>
        </a:p>
      </dgm:t>
    </dgm:pt>
    <dgm:pt modelId="{46B348B1-404E-475C-B334-BCC39D24D573}">
      <dgm:prSet/>
      <dgm:spPr/>
      <dgm:t>
        <a:bodyPr/>
        <a:lstStyle/>
        <a:p>
          <a:pPr rtl="1"/>
          <a:endParaRPr lang="ar-IQ"/>
        </a:p>
      </dgm:t>
    </dgm:pt>
    <dgm:pt modelId="{C1660BA6-8B79-4C9F-9135-0F32ADFCC473}" type="parTrans" cxnId="{C7778510-1606-4739-8976-2856524D8D56}">
      <dgm:prSet/>
      <dgm:spPr/>
      <dgm:t>
        <a:bodyPr/>
        <a:lstStyle/>
        <a:p>
          <a:pPr rtl="1"/>
          <a:endParaRPr lang="ar-IQ">
            <a:solidFill>
              <a:schemeClr val="tx1"/>
            </a:solidFill>
          </a:endParaRPr>
        </a:p>
      </dgm:t>
    </dgm:pt>
    <dgm:pt modelId="{AEB5E41D-04BE-49C6-998E-EBE0F38942A2}" type="sibTrans" cxnId="{C7778510-1606-4739-8976-2856524D8D56}">
      <dgm:prSet/>
      <dgm:spPr/>
      <dgm:t>
        <a:bodyPr/>
        <a:lstStyle/>
        <a:p>
          <a:pPr rtl="1"/>
          <a:endParaRPr lang="ar-IQ">
            <a:solidFill>
              <a:schemeClr val="tx1"/>
            </a:solidFill>
          </a:endParaRPr>
        </a:p>
      </dgm:t>
    </dgm:pt>
    <dgm:pt modelId="{E3408D4C-E3DE-47A7-9B94-B9856142E824}" type="pres">
      <dgm:prSet presAssocID="{8059A12B-9E66-4F0D-8427-F5C2627B3391}" presName="Name0" presStyleCnt="0">
        <dgm:presLayoutVars>
          <dgm:chMax val="1"/>
          <dgm:dir/>
          <dgm:animLvl val="ctr"/>
          <dgm:resizeHandles val="exact"/>
        </dgm:presLayoutVars>
      </dgm:prSet>
      <dgm:spPr/>
      <dgm:t>
        <a:bodyPr/>
        <a:lstStyle/>
        <a:p>
          <a:pPr rtl="1"/>
          <a:endParaRPr lang="ar-IQ"/>
        </a:p>
      </dgm:t>
    </dgm:pt>
    <dgm:pt modelId="{14A0016A-B4C3-4EBF-AD2F-77C7EDFD7DDE}" type="pres">
      <dgm:prSet presAssocID="{D1243369-27B6-412F-B220-E291CB478AFB}" presName="centerShape" presStyleLbl="node0" presStyleIdx="0" presStyleCnt="1"/>
      <dgm:spPr/>
      <dgm:t>
        <a:bodyPr/>
        <a:lstStyle/>
        <a:p>
          <a:pPr rtl="1"/>
          <a:endParaRPr lang="ar-IQ"/>
        </a:p>
      </dgm:t>
    </dgm:pt>
    <dgm:pt modelId="{422B2BC4-FE6B-4F0C-BF1D-7FB93A5DCFDB}" type="pres">
      <dgm:prSet presAssocID="{FF05A894-E3BB-48FA-8E0F-9BAA24AEFB81}" presName="node" presStyleLbl="node1" presStyleIdx="0" presStyleCnt="4">
        <dgm:presLayoutVars>
          <dgm:bulletEnabled val="1"/>
        </dgm:presLayoutVars>
      </dgm:prSet>
      <dgm:spPr/>
      <dgm:t>
        <a:bodyPr/>
        <a:lstStyle/>
        <a:p>
          <a:pPr rtl="1"/>
          <a:endParaRPr lang="ar-IQ"/>
        </a:p>
      </dgm:t>
    </dgm:pt>
    <dgm:pt modelId="{D627EF28-6A52-4D77-AC9A-7CA7A141E487}" type="pres">
      <dgm:prSet presAssocID="{FF05A894-E3BB-48FA-8E0F-9BAA24AEFB81}" presName="dummy" presStyleCnt="0"/>
      <dgm:spPr/>
    </dgm:pt>
    <dgm:pt modelId="{4208758A-FC81-467B-A528-59019F53CB96}" type="pres">
      <dgm:prSet presAssocID="{4F50003F-3AEA-4374-AB1D-35271F0DDBDA}" presName="sibTrans" presStyleLbl="sibTrans2D1" presStyleIdx="0" presStyleCnt="4"/>
      <dgm:spPr/>
      <dgm:t>
        <a:bodyPr/>
        <a:lstStyle/>
        <a:p>
          <a:pPr rtl="1"/>
          <a:endParaRPr lang="ar-IQ"/>
        </a:p>
      </dgm:t>
    </dgm:pt>
    <dgm:pt modelId="{AF2EEC56-821A-4A98-8D2A-3B66F74EC4B0}" type="pres">
      <dgm:prSet presAssocID="{736E29EF-B367-4D8E-BECC-694321F0EA87}" presName="node" presStyleLbl="node1" presStyleIdx="1" presStyleCnt="4">
        <dgm:presLayoutVars>
          <dgm:bulletEnabled val="1"/>
        </dgm:presLayoutVars>
      </dgm:prSet>
      <dgm:spPr/>
      <dgm:t>
        <a:bodyPr/>
        <a:lstStyle/>
        <a:p>
          <a:pPr rtl="1"/>
          <a:endParaRPr lang="ar-IQ"/>
        </a:p>
      </dgm:t>
    </dgm:pt>
    <dgm:pt modelId="{22FBB9BC-3C06-4D44-AEF8-ED6C01ED1173}" type="pres">
      <dgm:prSet presAssocID="{736E29EF-B367-4D8E-BECC-694321F0EA87}" presName="dummy" presStyleCnt="0"/>
      <dgm:spPr/>
    </dgm:pt>
    <dgm:pt modelId="{E9D5C19D-B086-4A31-BDAC-C04CD38882E0}" type="pres">
      <dgm:prSet presAssocID="{1C962FCA-49DB-415F-A7F9-A8117676F716}" presName="sibTrans" presStyleLbl="sibTrans2D1" presStyleIdx="1" presStyleCnt="4"/>
      <dgm:spPr/>
      <dgm:t>
        <a:bodyPr/>
        <a:lstStyle/>
        <a:p>
          <a:pPr rtl="1"/>
          <a:endParaRPr lang="ar-IQ"/>
        </a:p>
      </dgm:t>
    </dgm:pt>
    <dgm:pt modelId="{0615CDE2-E58C-425F-A19C-696190879511}" type="pres">
      <dgm:prSet presAssocID="{DD4F25A4-35D1-44F6-8A48-3DDB04D7F003}" presName="node" presStyleLbl="node1" presStyleIdx="2" presStyleCnt="4">
        <dgm:presLayoutVars>
          <dgm:bulletEnabled val="1"/>
        </dgm:presLayoutVars>
      </dgm:prSet>
      <dgm:spPr/>
      <dgm:t>
        <a:bodyPr/>
        <a:lstStyle/>
        <a:p>
          <a:pPr rtl="1"/>
          <a:endParaRPr lang="ar-IQ"/>
        </a:p>
      </dgm:t>
    </dgm:pt>
    <dgm:pt modelId="{FF5D2DB9-23D0-447C-B58E-E0CE4CE82B0A}" type="pres">
      <dgm:prSet presAssocID="{DD4F25A4-35D1-44F6-8A48-3DDB04D7F003}" presName="dummy" presStyleCnt="0"/>
      <dgm:spPr/>
    </dgm:pt>
    <dgm:pt modelId="{313DDEC1-EF91-4332-AF70-57347A2FD5C0}" type="pres">
      <dgm:prSet presAssocID="{69DA0005-C3C1-4E8E-92AB-30FB0D4705ED}" presName="sibTrans" presStyleLbl="sibTrans2D1" presStyleIdx="2" presStyleCnt="4"/>
      <dgm:spPr/>
      <dgm:t>
        <a:bodyPr/>
        <a:lstStyle/>
        <a:p>
          <a:pPr rtl="1"/>
          <a:endParaRPr lang="ar-IQ"/>
        </a:p>
      </dgm:t>
    </dgm:pt>
    <dgm:pt modelId="{BC6DAB21-686B-4D47-A857-13FB355DDC80}" type="pres">
      <dgm:prSet presAssocID="{05350277-F8D9-46DD-BDA2-B5987676C5AC}" presName="node" presStyleLbl="node1" presStyleIdx="3" presStyleCnt="4">
        <dgm:presLayoutVars>
          <dgm:bulletEnabled val="1"/>
        </dgm:presLayoutVars>
      </dgm:prSet>
      <dgm:spPr/>
      <dgm:t>
        <a:bodyPr/>
        <a:lstStyle/>
        <a:p>
          <a:pPr rtl="1"/>
          <a:endParaRPr lang="ar-IQ"/>
        </a:p>
      </dgm:t>
    </dgm:pt>
    <dgm:pt modelId="{FE1314D6-03CF-4383-A2BF-131CDDD08CA2}" type="pres">
      <dgm:prSet presAssocID="{05350277-F8D9-46DD-BDA2-B5987676C5AC}" presName="dummy" presStyleCnt="0"/>
      <dgm:spPr/>
    </dgm:pt>
    <dgm:pt modelId="{5B2DE26A-8C56-42E1-BEFF-35CFC54F23EC}" type="pres">
      <dgm:prSet presAssocID="{DF3A5ACF-70EF-48BA-AAF4-3E0D529517F9}" presName="sibTrans" presStyleLbl="sibTrans2D1" presStyleIdx="3" presStyleCnt="4"/>
      <dgm:spPr/>
      <dgm:t>
        <a:bodyPr/>
        <a:lstStyle/>
        <a:p>
          <a:pPr rtl="1"/>
          <a:endParaRPr lang="ar-IQ"/>
        </a:p>
      </dgm:t>
    </dgm:pt>
  </dgm:ptLst>
  <dgm:cxnLst>
    <dgm:cxn modelId="{FB1AA566-CC03-4AC0-9745-2051E8B816BB}" srcId="{D1243369-27B6-412F-B220-E291CB478AFB}" destId="{FF05A894-E3BB-48FA-8E0F-9BAA24AEFB81}" srcOrd="0" destOrd="0" parTransId="{8751369F-36CF-4B0E-B48B-002F96F661B4}" sibTransId="{4F50003F-3AEA-4374-AB1D-35271F0DDBDA}"/>
    <dgm:cxn modelId="{49FACF3C-A5AF-484F-A32F-E284F96D8406}" type="presOf" srcId="{05350277-F8D9-46DD-BDA2-B5987676C5AC}" destId="{BC6DAB21-686B-4D47-A857-13FB355DDC80}" srcOrd="0" destOrd="0" presId="urn:microsoft.com/office/officeart/2005/8/layout/radial6"/>
    <dgm:cxn modelId="{7B512824-6821-4F21-82D8-6046103A162C}" type="presOf" srcId="{D1243369-27B6-412F-B220-E291CB478AFB}" destId="{14A0016A-B4C3-4EBF-AD2F-77C7EDFD7DDE}" srcOrd="0" destOrd="0" presId="urn:microsoft.com/office/officeart/2005/8/layout/radial6"/>
    <dgm:cxn modelId="{91A9EFAA-7960-4969-9CE1-25F4DEB99F11}" type="presOf" srcId="{DD4F25A4-35D1-44F6-8A48-3DDB04D7F003}" destId="{0615CDE2-E58C-425F-A19C-696190879511}" srcOrd="0" destOrd="0" presId="urn:microsoft.com/office/officeart/2005/8/layout/radial6"/>
    <dgm:cxn modelId="{CACB4847-A2EA-4CC7-9A6F-D5BE97677F15}" type="presOf" srcId="{69DA0005-C3C1-4E8E-92AB-30FB0D4705ED}" destId="{313DDEC1-EF91-4332-AF70-57347A2FD5C0}" srcOrd="0" destOrd="0" presId="urn:microsoft.com/office/officeart/2005/8/layout/radial6"/>
    <dgm:cxn modelId="{DCDFE7FD-4A7D-4750-BE93-784969C906F7}" type="presOf" srcId="{FF05A894-E3BB-48FA-8E0F-9BAA24AEFB81}" destId="{422B2BC4-FE6B-4F0C-BF1D-7FB93A5DCFDB}" srcOrd="0" destOrd="0" presId="urn:microsoft.com/office/officeart/2005/8/layout/radial6"/>
    <dgm:cxn modelId="{81820ABA-120A-48B7-BB6F-E9C8F45461A4}" type="presOf" srcId="{736E29EF-B367-4D8E-BECC-694321F0EA87}" destId="{AF2EEC56-821A-4A98-8D2A-3B66F74EC4B0}" srcOrd="0" destOrd="0" presId="urn:microsoft.com/office/officeart/2005/8/layout/radial6"/>
    <dgm:cxn modelId="{122E2ED0-6D79-4574-8499-57FE63908954}" srcId="{D1243369-27B6-412F-B220-E291CB478AFB}" destId="{05350277-F8D9-46DD-BDA2-B5987676C5AC}" srcOrd="3" destOrd="0" parTransId="{357A717B-F59C-403E-B933-DDDAD5A9535D}" sibTransId="{DF3A5ACF-70EF-48BA-AAF4-3E0D529517F9}"/>
    <dgm:cxn modelId="{236EBCEC-2F19-4CB5-BAC8-931E59DE2132}" srcId="{8059A12B-9E66-4F0D-8427-F5C2627B3391}" destId="{D1243369-27B6-412F-B220-E291CB478AFB}" srcOrd="0" destOrd="0" parTransId="{1CB1B583-1987-4DD5-BB88-22A3A97DAEC8}" sibTransId="{9E192FFB-91E3-4011-830D-824E4653E6C8}"/>
    <dgm:cxn modelId="{4D0EB370-1F7D-4482-AA0D-D41796302E78}" type="presOf" srcId="{4F50003F-3AEA-4374-AB1D-35271F0DDBDA}" destId="{4208758A-FC81-467B-A528-59019F53CB96}" srcOrd="0" destOrd="0" presId="urn:microsoft.com/office/officeart/2005/8/layout/radial6"/>
    <dgm:cxn modelId="{C7778510-1606-4739-8976-2856524D8D56}" srcId="{8059A12B-9E66-4F0D-8427-F5C2627B3391}" destId="{46B348B1-404E-475C-B334-BCC39D24D573}" srcOrd="1" destOrd="0" parTransId="{C1660BA6-8B79-4C9F-9135-0F32ADFCC473}" sibTransId="{AEB5E41D-04BE-49C6-998E-EBE0F38942A2}"/>
    <dgm:cxn modelId="{C59546DE-2113-4F0E-9117-8552DA7B6369}" type="presOf" srcId="{DF3A5ACF-70EF-48BA-AAF4-3E0D529517F9}" destId="{5B2DE26A-8C56-42E1-BEFF-35CFC54F23EC}" srcOrd="0" destOrd="0" presId="urn:microsoft.com/office/officeart/2005/8/layout/radial6"/>
    <dgm:cxn modelId="{75E822A5-ADF7-42AF-B1E9-8F39B61C27DD}" srcId="{D1243369-27B6-412F-B220-E291CB478AFB}" destId="{DD4F25A4-35D1-44F6-8A48-3DDB04D7F003}" srcOrd="2" destOrd="0" parTransId="{47D4FF40-A901-4602-88CD-932F50888635}" sibTransId="{69DA0005-C3C1-4E8E-92AB-30FB0D4705ED}"/>
    <dgm:cxn modelId="{2188F165-210E-4BEA-A61C-4045446E64F5}" srcId="{D1243369-27B6-412F-B220-E291CB478AFB}" destId="{736E29EF-B367-4D8E-BECC-694321F0EA87}" srcOrd="1" destOrd="0" parTransId="{9050687D-BE2A-494B-BC62-6ABFBF2A175D}" sibTransId="{1C962FCA-49DB-415F-A7F9-A8117676F716}"/>
    <dgm:cxn modelId="{7D653693-5948-4277-98F6-F77EAB48CF14}" type="presOf" srcId="{1C962FCA-49DB-415F-A7F9-A8117676F716}" destId="{E9D5C19D-B086-4A31-BDAC-C04CD38882E0}" srcOrd="0" destOrd="0" presId="urn:microsoft.com/office/officeart/2005/8/layout/radial6"/>
    <dgm:cxn modelId="{5D410B65-E8E4-4FB1-B949-19FC49E4C222}" type="presOf" srcId="{8059A12B-9E66-4F0D-8427-F5C2627B3391}" destId="{E3408D4C-E3DE-47A7-9B94-B9856142E824}" srcOrd="0" destOrd="0" presId="urn:microsoft.com/office/officeart/2005/8/layout/radial6"/>
    <dgm:cxn modelId="{CF9A2083-AA33-44B8-B241-E0243B65AA1C}" type="presParOf" srcId="{E3408D4C-E3DE-47A7-9B94-B9856142E824}" destId="{14A0016A-B4C3-4EBF-AD2F-77C7EDFD7DDE}" srcOrd="0" destOrd="0" presId="urn:microsoft.com/office/officeart/2005/8/layout/radial6"/>
    <dgm:cxn modelId="{67423107-213B-4D8C-9232-4CC57EFA2023}" type="presParOf" srcId="{E3408D4C-E3DE-47A7-9B94-B9856142E824}" destId="{422B2BC4-FE6B-4F0C-BF1D-7FB93A5DCFDB}" srcOrd="1" destOrd="0" presId="urn:microsoft.com/office/officeart/2005/8/layout/radial6"/>
    <dgm:cxn modelId="{437A703E-D0EB-47A2-94A7-133504E49AAA}" type="presParOf" srcId="{E3408D4C-E3DE-47A7-9B94-B9856142E824}" destId="{D627EF28-6A52-4D77-AC9A-7CA7A141E487}" srcOrd="2" destOrd="0" presId="urn:microsoft.com/office/officeart/2005/8/layout/radial6"/>
    <dgm:cxn modelId="{BA9ACA06-C23F-45D0-A5D6-E84411E5E65F}" type="presParOf" srcId="{E3408D4C-E3DE-47A7-9B94-B9856142E824}" destId="{4208758A-FC81-467B-A528-59019F53CB96}" srcOrd="3" destOrd="0" presId="urn:microsoft.com/office/officeart/2005/8/layout/radial6"/>
    <dgm:cxn modelId="{85C3142B-9003-4D14-BF29-47DB1AB9AF61}" type="presParOf" srcId="{E3408D4C-E3DE-47A7-9B94-B9856142E824}" destId="{AF2EEC56-821A-4A98-8D2A-3B66F74EC4B0}" srcOrd="4" destOrd="0" presId="urn:microsoft.com/office/officeart/2005/8/layout/radial6"/>
    <dgm:cxn modelId="{2DCFBFAE-7F31-4FD9-A9AF-A808C91FA01A}" type="presParOf" srcId="{E3408D4C-E3DE-47A7-9B94-B9856142E824}" destId="{22FBB9BC-3C06-4D44-AEF8-ED6C01ED1173}" srcOrd="5" destOrd="0" presId="urn:microsoft.com/office/officeart/2005/8/layout/radial6"/>
    <dgm:cxn modelId="{52C05A29-EBF6-4A4E-969F-897CBA04FEB0}" type="presParOf" srcId="{E3408D4C-E3DE-47A7-9B94-B9856142E824}" destId="{E9D5C19D-B086-4A31-BDAC-C04CD38882E0}" srcOrd="6" destOrd="0" presId="urn:microsoft.com/office/officeart/2005/8/layout/radial6"/>
    <dgm:cxn modelId="{AFA32B8D-9079-4FC6-A96B-173493D0044F}" type="presParOf" srcId="{E3408D4C-E3DE-47A7-9B94-B9856142E824}" destId="{0615CDE2-E58C-425F-A19C-696190879511}" srcOrd="7" destOrd="0" presId="urn:microsoft.com/office/officeart/2005/8/layout/radial6"/>
    <dgm:cxn modelId="{7683257B-7AE4-4D51-89C7-D8FE8AB6700D}" type="presParOf" srcId="{E3408D4C-E3DE-47A7-9B94-B9856142E824}" destId="{FF5D2DB9-23D0-447C-B58E-E0CE4CE82B0A}" srcOrd="8" destOrd="0" presId="urn:microsoft.com/office/officeart/2005/8/layout/radial6"/>
    <dgm:cxn modelId="{BB7EA126-7F57-4ECD-843B-D244E82DDB4D}" type="presParOf" srcId="{E3408D4C-E3DE-47A7-9B94-B9856142E824}" destId="{313DDEC1-EF91-4332-AF70-57347A2FD5C0}" srcOrd="9" destOrd="0" presId="urn:microsoft.com/office/officeart/2005/8/layout/radial6"/>
    <dgm:cxn modelId="{19197283-BF3A-4728-8C73-2535ED9438D0}" type="presParOf" srcId="{E3408D4C-E3DE-47A7-9B94-B9856142E824}" destId="{BC6DAB21-686B-4D47-A857-13FB355DDC80}" srcOrd="10" destOrd="0" presId="urn:microsoft.com/office/officeart/2005/8/layout/radial6"/>
    <dgm:cxn modelId="{49900EC0-DBA5-4044-B77D-E2754E904EB7}" type="presParOf" srcId="{E3408D4C-E3DE-47A7-9B94-B9856142E824}" destId="{FE1314D6-03CF-4383-A2BF-131CDDD08CA2}" srcOrd="11" destOrd="0" presId="urn:microsoft.com/office/officeart/2005/8/layout/radial6"/>
    <dgm:cxn modelId="{9D612C5B-DDB3-41E4-8167-CFC87CEC7E79}" type="presParOf" srcId="{E3408D4C-E3DE-47A7-9B94-B9856142E824}" destId="{5B2DE26A-8C56-42E1-BEFF-35CFC54F23EC}"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8E42FA8-02DD-4EAA-A088-3D33083B2710}" type="doc">
      <dgm:prSet loTypeId="urn:microsoft.com/office/officeart/2005/8/layout/radial6" loCatId="cycle" qsTypeId="urn:microsoft.com/office/officeart/2005/8/quickstyle/simple1" qsCatId="simple" csTypeId="urn:microsoft.com/office/officeart/2005/8/colors/colorful1" csCatId="colorful" phldr="1"/>
      <dgm:spPr/>
      <dgm:t>
        <a:bodyPr/>
        <a:lstStyle/>
        <a:p>
          <a:pPr rtl="1"/>
          <a:endParaRPr lang="ar-SA"/>
        </a:p>
      </dgm:t>
    </dgm:pt>
    <dgm:pt modelId="{8508AEC6-55E5-43C2-B9D5-765945564C84}">
      <dgm:prSet phldrT="[Text]"/>
      <dgm:spPr>
        <a:solidFill>
          <a:srgbClr val="92D050"/>
        </a:solidFill>
      </dgm:spPr>
      <dgm:t>
        <a:bodyPr/>
        <a:lstStyle/>
        <a:p>
          <a:pPr rtl="1"/>
          <a:r>
            <a:rPr lang="ar-IQ"/>
            <a:t>أداء الطالب</a:t>
          </a:r>
          <a:endParaRPr lang="ar-SA"/>
        </a:p>
      </dgm:t>
    </dgm:pt>
    <dgm:pt modelId="{FD33CAB7-E1D1-4EFE-B5C1-1B8690F52C2A}" type="parTrans" cxnId="{E3F68C0D-C99B-431F-8223-6837C33F1787}">
      <dgm:prSet/>
      <dgm:spPr/>
      <dgm:t>
        <a:bodyPr/>
        <a:lstStyle/>
        <a:p>
          <a:pPr rtl="1"/>
          <a:endParaRPr lang="ar-SA"/>
        </a:p>
      </dgm:t>
    </dgm:pt>
    <dgm:pt modelId="{8EC30B50-D70F-47DD-90F6-66A678D098B4}" type="sibTrans" cxnId="{E3F68C0D-C99B-431F-8223-6837C33F1787}">
      <dgm:prSet/>
      <dgm:spPr/>
      <dgm:t>
        <a:bodyPr/>
        <a:lstStyle/>
        <a:p>
          <a:pPr rtl="1"/>
          <a:endParaRPr lang="ar-SA"/>
        </a:p>
      </dgm:t>
    </dgm:pt>
    <dgm:pt modelId="{A1297253-C882-40EB-99CF-5811BE4492BD}">
      <dgm:prSet phldrT="[Text]"/>
      <dgm:spPr/>
      <dgm:t>
        <a:bodyPr/>
        <a:lstStyle/>
        <a:p>
          <a:pPr rtl="1"/>
          <a:r>
            <a:rPr lang="ar-IQ"/>
            <a:t>الجهاز التعليمي</a:t>
          </a:r>
          <a:endParaRPr lang="ar-SA"/>
        </a:p>
      </dgm:t>
    </dgm:pt>
    <dgm:pt modelId="{33D6D704-4CA9-42D5-AF8B-617D705BE5BD}" type="parTrans" cxnId="{81733C49-E235-4114-9178-84F3303D2CD3}">
      <dgm:prSet/>
      <dgm:spPr/>
      <dgm:t>
        <a:bodyPr/>
        <a:lstStyle/>
        <a:p>
          <a:pPr rtl="1"/>
          <a:endParaRPr lang="ar-SA"/>
        </a:p>
      </dgm:t>
    </dgm:pt>
    <dgm:pt modelId="{F924AC74-F449-4D9A-8FD8-721904277F30}" type="sibTrans" cxnId="{81733C49-E235-4114-9178-84F3303D2CD3}">
      <dgm:prSet/>
      <dgm:spPr/>
      <dgm:t>
        <a:bodyPr/>
        <a:lstStyle/>
        <a:p>
          <a:pPr rtl="1"/>
          <a:endParaRPr lang="ar-SA"/>
        </a:p>
      </dgm:t>
    </dgm:pt>
    <dgm:pt modelId="{24C3EB5B-7F29-485C-88FE-E9478356E534}">
      <dgm:prSet phldrT="[Text]">
        <dgm:style>
          <a:lnRef idx="1">
            <a:schemeClr val="dk1"/>
          </a:lnRef>
          <a:fillRef idx="2">
            <a:schemeClr val="dk1"/>
          </a:fillRef>
          <a:effectRef idx="1">
            <a:schemeClr val="dk1"/>
          </a:effectRef>
          <a:fontRef idx="minor">
            <a:schemeClr val="dk1"/>
          </a:fontRef>
        </dgm:style>
      </dgm:prSet>
      <dgm:spPr/>
      <dgm:t>
        <a:bodyPr/>
        <a:lstStyle/>
        <a:p>
          <a:pPr rtl="1"/>
          <a:r>
            <a:rPr lang="ar-IQ">
              <a:solidFill>
                <a:sysClr val="windowText" lastClr="000000"/>
              </a:solidFill>
            </a:rPr>
            <a:t>الجهاز التدريبي</a:t>
          </a:r>
          <a:endParaRPr lang="ar-SA">
            <a:solidFill>
              <a:sysClr val="windowText" lastClr="000000"/>
            </a:solidFill>
          </a:endParaRPr>
        </a:p>
      </dgm:t>
    </dgm:pt>
    <dgm:pt modelId="{3403BA5E-F809-4720-ACE7-0622608AACF1}" type="parTrans" cxnId="{DDA5F7A6-9C29-456C-9421-978A1E52640B}">
      <dgm:prSet/>
      <dgm:spPr/>
      <dgm:t>
        <a:bodyPr/>
        <a:lstStyle/>
        <a:p>
          <a:pPr rtl="1"/>
          <a:endParaRPr lang="ar-SA"/>
        </a:p>
      </dgm:t>
    </dgm:pt>
    <dgm:pt modelId="{2F1DACA4-9BE6-4A29-89F9-C23B259A6E5E}" type="sibTrans" cxnId="{DDA5F7A6-9C29-456C-9421-978A1E52640B}">
      <dgm:prSet/>
      <dgm:spPr/>
      <dgm:t>
        <a:bodyPr/>
        <a:lstStyle/>
        <a:p>
          <a:pPr rtl="1"/>
          <a:endParaRPr lang="ar-SA"/>
        </a:p>
      </dgm:t>
    </dgm:pt>
    <dgm:pt modelId="{4EF586AE-CC72-461A-9D1B-723F90D9D81F}">
      <dgm:prSet phldrT="[Text]"/>
      <dgm:spPr/>
      <dgm:t>
        <a:bodyPr/>
        <a:lstStyle/>
        <a:p>
          <a:pPr rtl="1"/>
          <a:r>
            <a:rPr lang="ar-IQ"/>
            <a:t>الجهاز الاداري</a:t>
          </a:r>
          <a:endParaRPr lang="ar-SA"/>
        </a:p>
      </dgm:t>
    </dgm:pt>
    <dgm:pt modelId="{5BE66ED9-05F8-45CE-8263-F93BAC2242D0}" type="parTrans" cxnId="{F7AF6BA9-F706-408A-B3B6-69845D70AFA7}">
      <dgm:prSet/>
      <dgm:spPr/>
      <dgm:t>
        <a:bodyPr/>
        <a:lstStyle/>
        <a:p>
          <a:pPr rtl="1"/>
          <a:endParaRPr lang="ar-SA"/>
        </a:p>
      </dgm:t>
    </dgm:pt>
    <dgm:pt modelId="{4A0CB1A4-0849-4999-A89F-F45C266059B5}" type="sibTrans" cxnId="{F7AF6BA9-F706-408A-B3B6-69845D70AFA7}">
      <dgm:prSet/>
      <dgm:spPr/>
      <dgm:t>
        <a:bodyPr/>
        <a:lstStyle/>
        <a:p>
          <a:pPr rtl="1"/>
          <a:endParaRPr lang="ar-SA"/>
        </a:p>
      </dgm:t>
    </dgm:pt>
    <dgm:pt modelId="{A4FFB804-7A73-460B-9567-05C8AD3A0D36}">
      <dgm:prSet phldrT="[Text]"/>
      <dgm:spPr>
        <a:solidFill>
          <a:schemeClr val="accent6"/>
        </a:solidFill>
      </dgm:spPr>
      <dgm:t>
        <a:bodyPr/>
        <a:lstStyle/>
        <a:p>
          <a:pPr rtl="1"/>
          <a:r>
            <a:rPr lang="ar-IQ">
              <a:solidFill>
                <a:sysClr val="windowText" lastClr="000000"/>
              </a:solidFill>
            </a:rPr>
            <a:t>الاجهزة المعاونة</a:t>
          </a:r>
          <a:endParaRPr lang="ar-SA">
            <a:solidFill>
              <a:sysClr val="windowText" lastClr="000000"/>
            </a:solidFill>
          </a:endParaRPr>
        </a:p>
      </dgm:t>
    </dgm:pt>
    <dgm:pt modelId="{3AFAF7FF-05CF-472E-B548-65B89FB59D14}" type="parTrans" cxnId="{FF975B34-1BD8-449F-A1A5-D39FA21F00B1}">
      <dgm:prSet/>
      <dgm:spPr/>
      <dgm:t>
        <a:bodyPr/>
        <a:lstStyle/>
        <a:p>
          <a:pPr rtl="1"/>
          <a:endParaRPr lang="ar-SA"/>
        </a:p>
      </dgm:t>
    </dgm:pt>
    <dgm:pt modelId="{EF2C853F-CFD5-4B41-A60E-BCE9979BD4DC}" type="sibTrans" cxnId="{FF975B34-1BD8-449F-A1A5-D39FA21F00B1}">
      <dgm:prSet/>
      <dgm:spPr/>
      <dgm:t>
        <a:bodyPr/>
        <a:lstStyle/>
        <a:p>
          <a:pPr rtl="1"/>
          <a:endParaRPr lang="ar-SA"/>
        </a:p>
      </dgm:t>
    </dgm:pt>
    <dgm:pt modelId="{AE2237FA-F875-48B9-BE8D-837981241580}">
      <dgm:prSet phldrT="[Text]" custLinFactNeighborX="1652" custLinFactNeighborY="1521"/>
      <dgm:spPr/>
      <dgm:t>
        <a:bodyPr/>
        <a:lstStyle/>
        <a:p>
          <a:pPr rtl="1"/>
          <a:endParaRPr lang="ar-IQ"/>
        </a:p>
      </dgm:t>
    </dgm:pt>
    <dgm:pt modelId="{53136A3F-9AC4-4796-8C33-9572964D4CA0}" type="parTrans" cxnId="{DEDF8F98-2EB3-4FD5-AF90-5AA750277CE8}">
      <dgm:prSet/>
      <dgm:spPr/>
      <dgm:t>
        <a:bodyPr/>
        <a:lstStyle/>
        <a:p>
          <a:pPr rtl="1"/>
          <a:endParaRPr lang="ar-IQ"/>
        </a:p>
      </dgm:t>
    </dgm:pt>
    <dgm:pt modelId="{99DBAE2C-F41E-4E8E-98E8-C984A77C9EA0}" type="sibTrans" cxnId="{DEDF8F98-2EB3-4FD5-AF90-5AA750277CE8}">
      <dgm:prSet/>
      <dgm:spPr/>
      <dgm:t>
        <a:bodyPr/>
        <a:lstStyle/>
        <a:p>
          <a:pPr rtl="1"/>
          <a:endParaRPr lang="ar-IQ"/>
        </a:p>
      </dgm:t>
    </dgm:pt>
    <dgm:pt modelId="{EC5CA079-A520-4321-9A7C-12829FB2D188}">
      <dgm:prSet custRadScaleRad="99860"/>
      <dgm:spPr/>
      <dgm:t>
        <a:bodyPr/>
        <a:lstStyle/>
        <a:p>
          <a:pPr rtl="1"/>
          <a:endParaRPr lang="ar-IQ"/>
        </a:p>
      </dgm:t>
    </dgm:pt>
    <dgm:pt modelId="{A98FFC4D-EAC3-4E4F-8842-180DE43D9A05}" type="parTrans" cxnId="{A9402969-1B7B-446B-97FF-69421872D385}">
      <dgm:prSet/>
      <dgm:spPr/>
      <dgm:t>
        <a:bodyPr/>
        <a:lstStyle/>
        <a:p>
          <a:pPr rtl="1"/>
          <a:endParaRPr lang="ar-IQ"/>
        </a:p>
      </dgm:t>
    </dgm:pt>
    <dgm:pt modelId="{211A8DC5-F43A-4B92-98E5-4F75D93F6298}" type="sibTrans" cxnId="{A9402969-1B7B-446B-97FF-69421872D385}">
      <dgm:prSet custLinFactNeighborX="9304" custLinFactNeighborY="-5401"/>
      <dgm:spPr/>
      <dgm:t>
        <a:bodyPr/>
        <a:lstStyle/>
        <a:p>
          <a:pPr rtl="1"/>
          <a:endParaRPr lang="ar-SA"/>
        </a:p>
      </dgm:t>
    </dgm:pt>
    <dgm:pt modelId="{36A8CA19-5DC2-4B7E-B241-D2BA5AF5444A}">
      <dgm:prSet phldrT="[Text]" custRadScaleRad="100002" custRadScaleInc="389"/>
      <dgm:spPr/>
      <dgm:t>
        <a:bodyPr/>
        <a:lstStyle/>
        <a:p>
          <a:pPr rtl="1"/>
          <a:endParaRPr lang="ar-IQ"/>
        </a:p>
      </dgm:t>
    </dgm:pt>
    <dgm:pt modelId="{ABDE4EBC-0C86-4D35-92F6-134DEBF5649F}" type="parTrans" cxnId="{FF8C8CCA-5AF9-44C9-8932-E6D8DE02EAFD}">
      <dgm:prSet/>
      <dgm:spPr/>
      <dgm:t>
        <a:bodyPr/>
        <a:lstStyle/>
        <a:p>
          <a:pPr rtl="1"/>
          <a:endParaRPr lang="ar-IQ"/>
        </a:p>
      </dgm:t>
    </dgm:pt>
    <dgm:pt modelId="{5D273C49-99B5-42BB-8C26-B3602F9451A1}" type="sibTrans" cxnId="{FF8C8CCA-5AF9-44C9-8932-E6D8DE02EAFD}">
      <dgm:prSet custLinFactNeighborX="9304" custLinFactNeighborY="9110"/>
      <dgm:spPr/>
      <dgm:t>
        <a:bodyPr/>
        <a:lstStyle/>
        <a:p>
          <a:pPr rtl="1"/>
          <a:endParaRPr lang="ar-SA"/>
        </a:p>
      </dgm:t>
    </dgm:pt>
    <dgm:pt modelId="{9B208586-CD81-44F0-B317-A3E2B78C6FC3}">
      <dgm:prSet phldrT="[Text]" custRadScaleRad="100140" custRadScaleInc="-3"/>
      <dgm:spPr/>
      <dgm:t>
        <a:bodyPr/>
        <a:lstStyle/>
        <a:p>
          <a:pPr rtl="1"/>
          <a:endParaRPr lang="ar-IQ"/>
        </a:p>
      </dgm:t>
    </dgm:pt>
    <dgm:pt modelId="{21002249-E46B-415A-9F78-744D44B80A19}" type="parTrans" cxnId="{455447DD-CE54-46DB-9D27-3710DF46D3AD}">
      <dgm:prSet/>
      <dgm:spPr/>
      <dgm:t>
        <a:bodyPr/>
        <a:lstStyle/>
        <a:p>
          <a:pPr rtl="1"/>
          <a:endParaRPr lang="ar-IQ"/>
        </a:p>
      </dgm:t>
    </dgm:pt>
    <dgm:pt modelId="{7569E473-3142-43CD-A7D3-163599DD3F43}" type="sibTrans" cxnId="{455447DD-CE54-46DB-9D27-3710DF46D3AD}">
      <dgm:prSet custLinFactNeighborX="-3565" custLinFactNeighborY="9110"/>
      <dgm:spPr/>
      <dgm:t>
        <a:bodyPr/>
        <a:lstStyle/>
        <a:p>
          <a:pPr rtl="1"/>
          <a:endParaRPr lang="ar-SA"/>
        </a:p>
      </dgm:t>
    </dgm:pt>
    <dgm:pt modelId="{3EDBF5BF-2A9D-476B-845A-B0FF0D3FCCBB}">
      <dgm:prSet phldrT="[Text]" custRadScaleRad="99998" custRadScaleInc="-389"/>
      <dgm:spPr>
        <a:solidFill>
          <a:schemeClr val="accent6"/>
        </a:solidFill>
      </dgm:spPr>
      <dgm:t>
        <a:bodyPr/>
        <a:lstStyle/>
        <a:p>
          <a:pPr rtl="1"/>
          <a:endParaRPr lang="ar-IQ"/>
        </a:p>
      </dgm:t>
    </dgm:pt>
    <dgm:pt modelId="{109D19C5-2BD5-4C0D-8585-7C4D6AADCE23}" type="parTrans" cxnId="{E0901736-666C-4C5F-9C69-16A8BFCA4D89}">
      <dgm:prSet/>
      <dgm:spPr/>
      <dgm:t>
        <a:bodyPr/>
        <a:lstStyle/>
        <a:p>
          <a:pPr rtl="1"/>
          <a:endParaRPr lang="ar-IQ"/>
        </a:p>
      </dgm:t>
    </dgm:pt>
    <dgm:pt modelId="{0228573B-091C-4210-A9D2-8E67295D1938}" type="sibTrans" cxnId="{E0901736-666C-4C5F-9C69-16A8BFCA4D89}">
      <dgm:prSet custLinFactNeighborX="-6782" custLinFactNeighborY="-5400"/>
      <dgm:spPr/>
      <dgm:t>
        <a:bodyPr/>
        <a:lstStyle/>
        <a:p>
          <a:pPr rtl="1"/>
          <a:endParaRPr lang="ar-SA"/>
        </a:p>
      </dgm:t>
    </dgm:pt>
    <dgm:pt modelId="{C4A4713D-2657-4CE2-9868-84061052812B}" type="pres">
      <dgm:prSet presAssocID="{F8E42FA8-02DD-4EAA-A088-3D33083B2710}" presName="Name0" presStyleCnt="0">
        <dgm:presLayoutVars>
          <dgm:chMax val="1"/>
          <dgm:dir/>
          <dgm:animLvl val="ctr"/>
          <dgm:resizeHandles val="exact"/>
        </dgm:presLayoutVars>
      </dgm:prSet>
      <dgm:spPr/>
      <dgm:t>
        <a:bodyPr/>
        <a:lstStyle/>
        <a:p>
          <a:pPr rtl="1"/>
          <a:endParaRPr lang="ar-IQ"/>
        </a:p>
      </dgm:t>
    </dgm:pt>
    <dgm:pt modelId="{8CFF61E6-2CDC-4375-AFB3-7B454322DDA8}" type="pres">
      <dgm:prSet presAssocID="{8508AEC6-55E5-43C2-B9D5-765945564C84}" presName="centerShape" presStyleLbl="node0" presStyleIdx="0" presStyleCnt="1" custLinFactNeighborX="1651" custLinFactNeighborY="1489"/>
      <dgm:spPr/>
      <dgm:t>
        <a:bodyPr/>
        <a:lstStyle/>
        <a:p>
          <a:pPr rtl="1"/>
          <a:endParaRPr lang="ar-IQ"/>
        </a:p>
      </dgm:t>
    </dgm:pt>
    <dgm:pt modelId="{02EA4F65-D8C5-483C-A02E-D2D8C2ADB2FA}" type="pres">
      <dgm:prSet presAssocID="{A1297253-C882-40EB-99CF-5811BE4492BD}" presName="node" presStyleLbl="node1" presStyleIdx="0" presStyleCnt="4" custRadScaleRad="99860">
        <dgm:presLayoutVars>
          <dgm:bulletEnabled val="1"/>
        </dgm:presLayoutVars>
      </dgm:prSet>
      <dgm:spPr/>
      <dgm:t>
        <a:bodyPr/>
        <a:lstStyle/>
        <a:p>
          <a:pPr rtl="1"/>
          <a:endParaRPr lang="ar-SA"/>
        </a:p>
      </dgm:t>
    </dgm:pt>
    <dgm:pt modelId="{A903FC49-2A4C-4345-97F8-6885E0080E59}" type="pres">
      <dgm:prSet presAssocID="{A1297253-C882-40EB-99CF-5811BE4492BD}" presName="dummy" presStyleCnt="0"/>
      <dgm:spPr/>
    </dgm:pt>
    <dgm:pt modelId="{48568CF6-BF00-4C1E-AFB0-D9A4A9F7DCAB}" type="pres">
      <dgm:prSet presAssocID="{F924AC74-F449-4D9A-8FD8-721904277F30}" presName="sibTrans" presStyleLbl="sibTrans2D1" presStyleIdx="0" presStyleCnt="4" custLinFactNeighborX="9304" custLinFactNeighborY="-5401"/>
      <dgm:spPr/>
      <dgm:t>
        <a:bodyPr/>
        <a:lstStyle/>
        <a:p>
          <a:pPr rtl="1"/>
          <a:endParaRPr lang="ar-IQ"/>
        </a:p>
      </dgm:t>
    </dgm:pt>
    <dgm:pt modelId="{DB3093B2-29E0-4D60-860A-D590C2F679E5}" type="pres">
      <dgm:prSet presAssocID="{24C3EB5B-7F29-485C-88FE-E9478356E534}" presName="node" presStyleLbl="node1" presStyleIdx="1" presStyleCnt="4" custRadScaleRad="100000" custRadScaleInc="267">
        <dgm:presLayoutVars>
          <dgm:bulletEnabled val="1"/>
        </dgm:presLayoutVars>
      </dgm:prSet>
      <dgm:spPr/>
      <dgm:t>
        <a:bodyPr/>
        <a:lstStyle/>
        <a:p>
          <a:pPr rtl="1"/>
          <a:endParaRPr lang="ar-IQ"/>
        </a:p>
      </dgm:t>
    </dgm:pt>
    <dgm:pt modelId="{25F3B4D7-38A8-47C3-B34F-BF764BDC57E3}" type="pres">
      <dgm:prSet presAssocID="{24C3EB5B-7F29-485C-88FE-E9478356E534}" presName="dummy" presStyleCnt="0"/>
      <dgm:spPr/>
    </dgm:pt>
    <dgm:pt modelId="{683B6D93-43E1-4373-B683-4DC11724B624}" type="pres">
      <dgm:prSet presAssocID="{2F1DACA4-9BE6-4A29-89F9-C23B259A6E5E}" presName="sibTrans" presStyleLbl="sibTrans2D1" presStyleIdx="1" presStyleCnt="4" custLinFactNeighborX="9304" custLinFactNeighborY="9110"/>
      <dgm:spPr/>
      <dgm:t>
        <a:bodyPr/>
        <a:lstStyle/>
        <a:p>
          <a:pPr rtl="1"/>
          <a:endParaRPr lang="ar-IQ"/>
        </a:p>
      </dgm:t>
    </dgm:pt>
    <dgm:pt modelId="{242CBA12-8EC7-4FDA-8B72-3226D118F4C0}" type="pres">
      <dgm:prSet presAssocID="{4EF586AE-CC72-461A-9D1B-723F90D9D81F}" presName="node" presStyleLbl="node1" presStyleIdx="2" presStyleCnt="4" custRadScaleRad="100140">
        <dgm:presLayoutVars>
          <dgm:bulletEnabled val="1"/>
        </dgm:presLayoutVars>
      </dgm:prSet>
      <dgm:spPr/>
      <dgm:t>
        <a:bodyPr/>
        <a:lstStyle/>
        <a:p>
          <a:pPr rtl="1"/>
          <a:endParaRPr lang="ar-IQ"/>
        </a:p>
      </dgm:t>
    </dgm:pt>
    <dgm:pt modelId="{7EB2EE7B-42F4-4BA6-A6D2-468E26C0271B}" type="pres">
      <dgm:prSet presAssocID="{4EF586AE-CC72-461A-9D1B-723F90D9D81F}" presName="dummy" presStyleCnt="0"/>
      <dgm:spPr/>
    </dgm:pt>
    <dgm:pt modelId="{A97A7778-721C-4E7E-9A4D-27FF4C25FC65}" type="pres">
      <dgm:prSet presAssocID="{4A0CB1A4-0849-4999-A89F-F45C266059B5}" presName="sibTrans" presStyleLbl="sibTrans2D1" presStyleIdx="2" presStyleCnt="4" custLinFactNeighborX="-3565" custLinFactNeighborY="9110"/>
      <dgm:spPr/>
      <dgm:t>
        <a:bodyPr/>
        <a:lstStyle/>
        <a:p>
          <a:pPr rtl="1"/>
          <a:endParaRPr lang="ar-IQ"/>
        </a:p>
      </dgm:t>
    </dgm:pt>
    <dgm:pt modelId="{8918BCD9-6F28-4326-AA2B-85A1BB0D9209}" type="pres">
      <dgm:prSet presAssocID="{A4FFB804-7A73-460B-9567-05C8AD3A0D36}" presName="node" presStyleLbl="node1" presStyleIdx="3" presStyleCnt="4" custRadScaleRad="100000" custRadScaleInc="-267">
        <dgm:presLayoutVars>
          <dgm:bulletEnabled val="1"/>
        </dgm:presLayoutVars>
      </dgm:prSet>
      <dgm:spPr/>
      <dgm:t>
        <a:bodyPr/>
        <a:lstStyle/>
        <a:p>
          <a:pPr rtl="1"/>
          <a:endParaRPr lang="ar-IQ"/>
        </a:p>
      </dgm:t>
    </dgm:pt>
    <dgm:pt modelId="{3E8DD766-C721-4B22-9C70-781902ECC769}" type="pres">
      <dgm:prSet presAssocID="{A4FFB804-7A73-460B-9567-05C8AD3A0D36}" presName="dummy" presStyleCnt="0"/>
      <dgm:spPr/>
    </dgm:pt>
    <dgm:pt modelId="{94725F75-A0ED-4B23-AB85-6CEE118061A1}" type="pres">
      <dgm:prSet presAssocID="{EF2C853F-CFD5-4B41-A60E-BCE9979BD4DC}" presName="sibTrans" presStyleLbl="sibTrans2D1" presStyleIdx="3" presStyleCnt="4" custLinFactNeighborX="-6782" custLinFactNeighborY="-5400"/>
      <dgm:spPr/>
      <dgm:t>
        <a:bodyPr/>
        <a:lstStyle/>
        <a:p>
          <a:pPr rtl="1"/>
          <a:endParaRPr lang="ar-IQ"/>
        </a:p>
      </dgm:t>
    </dgm:pt>
  </dgm:ptLst>
  <dgm:cxnLst>
    <dgm:cxn modelId="{FF8C8CCA-5AF9-44C9-8932-E6D8DE02EAFD}" srcId="{AE2237FA-F875-48B9-BE8D-837981241580}" destId="{36A8CA19-5DC2-4B7E-B241-D2BA5AF5444A}" srcOrd="1" destOrd="0" parTransId="{ABDE4EBC-0C86-4D35-92F6-134DEBF5649F}" sibTransId="{5D273C49-99B5-42BB-8C26-B3602F9451A1}"/>
    <dgm:cxn modelId="{E3F68C0D-C99B-431F-8223-6837C33F1787}" srcId="{F8E42FA8-02DD-4EAA-A088-3D33083B2710}" destId="{8508AEC6-55E5-43C2-B9D5-765945564C84}" srcOrd="0" destOrd="0" parTransId="{FD33CAB7-E1D1-4EFE-B5C1-1B8690F52C2A}" sibTransId="{8EC30B50-D70F-47DD-90F6-66A678D098B4}"/>
    <dgm:cxn modelId="{DEDF8F98-2EB3-4FD5-AF90-5AA750277CE8}" srcId="{F8E42FA8-02DD-4EAA-A088-3D33083B2710}" destId="{AE2237FA-F875-48B9-BE8D-837981241580}" srcOrd="1" destOrd="0" parTransId="{53136A3F-9AC4-4796-8C33-9572964D4CA0}" sibTransId="{99DBAE2C-F41E-4E8E-98E8-C984A77C9EA0}"/>
    <dgm:cxn modelId="{81733C49-E235-4114-9178-84F3303D2CD3}" srcId="{8508AEC6-55E5-43C2-B9D5-765945564C84}" destId="{A1297253-C882-40EB-99CF-5811BE4492BD}" srcOrd="0" destOrd="0" parTransId="{33D6D704-4CA9-42D5-AF8B-617D705BE5BD}" sibTransId="{F924AC74-F449-4D9A-8FD8-721904277F30}"/>
    <dgm:cxn modelId="{F5D9FD6E-9F59-42B9-90C9-3F9B342C9A14}" type="presOf" srcId="{A4FFB804-7A73-460B-9567-05C8AD3A0D36}" destId="{8918BCD9-6F28-4326-AA2B-85A1BB0D9209}" srcOrd="0" destOrd="0" presId="urn:microsoft.com/office/officeart/2005/8/layout/radial6"/>
    <dgm:cxn modelId="{FF975B34-1BD8-449F-A1A5-D39FA21F00B1}" srcId="{8508AEC6-55E5-43C2-B9D5-765945564C84}" destId="{A4FFB804-7A73-460B-9567-05C8AD3A0D36}" srcOrd="3" destOrd="0" parTransId="{3AFAF7FF-05CF-472E-B548-65B89FB59D14}" sibTransId="{EF2C853F-CFD5-4B41-A60E-BCE9979BD4DC}"/>
    <dgm:cxn modelId="{499F6605-972E-49D6-AEC2-A62E6C0B3FEF}" type="presOf" srcId="{F8E42FA8-02DD-4EAA-A088-3D33083B2710}" destId="{C4A4713D-2657-4CE2-9868-84061052812B}" srcOrd="0" destOrd="0" presId="urn:microsoft.com/office/officeart/2005/8/layout/radial6"/>
    <dgm:cxn modelId="{92BFBEAC-7A86-4FC1-8FDD-6FBF42A72D04}" type="presOf" srcId="{EF2C853F-CFD5-4B41-A60E-BCE9979BD4DC}" destId="{94725F75-A0ED-4B23-AB85-6CEE118061A1}" srcOrd="0" destOrd="0" presId="urn:microsoft.com/office/officeart/2005/8/layout/radial6"/>
    <dgm:cxn modelId="{E9989D8C-81EE-4BEC-BE1B-08B9620CAB05}" type="presOf" srcId="{2F1DACA4-9BE6-4A29-89F9-C23B259A6E5E}" destId="{683B6D93-43E1-4373-B683-4DC11724B624}" srcOrd="0" destOrd="0" presId="urn:microsoft.com/office/officeart/2005/8/layout/radial6"/>
    <dgm:cxn modelId="{AC99FF4E-8CFA-4D76-B4FB-97A7062559E3}" type="presOf" srcId="{4A0CB1A4-0849-4999-A89F-F45C266059B5}" destId="{A97A7778-721C-4E7E-9A4D-27FF4C25FC65}" srcOrd="0" destOrd="0" presId="urn:microsoft.com/office/officeart/2005/8/layout/radial6"/>
    <dgm:cxn modelId="{B5719360-D5BC-49F0-9568-D6A9892B29C1}" type="presOf" srcId="{4EF586AE-CC72-461A-9D1B-723F90D9D81F}" destId="{242CBA12-8EC7-4FDA-8B72-3226D118F4C0}" srcOrd="0" destOrd="0" presId="urn:microsoft.com/office/officeart/2005/8/layout/radial6"/>
    <dgm:cxn modelId="{F7AF6BA9-F706-408A-B3B6-69845D70AFA7}" srcId="{8508AEC6-55E5-43C2-B9D5-765945564C84}" destId="{4EF586AE-CC72-461A-9D1B-723F90D9D81F}" srcOrd="2" destOrd="0" parTransId="{5BE66ED9-05F8-45CE-8263-F93BAC2242D0}" sibTransId="{4A0CB1A4-0849-4999-A89F-F45C266059B5}"/>
    <dgm:cxn modelId="{8C263A2B-EBFC-45CE-8A8A-17F2A1F8D56E}" type="presOf" srcId="{F924AC74-F449-4D9A-8FD8-721904277F30}" destId="{48568CF6-BF00-4C1E-AFB0-D9A4A9F7DCAB}" srcOrd="0" destOrd="0" presId="urn:microsoft.com/office/officeart/2005/8/layout/radial6"/>
    <dgm:cxn modelId="{455447DD-CE54-46DB-9D27-3710DF46D3AD}" srcId="{AE2237FA-F875-48B9-BE8D-837981241580}" destId="{9B208586-CD81-44F0-B317-A3E2B78C6FC3}" srcOrd="2" destOrd="0" parTransId="{21002249-E46B-415A-9F78-744D44B80A19}" sibTransId="{7569E473-3142-43CD-A7D3-163599DD3F43}"/>
    <dgm:cxn modelId="{E0901736-666C-4C5F-9C69-16A8BFCA4D89}" srcId="{AE2237FA-F875-48B9-BE8D-837981241580}" destId="{3EDBF5BF-2A9D-476B-845A-B0FF0D3FCCBB}" srcOrd="3" destOrd="0" parTransId="{109D19C5-2BD5-4C0D-8585-7C4D6AADCE23}" sibTransId="{0228573B-091C-4210-A9D2-8E67295D1938}"/>
    <dgm:cxn modelId="{A9402969-1B7B-446B-97FF-69421872D385}" srcId="{AE2237FA-F875-48B9-BE8D-837981241580}" destId="{EC5CA079-A520-4321-9A7C-12829FB2D188}" srcOrd="0" destOrd="0" parTransId="{A98FFC4D-EAC3-4E4F-8842-180DE43D9A05}" sibTransId="{211A8DC5-F43A-4B92-98E5-4F75D93F6298}"/>
    <dgm:cxn modelId="{35F1DE29-EC63-49B6-BF9E-CB694F1AE0DA}" type="presOf" srcId="{8508AEC6-55E5-43C2-B9D5-765945564C84}" destId="{8CFF61E6-2CDC-4375-AFB3-7B454322DDA8}" srcOrd="0" destOrd="0" presId="urn:microsoft.com/office/officeart/2005/8/layout/radial6"/>
    <dgm:cxn modelId="{1E7F377B-F5A1-4504-A9DF-87C95EDE0111}" type="presOf" srcId="{A1297253-C882-40EB-99CF-5811BE4492BD}" destId="{02EA4F65-D8C5-483C-A02E-D2D8C2ADB2FA}" srcOrd="0" destOrd="0" presId="urn:microsoft.com/office/officeart/2005/8/layout/radial6"/>
    <dgm:cxn modelId="{473FC566-EC30-4316-AC94-972B94B0673E}" type="presOf" srcId="{24C3EB5B-7F29-485C-88FE-E9478356E534}" destId="{DB3093B2-29E0-4D60-860A-D590C2F679E5}" srcOrd="0" destOrd="0" presId="urn:microsoft.com/office/officeart/2005/8/layout/radial6"/>
    <dgm:cxn modelId="{DDA5F7A6-9C29-456C-9421-978A1E52640B}" srcId="{8508AEC6-55E5-43C2-B9D5-765945564C84}" destId="{24C3EB5B-7F29-485C-88FE-E9478356E534}" srcOrd="1" destOrd="0" parTransId="{3403BA5E-F809-4720-ACE7-0622608AACF1}" sibTransId="{2F1DACA4-9BE6-4A29-89F9-C23B259A6E5E}"/>
    <dgm:cxn modelId="{06CEF6AB-D21D-47AA-9C0B-7F854376D38C}" type="presParOf" srcId="{C4A4713D-2657-4CE2-9868-84061052812B}" destId="{8CFF61E6-2CDC-4375-AFB3-7B454322DDA8}" srcOrd="0" destOrd="0" presId="urn:microsoft.com/office/officeart/2005/8/layout/radial6"/>
    <dgm:cxn modelId="{337A5910-26C5-4242-915A-DEE4D4640A85}" type="presParOf" srcId="{C4A4713D-2657-4CE2-9868-84061052812B}" destId="{02EA4F65-D8C5-483C-A02E-D2D8C2ADB2FA}" srcOrd="1" destOrd="0" presId="urn:microsoft.com/office/officeart/2005/8/layout/radial6"/>
    <dgm:cxn modelId="{9234C981-E913-4C0F-9CED-1D31AEEDA907}" type="presParOf" srcId="{C4A4713D-2657-4CE2-9868-84061052812B}" destId="{A903FC49-2A4C-4345-97F8-6885E0080E59}" srcOrd="2" destOrd="0" presId="urn:microsoft.com/office/officeart/2005/8/layout/radial6"/>
    <dgm:cxn modelId="{C5FB975C-DF5E-40FA-8C96-590D17EBDB0C}" type="presParOf" srcId="{C4A4713D-2657-4CE2-9868-84061052812B}" destId="{48568CF6-BF00-4C1E-AFB0-D9A4A9F7DCAB}" srcOrd="3" destOrd="0" presId="urn:microsoft.com/office/officeart/2005/8/layout/radial6"/>
    <dgm:cxn modelId="{74449D87-3F8A-4635-A43E-173FE54F9B1E}" type="presParOf" srcId="{C4A4713D-2657-4CE2-9868-84061052812B}" destId="{DB3093B2-29E0-4D60-860A-D590C2F679E5}" srcOrd="4" destOrd="0" presId="urn:microsoft.com/office/officeart/2005/8/layout/radial6"/>
    <dgm:cxn modelId="{159F05EF-C4FD-434A-ACF2-D85A3AF5D99B}" type="presParOf" srcId="{C4A4713D-2657-4CE2-9868-84061052812B}" destId="{25F3B4D7-38A8-47C3-B34F-BF764BDC57E3}" srcOrd="5" destOrd="0" presId="urn:microsoft.com/office/officeart/2005/8/layout/radial6"/>
    <dgm:cxn modelId="{0484C66F-E33C-4408-933B-DF7C6A968346}" type="presParOf" srcId="{C4A4713D-2657-4CE2-9868-84061052812B}" destId="{683B6D93-43E1-4373-B683-4DC11724B624}" srcOrd="6" destOrd="0" presId="urn:microsoft.com/office/officeart/2005/8/layout/radial6"/>
    <dgm:cxn modelId="{0774507B-E9D0-44C9-831E-6923B02225BC}" type="presParOf" srcId="{C4A4713D-2657-4CE2-9868-84061052812B}" destId="{242CBA12-8EC7-4FDA-8B72-3226D118F4C0}" srcOrd="7" destOrd="0" presId="urn:microsoft.com/office/officeart/2005/8/layout/radial6"/>
    <dgm:cxn modelId="{1724B906-FAF1-41E8-BDDE-2FFABE5C0F89}" type="presParOf" srcId="{C4A4713D-2657-4CE2-9868-84061052812B}" destId="{7EB2EE7B-42F4-4BA6-A6D2-468E26C0271B}" srcOrd="8" destOrd="0" presId="urn:microsoft.com/office/officeart/2005/8/layout/radial6"/>
    <dgm:cxn modelId="{B8CD2C98-901A-41B0-831F-22EE043DFE32}" type="presParOf" srcId="{C4A4713D-2657-4CE2-9868-84061052812B}" destId="{A97A7778-721C-4E7E-9A4D-27FF4C25FC65}" srcOrd="9" destOrd="0" presId="urn:microsoft.com/office/officeart/2005/8/layout/radial6"/>
    <dgm:cxn modelId="{06F50BF6-BE9D-4935-BCA7-97A5937FC68C}" type="presParOf" srcId="{C4A4713D-2657-4CE2-9868-84061052812B}" destId="{8918BCD9-6F28-4326-AA2B-85A1BB0D9209}" srcOrd="10" destOrd="0" presId="urn:microsoft.com/office/officeart/2005/8/layout/radial6"/>
    <dgm:cxn modelId="{46675B53-4B83-4841-9C83-502B43DB1CE4}" type="presParOf" srcId="{C4A4713D-2657-4CE2-9868-84061052812B}" destId="{3E8DD766-C721-4B22-9C70-781902ECC769}" srcOrd="11" destOrd="0" presId="urn:microsoft.com/office/officeart/2005/8/layout/radial6"/>
    <dgm:cxn modelId="{B041EC66-DE61-4A2E-8EBF-8D74F4903BDB}" type="presParOf" srcId="{C4A4713D-2657-4CE2-9868-84061052812B}" destId="{94725F75-A0ED-4B23-AB85-6CEE118061A1}" srcOrd="12" destOrd="0" presId="urn:microsoft.com/office/officeart/2005/8/layout/radial6"/>
  </dgm:cxnLst>
  <dgm:bg>
    <a:solidFill>
      <a:schemeClr val="accent6">
        <a:lumMod val="20000"/>
        <a:lumOff val="80000"/>
      </a:schemeClr>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13759F2-2489-4C55-9793-54D391C8CA65}"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pPr rtl="1"/>
          <a:endParaRPr lang="ar-IQ"/>
        </a:p>
      </dgm:t>
    </dgm:pt>
    <dgm:pt modelId="{4FE732B0-8862-408E-AD9C-535A040E4057}">
      <dgm:prSet phldrT="[Text]" custT="1"/>
      <dgm:spPr>
        <a:solidFill>
          <a:schemeClr val="accent3">
            <a:lumMod val="40000"/>
            <a:lumOff val="60000"/>
            <a:alpha val="90000"/>
          </a:schemeClr>
        </a:solidFill>
      </dgm:spPr>
      <dgm:t>
        <a:bodyPr/>
        <a:lstStyle/>
        <a:p>
          <a:pPr rtl="1"/>
          <a:r>
            <a:rPr lang="ar-IQ" sz="1400" b="1" dirty="0" smtClean="0"/>
            <a:t>تطوير المناهج الدراسية</a:t>
          </a:r>
          <a:endParaRPr lang="ar-IQ" sz="1400" b="1" dirty="0"/>
        </a:p>
      </dgm:t>
    </dgm:pt>
    <dgm:pt modelId="{1BA187F5-3B44-4A88-9005-A1AFCB9FFA58}" type="parTrans" cxnId="{35A99BA8-351F-40EA-80FF-78A285D9D37E}">
      <dgm:prSet/>
      <dgm:spPr/>
      <dgm:t>
        <a:bodyPr/>
        <a:lstStyle/>
        <a:p>
          <a:pPr rtl="1"/>
          <a:endParaRPr lang="ar-IQ" sz="1600" b="1"/>
        </a:p>
      </dgm:t>
    </dgm:pt>
    <dgm:pt modelId="{E4CA4BCB-2994-4712-AAAE-9C1DEC181E4F}" type="sibTrans" cxnId="{35A99BA8-351F-40EA-80FF-78A285D9D37E}">
      <dgm:prSet/>
      <dgm:spPr/>
      <dgm:t>
        <a:bodyPr/>
        <a:lstStyle/>
        <a:p>
          <a:pPr rtl="1"/>
          <a:endParaRPr lang="ar-IQ"/>
        </a:p>
      </dgm:t>
    </dgm:pt>
    <dgm:pt modelId="{545EDE2B-11BA-43CB-ADBB-AA2805EFC2AA}">
      <dgm:prSet phldrT="[Text]" custT="1"/>
      <dgm:spPr>
        <a:gradFill flip="none" rotWithShape="0">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dgm:spPr>
      <dgm:t>
        <a:bodyPr/>
        <a:lstStyle/>
        <a:p>
          <a:pPr rtl="1"/>
          <a:r>
            <a:rPr lang="ar-IQ" sz="1400" b="1" dirty="0" smtClean="0"/>
            <a:t>دراسة وتحليل خطط المواد الدراسية </a:t>
          </a:r>
          <a:endParaRPr lang="ar-IQ" sz="1400" b="1" dirty="0"/>
        </a:p>
      </dgm:t>
    </dgm:pt>
    <dgm:pt modelId="{78EE794F-A5F2-4BA5-AFEF-A084747C8800}" type="parTrans" cxnId="{DC65017E-F547-413F-990C-F1CF58E80EDC}">
      <dgm:prSet/>
      <dgm:spPr/>
      <dgm:t>
        <a:bodyPr/>
        <a:lstStyle/>
        <a:p>
          <a:pPr rtl="1"/>
          <a:endParaRPr lang="ar-IQ" sz="1600" b="1"/>
        </a:p>
      </dgm:t>
    </dgm:pt>
    <dgm:pt modelId="{58B7D335-EAC2-459A-853E-C9CB06CA718A}" type="sibTrans" cxnId="{DC65017E-F547-413F-990C-F1CF58E80EDC}">
      <dgm:prSet/>
      <dgm:spPr/>
      <dgm:t>
        <a:bodyPr/>
        <a:lstStyle/>
        <a:p>
          <a:pPr rtl="1"/>
          <a:endParaRPr lang="ar-IQ"/>
        </a:p>
      </dgm:t>
    </dgm:pt>
    <dgm:pt modelId="{630D7198-B663-4239-ACC9-37C6147C0E10}">
      <dgm:prSet custT="1"/>
      <dgm:spPr>
        <a:solidFill>
          <a:schemeClr val="bg1">
            <a:lumMod val="75000"/>
          </a:schemeClr>
        </a:solidFill>
      </dgm:spPr>
      <dgm:t>
        <a:bodyPr/>
        <a:lstStyle/>
        <a:p>
          <a:pPr rtl="1"/>
          <a:r>
            <a:rPr lang="ar-IQ" sz="2000" b="1" dirty="0" smtClean="0">
              <a:solidFill>
                <a:schemeClr val="tx1"/>
              </a:solidFill>
            </a:rPr>
            <a:t>ثانياً</a:t>
          </a:r>
          <a:r>
            <a:rPr lang="ar-IQ" sz="2000" b="1" smtClean="0">
              <a:solidFill>
                <a:schemeClr val="tx1"/>
              </a:solidFill>
            </a:rPr>
            <a:t>: مهام </a:t>
          </a:r>
          <a:r>
            <a:rPr lang="ar-IQ" sz="2000" b="1" dirty="0" smtClean="0">
              <a:solidFill>
                <a:schemeClr val="tx1"/>
              </a:solidFill>
            </a:rPr>
            <a:t>تتعلق بالمجال الفني </a:t>
          </a:r>
          <a:endParaRPr lang="ar-IQ" sz="2000" b="1" dirty="0">
            <a:solidFill>
              <a:schemeClr val="tx1"/>
            </a:solidFill>
          </a:endParaRPr>
        </a:p>
      </dgm:t>
    </dgm:pt>
    <dgm:pt modelId="{232020A5-F7D6-47B0-A27E-57A000B454EC}" type="parTrans" cxnId="{7584156A-DB71-4040-84DF-051CC20B42D8}">
      <dgm:prSet/>
      <dgm:spPr/>
      <dgm:t>
        <a:bodyPr/>
        <a:lstStyle/>
        <a:p>
          <a:pPr rtl="1"/>
          <a:endParaRPr lang="ar-IQ"/>
        </a:p>
      </dgm:t>
    </dgm:pt>
    <dgm:pt modelId="{096BF537-447A-4714-AA28-C1F9B52B64E7}" type="sibTrans" cxnId="{7584156A-DB71-4040-84DF-051CC20B42D8}">
      <dgm:prSet/>
      <dgm:spPr/>
      <dgm:t>
        <a:bodyPr/>
        <a:lstStyle/>
        <a:p>
          <a:pPr rtl="1"/>
          <a:endParaRPr lang="ar-IQ"/>
        </a:p>
      </dgm:t>
    </dgm:pt>
    <dgm:pt modelId="{D9F2E379-7649-4FCB-9968-DD36B41A8AA9}">
      <dgm:prSet custT="1"/>
      <dgm:spPr>
        <a:solidFill>
          <a:schemeClr val="bg1">
            <a:lumMod val="75000"/>
          </a:schemeClr>
        </a:solidFill>
      </dgm:spPr>
      <dgm:t>
        <a:bodyPr/>
        <a:lstStyle/>
        <a:p>
          <a:pPr rtl="1"/>
          <a:r>
            <a:rPr lang="ar-IQ" sz="2000" b="1" dirty="0" smtClean="0">
              <a:solidFill>
                <a:schemeClr val="tx1"/>
              </a:solidFill>
            </a:rPr>
            <a:t>اولاً: مهام تتعلق بالمجال الاداري</a:t>
          </a:r>
          <a:endParaRPr lang="ar-IQ" sz="2000" b="1" dirty="0">
            <a:solidFill>
              <a:schemeClr val="tx1"/>
            </a:solidFill>
          </a:endParaRPr>
        </a:p>
      </dgm:t>
    </dgm:pt>
    <dgm:pt modelId="{702D2936-12D7-44D9-8A6C-080A8354CC03}" type="parTrans" cxnId="{339C3F21-3BA7-4549-B47D-D75DF4CE47DC}">
      <dgm:prSet/>
      <dgm:spPr/>
      <dgm:t>
        <a:bodyPr/>
        <a:lstStyle/>
        <a:p>
          <a:pPr rtl="1"/>
          <a:endParaRPr lang="ar-IQ"/>
        </a:p>
      </dgm:t>
    </dgm:pt>
    <dgm:pt modelId="{ED91B69C-2C87-45C4-BEC1-00325C00017D}" type="sibTrans" cxnId="{339C3F21-3BA7-4549-B47D-D75DF4CE47DC}">
      <dgm:prSet/>
      <dgm:spPr/>
      <dgm:t>
        <a:bodyPr/>
        <a:lstStyle/>
        <a:p>
          <a:pPr rtl="1"/>
          <a:endParaRPr lang="ar-IQ"/>
        </a:p>
      </dgm:t>
    </dgm:pt>
    <dgm:pt modelId="{D3B10D4D-3B3A-4502-A464-4543EE15E1C0}">
      <dgm:prSet custT="1"/>
      <dgm:spPr>
        <a:solidFill>
          <a:schemeClr val="bg1">
            <a:lumMod val="85000"/>
            <a:alpha val="90000"/>
          </a:schemeClr>
        </a:solidFill>
      </dgm:spPr>
      <dgm:t>
        <a:bodyPr/>
        <a:lstStyle/>
        <a:p>
          <a:pPr rtl="1"/>
          <a:r>
            <a:rPr lang="ar-IQ" sz="1400" b="1" dirty="0" smtClean="0"/>
            <a:t>1- تنمية المدرسين مهنيا</a:t>
          </a:r>
          <a:endParaRPr lang="en-US" sz="1400" b="1" dirty="0"/>
        </a:p>
      </dgm:t>
    </dgm:pt>
    <dgm:pt modelId="{3D2506A0-A94F-4E01-B36A-CC919D87273C}" type="parTrans" cxnId="{EB48A3C5-C8A5-43C4-81F0-E99713A93AD1}">
      <dgm:prSet/>
      <dgm:spPr/>
      <dgm:t>
        <a:bodyPr/>
        <a:lstStyle/>
        <a:p>
          <a:pPr rtl="1"/>
          <a:endParaRPr lang="ar-IQ" sz="1600" b="1"/>
        </a:p>
      </dgm:t>
    </dgm:pt>
    <dgm:pt modelId="{12419C61-1E3F-49D3-80C7-CC511E213D13}" type="sibTrans" cxnId="{EB48A3C5-C8A5-43C4-81F0-E99713A93AD1}">
      <dgm:prSet/>
      <dgm:spPr/>
      <dgm:t>
        <a:bodyPr/>
        <a:lstStyle/>
        <a:p>
          <a:pPr rtl="1"/>
          <a:endParaRPr lang="ar-IQ"/>
        </a:p>
      </dgm:t>
    </dgm:pt>
    <dgm:pt modelId="{8B37486F-F932-4CAA-82AD-76EFEDB0E1D3}">
      <dgm:prSet custT="1"/>
      <dgm:spPr>
        <a:solidFill>
          <a:schemeClr val="bg2">
            <a:lumMod val="90000"/>
            <a:alpha val="90000"/>
          </a:schemeClr>
        </a:solidFill>
      </dgm:spPr>
      <dgm:t>
        <a:bodyPr/>
        <a:lstStyle/>
        <a:p>
          <a:pPr rtl="1"/>
          <a:r>
            <a:rPr lang="ar-IQ" sz="1400" b="1" dirty="0" smtClean="0"/>
            <a:t>2- التعرف الى قدرة المدرس في ادارة الصف</a:t>
          </a:r>
          <a:endParaRPr lang="en-US" sz="1400" b="1" dirty="0"/>
        </a:p>
      </dgm:t>
    </dgm:pt>
    <dgm:pt modelId="{3B788A9B-5CFF-4754-878C-0DC3EAD4C1A3}" type="parTrans" cxnId="{41CB93E1-EDB1-409F-96AC-6896A1B9E38D}">
      <dgm:prSet/>
      <dgm:spPr/>
      <dgm:t>
        <a:bodyPr/>
        <a:lstStyle/>
        <a:p>
          <a:pPr rtl="1"/>
          <a:endParaRPr lang="ar-IQ" sz="1600" b="1"/>
        </a:p>
      </dgm:t>
    </dgm:pt>
    <dgm:pt modelId="{7FB70AEE-EC21-4DCF-8373-B082C110DC62}" type="sibTrans" cxnId="{41CB93E1-EDB1-409F-96AC-6896A1B9E38D}">
      <dgm:prSet/>
      <dgm:spPr/>
      <dgm:t>
        <a:bodyPr/>
        <a:lstStyle/>
        <a:p>
          <a:pPr rtl="1"/>
          <a:endParaRPr lang="ar-IQ"/>
        </a:p>
      </dgm:t>
    </dgm:pt>
    <dgm:pt modelId="{D3EF4E5C-9A45-40F1-B5B5-48DE60E95482}">
      <dgm:prSet custT="1"/>
      <dgm:spPr>
        <a:gradFill flip="none" rotWithShape="0">
          <a:gsLst>
            <a:gs pos="0">
              <a:srgbClr val="00B0F0">
                <a:tint val="66000"/>
                <a:satMod val="160000"/>
              </a:srgbClr>
            </a:gs>
            <a:gs pos="50000">
              <a:srgbClr val="00B0F0">
                <a:tint val="44500"/>
                <a:satMod val="160000"/>
              </a:srgbClr>
            </a:gs>
            <a:gs pos="100000">
              <a:srgbClr val="00B0F0">
                <a:tint val="23500"/>
                <a:satMod val="160000"/>
              </a:srgbClr>
            </a:gs>
          </a:gsLst>
          <a:lin ang="2700000" scaled="1"/>
          <a:tileRect/>
        </a:gradFill>
      </dgm:spPr>
      <dgm:t>
        <a:bodyPr/>
        <a:lstStyle/>
        <a:p>
          <a:pPr rtl="1"/>
          <a:r>
            <a:rPr lang="ar-IQ" sz="1400" b="1" dirty="0" smtClean="0"/>
            <a:t>1- اعداد الخطة السنوية للمدرسة :</a:t>
          </a:r>
          <a:endParaRPr lang="en-US" sz="1400" b="1" dirty="0"/>
        </a:p>
      </dgm:t>
    </dgm:pt>
    <dgm:pt modelId="{C6EFBD33-D2B7-4DB4-B9E0-616C71B30DAB}" type="parTrans" cxnId="{87AD7065-B490-46DA-BFBD-2A9BD3B84D75}">
      <dgm:prSet/>
      <dgm:spPr/>
      <dgm:t>
        <a:bodyPr/>
        <a:lstStyle/>
        <a:p>
          <a:pPr rtl="1"/>
          <a:endParaRPr lang="ar-IQ" sz="1600" b="1"/>
        </a:p>
      </dgm:t>
    </dgm:pt>
    <dgm:pt modelId="{7A44E2DB-4B72-427F-8DD1-C0248DAC7A29}" type="sibTrans" cxnId="{87AD7065-B490-46DA-BFBD-2A9BD3B84D75}">
      <dgm:prSet/>
      <dgm:spPr/>
      <dgm:t>
        <a:bodyPr/>
        <a:lstStyle/>
        <a:p>
          <a:pPr rtl="1"/>
          <a:endParaRPr lang="ar-IQ"/>
        </a:p>
      </dgm:t>
    </dgm:pt>
    <dgm:pt modelId="{99A18D67-BA1B-45A8-9C80-676FE08D0E44}">
      <dgm:prSet phldrT="[Text]" custT="1"/>
      <dgm:spPr>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dgm:spPr>
      <dgm:t>
        <a:bodyPr/>
        <a:lstStyle/>
        <a:p>
          <a:pPr rtl="1"/>
          <a:r>
            <a:rPr lang="ar-IQ" sz="1400" b="1" dirty="0" smtClean="0"/>
            <a:t>تطوير اساليب التقويم التي يتبعها المدرس مع طلبته من خلال عملية الاشراف</a:t>
          </a:r>
          <a:endParaRPr lang="ar-IQ" sz="1400" b="1" dirty="0"/>
        </a:p>
      </dgm:t>
    </dgm:pt>
    <dgm:pt modelId="{7B8127BC-0790-4757-BDE5-A0B3A98B1B68}" type="parTrans" cxnId="{D6C3EF3D-805F-4E40-851F-14EE9F0AA9AE}">
      <dgm:prSet/>
      <dgm:spPr/>
      <dgm:t>
        <a:bodyPr/>
        <a:lstStyle/>
        <a:p>
          <a:pPr rtl="1"/>
          <a:endParaRPr lang="ar-IQ" sz="1600" b="1"/>
        </a:p>
      </dgm:t>
    </dgm:pt>
    <dgm:pt modelId="{E2A2FD63-AF53-447B-BFB3-E1DFE47014E2}" type="sibTrans" cxnId="{D6C3EF3D-805F-4E40-851F-14EE9F0AA9AE}">
      <dgm:prSet/>
      <dgm:spPr/>
      <dgm:t>
        <a:bodyPr/>
        <a:lstStyle/>
        <a:p>
          <a:pPr rtl="1"/>
          <a:endParaRPr lang="ar-IQ"/>
        </a:p>
      </dgm:t>
    </dgm:pt>
    <dgm:pt modelId="{1AD58BE3-6580-4A68-A0C4-615F01FC2F00}">
      <dgm:prSet phldrT="[Text]" custT="1"/>
      <dgm:spPr>
        <a:solidFill>
          <a:schemeClr val="accent2">
            <a:lumMod val="60000"/>
            <a:lumOff val="40000"/>
            <a:alpha val="90000"/>
          </a:schemeClr>
        </a:solidFill>
      </dgm:spPr>
      <dgm:t>
        <a:bodyPr/>
        <a:lstStyle/>
        <a:p>
          <a:pPr rtl="1"/>
          <a:r>
            <a:rPr lang="ar-IQ" sz="1400" b="1" dirty="0" smtClean="0"/>
            <a:t>متابعة نمو الطلبة</a:t>
          </a:r>
          <a:endParaRPr lang="ar-IQ" sz="1400" b="1" dirty="0"/>
        </a:p>
      </dgm:t>
    </dgm:pt>
    <dgm:pt modelId="{00BB0484-920A-4FEF-9815-9DF625F6DE94}" type="parTrans" cxnId="{64FC1BA1-2BF0-4B77-A70F-320E72B31304}">
      <dgm:prSet/>
      <dgm:spPr/>
      <dgm:t>
        <a:bodyPr/>
        <a:lstStyle/>
        <a:p>
          <a:pPr rtl="1"/>
          <a:endParaRPr lang="ar-IQ" sz="1600" b="1"/>
        </a:p>
      </dgm:t>
    </dgm:pt>
    <dgm:pt modelId="{6DE4A278-2CBD-40CF-AAAC-E6AC8DD6A6B1}" type="sibTrans" cxnId="{64FC1BA1-2BF0-4B77-A70F-320E72B31304}">
      <dgm:prSet/>
      <dgm:spPr/>
      <dgm:t>
        <a:bodyPr/>
        <a:lstStyle/>
        <a:p>
          <a:pPr rtl="1"/>
          <a:endParaRPr lang="ar-IQ"/>
        </a:p>
      </dgm:t>
    </dgm:pt>
    <dgm:pt modelId="{29841E26-24DE-4660-A38F-6D93DB118C45}">
      <dgm:prSet phldrT="[Text]" custT="1"/>
      <dgm:spPr>
        <a:solidFill>
          <a:schemeClr val="bg2">
            <a:alpha val="90000"/>
          </a:schemeClr>
        </a:solidFill>
      </dgm:spPr>
      <dgm:t>
        <a:bodyPr/>
        <a:lstStyle/>
        <a:p>
          <a:pPr rtl="1"/>
          <a:r>
            <a:rPr lang="ar-IQ" sz="1400" b="1" dirty="0" smtClean="0"/>
            <a:t>تنمية الاتجاهات الايجابية للمدرسين</a:t>
          </a:r>
          <a:endParaRPr lang="ar-IQ" sz="1400" b="1" dirty="0"/>
        </a:p>
      </dgm:t>
    </dgm:pt>
    <dgm:pt modelId="{77F898E9-0A50-4FC4-ACFC-C0253A733A88}" type="parTrans" cxnId="{7D2C71F6-B617-4F2B-972B-44BCE37B9659}">
      <dgm:prSet/>
      <dgm:spPr/>
      <dgm:t>
        <a:bodyPr/>
        <a:lstStyle/>
        <a:p>
          <a:pPr rtl="1"/>
          <a:endParaRPr lang="ar-IQ" sz="1600" b="1"/>
        </a:p>
      </dgm:t>
    </dgm:pt>
    <dgm:pt modelId="{4A6F8268-0507-4862-9FC5-9F0E2A42FE23}" type="sibTrans" cxnId="{7D2C71F6-B617-4F2B-972B-44BCE37B9659}">
      <dgm:prSet/>
      <dgm:spPr/>
      <dgm:t>
        <a:bodyPr/>
        <a:lstStyle/>
        <a:p>
          <a:pPr rtl="1"/>
          <a:endParaRPr lang="ar-IQ"/>
        </a:p>
      </dgm:t>
    </dgm:pt>
    <dgm:pt modelId="{826413D8-D142-4905-A995-66978179E377}">
      <dgm:prSet phldrT="[Text]" custT="1"/>
      <dgm:spPr>
        <a:gradFill flip="none" rotWithShape="0">
          <a:gsLst>
            <a:gs pos="0">
              <a:srgbClr val="00B0F0">
                <a:tint val="66000"/>
                <a:satMod val="160000"/>
              </a:srgbClr>
            </a:gs>
            <a:gs pos="50000">
              <a:srgbClr val="00B0F0">
                <a:tint val="44500"/>
                <a:satMod val="160000"/>
              </a:srgbClr>
            </a:gs>
            <a:gs pos="100000">
              <a:srgbClr val="00B0F0">
                <a:tint val="23500"/>
                <a:satMod val="160000"/>
              </a:srgbClr>
            </a:gs>
          </a:gsLst>
          <a:lin ang="0" scaled="1"/>
          <a:tileRect/>
        </a:gradFill>
      </dgm:spPr>
      <dgm:t>
        <a:bodyPr/>
        <a:lstStyle/>
        <a:p>
          <a:pPr rtl="1"/>
          <a:r>
            <a:rPr lang="ar-IQ" sz="1400" b="1" dirty="0" smtClean="0"/>
            <a:t>تقويم اعمال المدرسين في المدرسة</a:t>
          </a:r>
          <a:endParaRPr lang="ar-IQ" sz="1400" b="1" dirty="0"/>
        </a:p>
      </dgm:t>
    </dgm:pt>
    <dgm:pt modelId="{6266BC81-E888-496C-87E1-11E22DCD24D6}" type="parTrans" cxnId="{0703CB3A-CB08-4B9D-A8AF-7BBE0DA705AD}">
      <dgm:prSet/>
      <dgm:spPr/>
      <dgm:t>
        <a:bodyPr/>
        <a:lstStyle/>
        <a:p>
          <a:pPr rtl="1"/>
          <a:endParaRPr lang="ar-IQ" sz="1600" b="1"/>
        </a:p>
      </dgm:t>
    </dgm:pt>
    <dgm:pt modelId="{6F04D872-3FA0-480B-B5A5-4262E9D2A6D8}" type="sibTrans" cxnId="{0703CB3A-CB08-4B9D-A8AF-7BBE0DA705AD}">
      <dgm:prSet/>
      <dgm:spPr/>
      <dgm:t>
        <a:bodyPr/>
        <a:lstStyle/>
        <a:p>
          <a:pPr rtl="1"/>
          <a:endParaRPr lang="ar-IQ"/>
        </a:p>
      </dgm:t>
    </dgm:pt>
    <dgm:pt modelId="{E1D8775F-7A8C-4734-988F-0268759E7FF9}">
      <dgm:prSet phldrT="[Text]" phldr="1" custT="1"/>
      <dgm:spPr/>
      <dgm:t>
        <a:bodyPr/>
        <a:lstStyle/>
        <a:p>
          <a:pPr rtl="1"/>
          <a:endParaRPr lang="ar-IQ" sz="2000" b="1" dirty="0"/>
        </a:p>
      </dgm:t>
    </dgm:pt>
    <dgm:pt modelId="{8C2DF6BF-86D3-4BF8-8C4C-D315155DA323}" type="sibTrans" cxnId="{430D3526-4653-44D7-9859-B1899E65633B}">
      <dgm:prSet/>
      <dgm:spPr/>
      <dgm:t>
        <a:bodyPr/>
        <a:lstStyle/>
        <a:p>
          <a:pPr rtl="1"/>
          <a:endParaRPr lang="ar-IQ"/>
        </a:p>
      </dgm:t>
    </dgm:pt>
    <dgm:pt modelId="{B3A5AAAF-02D1-4795-A14C-5A880EE7BDF7}" type="parTrans" cxnId="{430D3526-4653-44D7-9859-B1899E65633B}">
      <dgm:prSet/>
      <dgm:spPr/>
      <dgm:t>
        <a:bodyPr/>
        <a:lstStyle/>
        <a:p>
          <a:pPr rtl="1"/>
          <a:endParaRPr lang="ar-IQ"/>
        </a:p>
      </dgm:t>
    </dgm:pt>
    <dgm:pt modelId="{20E2A300-403F-45A0-B1E6-17A3EE16734E}">
      <dgm:prSet phldrT="[Text]" phldr="1" custT="1"/>
      <dgm:spPr/>
      <dgm:t>
        <a:bodyPr/>
        <a:lstStyle/>
        <a:p>
          <a:pPr rtl="1"/>
          <a:endParaRPr lang="ar-IQ" sz="1400" b="1" dirty="0"/>
        </a:p>
      </dgm:t>
    </dgm:pt>
    <dgm:pt modelId="{85923AE7-B9A5-450A-A97D-A85CBD8B67FD}" type="sibTrans" cxnId="{1FF94D6C-13DD-4892-9C80-FD801EB6DBE7}">
      <dgm:prSet/>
      <dgm:spPr/>
      <dgm:t>
        <a:bodyPr/>
        <a:lstStyle/>
        <a:p>
          <a:pPr rtl="1"/>
          <a:endParaRPr lang="ar-IQ"/>
        </a:p>
      </dgm:t>
    </dgm:pt>
    <dgm:pt modelId="{62DB31AF-893B-4D1D-BA18-6427DF52E183}" type="parTrans" cxnId="{1FF94D6C-13DD-4892-9C80-FD801EB6DBE7}">
      <dgm:prSet/>
      <dgm:spPr/>
      <dgm:t>
        <a:bodyPr/>
        <a:lstStyle/>
        <a:p>
          <a:pPr rtl="1"/>
          <a:endParaRPr lang="ar-IQ"/>
        </a:p>
      </dgm:t>
    </dgm:pt>
    <dgm:pt modelId="{CF4F3BCB-6846-482C-8ACE-E0917A43AEF6}">
      <dgm:prSet custT="1"/>
      <dgm:spPr>
        <a:solidFill>
          <a:schemeClr val="accent4">
            <a:lumMod val="20000"/>
            <a:lumOff val="80000"/>
            <a:alpha val="90000"/>
          </a:schemeClr>
        </a:solidFill>
      </dgm:spPr>
      <dgm:t>
        <a:bodyPr/>
        <a:lstStyle/>
        <a:p>
          <a:pPr rtl="1"/>
          <a:r>
            <a:rPr lang="ar-IQ" sz="1400" b="1" smtClean="0"/>
            <a:t>2- تنظيم السجلات والملفات :</a:t>
          </a:r>
          <a:endParaRPr lang="en-US" sz="1400" b="1" dirty="0"/>
        </a:p>
      </dgm:t>
    </dgm:pt>
    <dgm:pt modelId="{952AF93A-845D-4AB3-88B8-E40FB8CC9EFC}" type="parTrans" cxnId="{77373208-C2AF-414B-BAF4-0F460EE6D461}">
      <dgm:prSet/>
      <dgm:spPr/>
      <dgm:t>
        <a:bodyPr/>
        <a:lstStyle/>
        <a:p>
          <a:pPr rtl="1"/>
          <a:endParaRPr lang="ar-IQ" sz="1600" b="1"/>
        </a:p>
      </dgm:t>
    </dgm:pt>
    <dgm:pt modelId="{EDC2EDE8-9A7E-436F-8F53-1D09DABD81DD}" type="sibTrans" cxnId="{77373208-C2AF-414B-BAF4-0F460EE6D461}">
      <dgm:prSet/>
      <dgm:spPr/>
      <dgm:t>
        <a:bodyPr/>
        <a:lstStyle/>
        <a:p>
          <a:pPr rtl="1"/>
          <a:endParaRPr lang="ar-IQ"/>
        </a:p>
      </dgm:t>
    </dgm:pt>
    <dgm:pt modelId="{17F962D5-853E-4476-9B63-B4AAB97D8B05}">
      <dgm:prSet custT="1"/>
      <dgm:spPr>
        <a:solidFill>
          <a:schemeClr val="bg1">
            <a:lumMod val="75000"/>
            <a:alpha val="90000"/>
          </a:schemeClr>
        </a:solidFill>
      </dgm:spPr>
      <dgm:t>
        <a:bodyPr/>
        <a:lstStyle/>
        <a:p>
          <a:pPr rtl="1"/>
          <a:r>
            <a:rPr lang="ar-IQ" sz="1400" b="1" dirty="0" smtClean="0"/>
            <a:t>3- حفظ النظام والانظباط المدرسي</a:t>
          </a:r>
          <a:endParaRPr lang="en-US" sz="1400" b="1" dirty="0"/>
        </a:p>
      </dgm:t>
    </dgm:pt>
    <dgm:pt modelId="{537EEC90-1874-464E-88FE-D34F5D0150EF}" type="parTrans" cxnId="{2B9660FB-B081-4021-8ED7-3186B0687C5A}">
      <dgm:prSet/>
      <dgm:spPr/>
      <dgm:t>
        <a:bodyPr/>
        <a:lstStyle/>
        <a:p>
          <a:pPr rtl="1"/>
          <a:endParaRPr lang="ar-IQ" sz="1600" b="1"/>
        </a:p>
      </dgm:t>
    </dgm:pt>
    <dgm:pt modelId="{043FCA13-E43C-45C3-A39E-8DBE17D76623}" type="sibTrans" cxnId="{2B9660FB-B081-4021-8ED7-3186B0687C5A}">
      <dgm:prSet/>
      <dgm:spPr/>
      <dgm:t>
        <a:bodyPr/>
        <a:lstStyle/>
        <a:p>
          <a:pPr rtl="1"/>
          <a:endParaRPr lang="ar-IQ"/>
        </a:p>
      </dgm:t>
    </dgm:pt>
    <dgm:pt modelId="{0B9B5D3E-E44B-41B8-A29F-CA8DDA49A43F}">
      <dgm:prSet custT="1"/>
      <dgm:spPr>
        <a:gradFill flip="none" rotWithShape="0">
          <a:gsLst>
            <a:gs pos="0">
              <a:srgbClr val="92D050">
                <a:tint val="66000"/>
                <a:satMod val="160000"/>
              </a:srgbClr>
            </a:gs>
            <a:gs pos="50000">
              <a:srgbClr val="92D050">
                <a:tint val="44500"/>
                <a:satMod val="160000"/>
              </a:srgbClr>
            </a:gs>
            <a:gs pos="100000">
              <a:srgbClr val="92D050">
                <a:tint val="23500"/>
                <a:satMod val="160000"/>
              </a:srgbClr>
            </a:gs>
          </a:gsLst>
          <a:lin ang="16200000" scaled="1"/>
          <a:tileRect/>
        </a:gradFill>
      </dgm:spPr>
      <dgm:t>
        <a:bodyPr/>
        <a:lstStyle/>
        <a:p>
          <a:pPr rtl="1"/>
          <a:r>
            <a:rPr lang="ar-IQ" sz="1400" b="1" dirty="0" smtClean="0"/>
            <a:t>4- تشكيل اللجان وتحديد مهامها :</a:t>
          </a:r>
          <a:endParaRPr lang="en-US" sz="1400" b="1" dirty="0"/>
        </a:p>
      </dgm:t>
    </dgm:pt>
    <dgm:pt modelId="{D4B13D07-0646-4CDA-B87E-C7DC89DC457A}" type="parTrans" cxnId="{B12CF90E-2612-4B06-9B08-52BB20E59422}">
      <dgm:prSet/>
      <dgm:spPr/>
      <dgm:t>
        <a:bodyPr/>
        <a:lstStyle/>
        <a:p>
          <a:pPr rtl="1"/>
          <a:endParaRPr lang="ar-IQ" sz="1600" b="1"/>
        </a:p>
      </dgm:t>
    </dgm:pt>
    <dgm:pt modelId="{206D90D3-B5A6-4DE6-A6F4-E470C43E5F09}" type="sibTrans" cxnId="{B12CF90E-2612-4B06-9B08-52BB20E59422}">
      <dgm:prSet/>
      <dgm:spPr/>
      <dgm:t>
        <a:bodyPr/>
        <a:lstStyle/>
        <a:p>
          <a:pPr rtl="1"/>
          <a:endParaRPr lang="ar-IQ"/>
        </a:p>
      </dgm:t>
    </dgm:pt>
    <dgm:pt modelId="{2841B86E-5E5F-489D-A050-CD70DEBEEEB1}">
      <dgm:prSet custT="1"/>
      <dgm:spPr>
        <a:gradFill flip="none" rotWithShape="0">
          <a:gsLst>
            <a:gs pos="0">
              <a:srgbClr val="FFFF00">
                <a:tint val="66000"/>
                <a:satMod val="160000"/>
              </a:srgbClr>
            </a:gs>
            <a:gs pos="50000">
              <a:srgbClr val="FFFF00">
                <a:tint val="44500"/>
                <a:satMod val="160000"/>
              </a:srgbClr>
            </a:gs>
            <a:gs pos="100000">
              <a:srgbClr val="FFFF00">
                <a:tint val="23500"/>
                <a:satMod val="160000"/>
              </a:srgbClr>
            </a:gs>
          </a:gsLst>
          <a:lin ang="0" scaled="1"/>
          <a:tileRect/>
        </a:gradFill>
      </dgm:spPr>
      <dgm:t>
        <a:bodyPr/>
        <a:lstStyle/>
        <a:p>
          <a:pPr rtl="1"/>
          <a:r>
            <a:rPr lang="ar-IQ" sz="1400" b="1" dirty="0" smtClean="0"/>
            <a:t>5- تنظيم البرامج الاعلامية في المدرسة</a:t>
          </a:r>
          <a:endParaRPr lang="en-US" sz="1400" b="1" dirty="0"/>
        </a:p>
      </dgm:t>
    </dgm:pt>
    <dgm:pt modelId="{A019BEF8-8CC0-4AD1-A19B-35F92FE683F6}" type="parTrans" cxnId="{7994D2DE-CC24-4792-944C-54F0E8605AB5}">
      <dgm:prSet/>
      <dgm:spPr/>
      <dgm:t>
        <a:bodyPr/>
        <a:lstStyle/>
        <a:p>
          <a:pPr rtl="1"/>
          <a:endParaRPr lang="ar-IQ" sz="1600" b="1"/>
        </a:p>
      </dgm:t>
    </dgm:pt>
    <dgm:pt modelId="{50786115-0353-454F-B7D5-86C37AE9BACA}" type="sibTrans" cxnId="{7994D2DE-CC24-4792-944C-54F0E8605AB5}">
      <dgm:prSet/>
      <dgm:spPr/>
      <dgm:t>
        <a:bodyPr/>
        <a:lstStyle/>
        <a:p>
          <a:pPr rtl="1"/>
          <a:endParaRPr lang="ar-IQ"/>
        </a:p>
      </dgm:t>
    </dgm:pt>
    <dgm:pt modelId="{B6C25EC0-F565-4E04-AEA8-80CB252A0850}">
      <dgm:prSet custT="1"/>
      <dgm:spPr>
        <a:solidFill>
          <a:schemeClr val="accent4">
            <a:lumMod val="40000"/>
            <a:lumOff val="60000"/>
            <a:alpha val="90000"/>
          </a:schemeClr>
        </a:solidFill>
      </dgm:spPr>
      <dgm:t>
        <a:bodyPr/>
        <a:lstStyle/>
        <a:p>
          <a:pPr rtl="1"/>
          <a:r>
            <a:rPr lang="ar-IQ" sz="1400" b="1" smtClean="0"/>
            <a:t>6- تشكيل وتنظيم لجان الامتحان :</a:t>
          </a:r>
          <a:endParaRPr lang="en-US" sz="1400" b="1"/>
        </a:p>
      </dgm:t>
    </dgm:pt>
    <dgm:pt modelId="{1F0FCE98-944F-4575-A5A8-1CE048C7DB4B}" type="parTrans" cxnId="{3FF65F71-1B5A-4D7D-B297-25D7646D54F5}">
      <dgm:prSet/>
      <dgm:spPr/>
      <dgm:t>
        <a:bodyPr/>
        <a:lstStyle/>
        <a:p>
          <a:pPr rtl="1"/>
          <a:endParaRPr lang="ar-IQ" sz="1600" b="1"/>
        </a:p>
      </dgm:t>
    </dgm:pt>
    <dgm:pt modelId="{EA924A70-C0CC-41CA-9BC2-4F27770566EF}" type="sibTrans" cxnId="{3FF65F71-1B5A-4D7D-B297-25D7646D54F5}">
      <dgm:prSet/>
      <dgm:spPr/>
      <dgm:t>
        <a:bodyPr/>
        <a:lstStyle/>
        <a:p>
          <a:pPr rtl="1"/>
          <a:endParaRPr lang="ar-IQ"/>
        </a:p>
      </dgm:t>
    </dgm:pt>
    <dgm:pt modelId="{BFFC0FA1-C4CC-4799-9356-B6833F7E9661}">
      <dgm:prSet custT="1"/>
      <dgm:spPr>
        <a:solidFill>
          <a:schemeClr val="accent6">
            <a:lumMod val="60000"/>
            <a:lumOff val="40000"/>
            <a:alpha val="90000"/>
          </a:schemeClr>
        </a:solidFill>
      </dgm:spPr>
      <dgm:t>
        <a:bodyPr/>
        <a:lstStyle/>
        <a:p>
          <a:pPr rtl="1"/>
          <a:r>
            <a:rPr lang="ar-IQ" sz="1400" b="1" smtClean="0"/>
            <a:t>7- الأعمال الروتينية اليومية :</a:t>
          </a:r>
          <a:endParaRPr lang="en-US" sz="1400" b="1"/>
        </a:p>
      </dgm:t>
    </dgm:pt>
    <dgm:pt modelId="{EE2F3F5E-F8E8-4679-BA7C-AD8739E12A79}" type="parTrans" cxnId="{A2C25E22-CE22-4A0B-A22F-0F3A2F715636}">
      <dgm:prSet/>
      <dgm:spPr/>
      <dgm:t>
        <a:bodyPr/>
        <a:lstStyle/>
        <a:p>
          <a:pPr rtl="1"/>
          <a:endParaRPr lang="ar-IQ" sz="1600" b="1"/>
        </a:p>
      </dgm:t>
    </dgm:pt>
    <dgm:pt modelId="{2B0D5A7F-91D1-49BF-BF35-9F43DF20896D}" type="sibTrans" cxnId="{A2C25E22-CE22-4A0B-A22F-0F3A2F715636}">
      <dgm:prSet/>
      <dgm:spPr/>
      <dgm:t>
        <a:bodyPr/>
        <a:lstStyle/>
        <a:p>
          <a:pPr rtl="1"/>
          <a:endParaRPr lang="ar-IQ"/>
        </a:p>
      </dgm:t>
    </dgm:pt>
    <dgm:pt modelId="{C6AD8DB8-8457-448D-9B2A-8A9981ADEDB9}">
      <dgm:prSet custT="1"/>
      <dgm:spPr>
        <a:solidFill>
          <a:schemeClr val="bg2">
            <a:lumMod val="75000"/>
            <a:alpha val="90000"/>
          </a:schemeClr>
        </a:solidFill>
      </dgm:spPr>
      <dgm:t>
        <a:bodyPr/>
        <a:lstStyle/>
        <a:p>
          <a:pPr rtl="1"/>
          <a:r>
            <a:rPr lang="ar-IQ" sz="1400" b="1" smtClean="0"/>
            <a:t>8- التخطيط المستقبلي : </a:t>
          </a:r>
          <a:endParaRPr lang="en-US" sz="1400" b="1"/>
        </a:p>
      </dgm:t>
    </dgm:pt>
    <dgm:pt modelId="{64F51553-64E9-4EF5-9989-5004DDCCAEB6}" type="parTrans" cxnId="{570BFE9C-1D35-4B1C-8B21-B972F90A7BD0}">
      <dgm:prSet/>
      <dgm:spPr/>
      <dgm:t>
        <a:bodyPr/>
        <a:lstStyle/>
        <a:p>
          <a:pPr rtl="1"/>
          <a:endParaRPr lang="ar-IQ" sz="1600" b="1"/>
        </a:p>
      </dgm:t>
    </dgm:pt>
    <dgm:pt modelId="{64C97500-25BC-4BC5-B06B-9DCA21E060DD}" type="sibTrans" cxnId="{570BFE9C-1D35-4B1C-8B21-B972F90A7BD0}">
      <dgm:prSet/>
      <dgm:spPr/>
      <dgm:t>
        <a:bodyPr/>
        <a:lstStyle/>
        <a:p>
          <a:pPr rtl="1"/>
          <a:endParaRPr lang="ar-IQ"/>
        </a:p>
      </dgm:t>
    </dgm:pt>
    <dgm:pt modelId="{227E33A2-B405-4C7D-9AD8-CD7A58DA63D1}" type="pres">
      <dgm:prSet presAssocID="{D13759F2-2489-4C55-9793-54D391C8CA65}" presName="diagram" presStyleCnt="0">
        <dgm:presLayoutVars>
          <dgm:chPref val="1"/>
          <dgm:dir/>
          <dgm:animOne val="branch"/>
          <dgm:animLvl val="lvl"/>
          <dgm:resizeHandles/>
        </dgm:presLayoutVars>
      </dgm:prSet>
      <dgm:spPr/>
      <dgm:t>
        <a:bodyPr/>
        <a:lstStyle/>
        <a:p>
          <a:pPr rtl="1"/>
          <a:endParaRPr lang="ar-IQ"/>
        </a:p>
      </dgm:t>
    </dgm:pt>
    <dgm:pt modelId="{D494E6D2-9E5D-4DFE-8950-A7BECD8ED425}" type="pres">
      <dgm:prSet presAssocID="{E1D8775F-7A8C-4734-988F-0268759E7FF9}" presName="root" presStyleCnt="0"/>
      <dgm:spPr/>
    </dgm:pt>
    <dgm:pt modelId="{9DB9BFB0-7B52-4F0E-AE74-714DC7169267}" type="pres">
      <dgm:prSet presAssocID="{E1D8775F-7A8C-4734-988F-0268759E7FF9}" presName="rootComposite" presStyleCnt="0"/>
      <dgm:spPr/>
    </dgm:pt>
    <dgm:pt modelId="{D00B1872-A9A9-4EC9-A05D-BBFD987C50DD}" type="pres">
      <dgm:prSet presAssocID="{E1D8775F-7A8C-4734-988F-0268759E7FF9}" presName="rootText" presStyleLbl="node1" presStyleIdx="0" presStyleCnt="4" custScaleX="95680" custScaleY="98756" custLinFactNeighborX="36610" custLinFactNeighborY="-15509"/>
      <dgm:spPr/>
      <dgm:t>
        <a:bodyPr/>
        <a:lstStyle/>
        <a:p>
          <a:pPr rtl="1"/>
          <a:endParaRPr lang="ar-IQ"/>
        </a:p>
      </dgm:t>
    </dgm:pt>
    <dgm:pt modelId="{C8B64DCF-4A6A-470F-BFF1-076E164F05F1}" type="pres">
      <dgm:prSet presAssocID="{E1D8775F-7A8C-4734-988F-0268759E7FF9}" presName="rootConnector" presStyleLbl="node1" presStyleIdx="0" presStyleCnt="4"/>
      <dgm:spPr/>
      <dgm:t>
        <a:bodyPr/>
        <a:lstStyle/>
        <a:p>
          <a:pPr rtl="1"/>
          <a:endParaRPr lang="ar-IQ"/>
        </a:p>
      </dgm:t>
    </dgm:pt>
    <dgm:pt modelId="{D7B7C8F3-CC3F-4465-A8E9-070734EAC7FE}" type="pres">
      <dgm:prSet presAssocID="{E1D8775F-7A8C-4734-988F-0268759E7FF9}" presName="childShape" presStyleCnt="0"/>
      <dgm:spPr/>
    </dgm:pt>
    <dgm:pt modelId="{732F11AD-CC6B-4DD9-9795-FF9B2CBC955C}" type="pres">
      <dgm:prSet presAssocID="{1BA187F5-3B44-4A88-9005-A1AFCB9FFA58}" presName="Name13" presStyleLbl="parChTrans1D2" presStyleIdx="0" presStyleCnt="16" custSzX="336999" custSzY="1575939"/>
      <dgm:spPr/>
      <dgm:t>
        <a:bodyPr/>
        <a:lstStyle/>
        <a:p>
          <a:pPr rtl="1"/>
          <a:endParaRPr lang="ar-IQ"/>
        </a:p>
      </dgm:t>
    </dgm:pt>
    <dgm:pt modelId="{5268A2B4-401B-45A6-896C-F05B1C06EE73}" type="pres">
      <dgm:prSet presAssocID="{4FE732B0-8862-408E-AD9C-535A040E4057}" presName="childText" presStyleLbl="bgAcc1" presStyleIdx="0" presStyleCnt="16" custScaleX="288526" custScaleY="98756" custLinFactY="100000" custLinFactNeighborX="72389" custLinFactNeighborY="132483">
        <dgm:presLayoutVars>
          <dgm:bulletEnabled val="1"/>
        </dgm:presLayoutVars>
      </dgm:prSet>
      <dgm:spPr/>
      <dgm:t>
        <a:bodyPr/>
        <a:lstStyle/>
        <a:p>
          <a:pPr rtl="1"/>
          <a:endParaRPr lang="ar-IQ"/>
        </a:p>
      </dgm:t>
    </dgm:pt>
    <dgm:pt modelId="{63F8265C-1B30-4565-89FB-0938773CF114}" type="pres">
      <dgm:prSet presAssocID="{3B788A9B-5CFF-4754-878C-0DC3EAD4C1A3}" presName="Name13" presStyleLbl="parChTrans1D2" presStyleIdx="1" presStyleCnt="16" custSzX="336999" custSzY="1072036"/>
      <dgm:spPr/>
      <dgm:t>
        <a:bodyPr/>
        <a:lstStyle/>
        <a:p>
          <a:pPr rtl="1"/>
          <a:endParaRPr lang="ar-IQ"/>
        </a:p>
      </dgm:t>
    </dgm:pt>
    <dgm:pt modelId="{40E90B76-AB19-4FE0-95CF-41540D7419F5}" type="pres">
      <dgm:prSet presAssocID="{8B37486F-F932-4CAA-82AD-76EFEDB0E1D3}" presName="childText" presStyleLbl="bgAcc1" presStyleIdx="1" presStyleCnt="16" custScaleX="423645" custScaleY="98756" custLinFactNeighborX="62311" custLinFactNeighborY="-20274">
        <dgm:presLayoutVars>
          <dgm:bulletEnabled val="1"/>
        </dgm:presLayoutVars>
      </dgm:prSet>
      <dgm:spPr/>
      <dgm:t>
        <a:bodyPr/>
        <a:lstStyle/>
        <a:p>
          <a:pPr rtl="1"/>
          <a:endParaRPr lang="ar-IQ"/>
        </a:p>
      </dgm:t>
    </dgm:pt>
    <dgm:pt modelId="{1201A5E7-6E0C-41F4-AF91-AD2B7A68B256}" type="pres">
      <dgm:prSet presAssocID="{3D2506A0-A94F-4E01-B36A-CC919D87273C}" presName="Name13" presStyleLbl="parChTrans1D2" presStyleIdx="2" presStyleCnt="16" custSzX="336999" custSzY="496144"/>
      <dgm:spPr/>
      <dgm:t>
        <a:bodyPr/>
        <a:lstStyle/>
        <a:p>
          <a:pPr rtl="1"/>
          <a:endParaRPr lang="ar-IQ"/>
        </a:p>
      </dgm:t>
    </dgm:pt>
    <dgm:pt modelId="{6707F326-A96C-4A14-A649-03A715F46575}" type="pres">
      <dgm:prSet presAssocID="{D3B10D4D-3B3A-4502-A464-4543EE15E1C0}" presName="childText" presStyleLbl="bgAcc1" presStyleIdx="2" presStyleCnt="16" custScaleX="288526" custScaleY="98756" custLinFactY="-100000" custLinFactNeighborX="82468" custLinFactNeighborY="-173030">
        <dgm:presLayoutVars>
          <dgm:bulletEnabled val="1"/>
        </dgm:presLayoutVars>
      </dgm:prSet>
      <dgm:spPr/>
      <dgm:t>
        <a:bodyPr/>
        <a:lstStyle/>
        <a:p>
          <a:pPr rtl="1"/>
          <a:endParaRPr lang="ar-IQ"/>
        </a:p>
      </dgm:t>
    </dgm:pt>
    <dgm:pt modelId="{5BDC444E-B3C2-4A12-9E21-EC61A9331E71}" type="pres">
      <dgm:prSet presAssocID="{78EE794F-A5F2-4BA5-AFEF-A084747C8800}" presName="Name13" presStyleLbl="parChTrans1D2" presStyleIdx="3" presStyleCnt="16" custSzX="336999" custSzY="2151831"/>
      <dgm:spPr/>
      <dgm:t>
        <a:bodyPr/>
        <a:lstStyle/>
        <a:p>
          <a:pPr rtl="1"/>
          <a:endParaRPr lang="ar-IQ"/>
        </a:p>
      </dgm:t>
    </dgm:pt>
    <dgm:pt modelId="{32843902-2E11-4483-B87D-CC53543F9C81}" type="pres">
      <dgm:prSet presAssocID="{545EDE2B-11BA-43CB-ADBB-AA2805EFC2AA}" presName="childText" presStyleLbl="bgAcc1" presStyleIdx="3" presStyleCnt="16" custScaleX="356477" custScaleY="98756" custLinFactNeighborX="82468" custLinFactNeighborY="-9784">
        <dgm:presLayoutVars>
          <dgm:bulletEnabled val="1"/>
        </dgm:presLayoutVars>
      </dgm:prSet>
      <dgm:spPr/>
      <dgm:t>
        <a:bodyPr/>
        <a:lstStyle/>
        <a:p>
          <a:pPr rtl="1"/>
          <a:endParaRPr lang="ar-IQ"/>
        </a:p>
      </dgm:t>
    </dgm:pt>
    <dgm:pt modelId="{F2E25FAA-A39C-4AFD-959E-659B786619A6}" type="pres">
      <dgm:prSet presAssocID="{7B8127BC-0790-4757-BDE5-A0B3A98B1B68}" presName="Name13" presStyleLbl="parChTrans1D2" presStyleIdx="4" presStyleCnt="16" custSzX="336999" custSzY="2727722"/>
      <dgm:spPr/>
      <dgm:t>
        <a:bodyPr/>
        <a:lstStyle/>
        <a:p>
          <a:pPr rtl="1"/>
          <a:endParaRPr lang="ar-IQ"/>
        </a:p>
      </dgm:t>
    </dgm:pt>
    <dgm:pt modelId="{6F316E2B-84CE-49C2-A45E-0A13212216D2}" type="pres">
      <dgm:prSet presAssocID="{99A18D67-BA1B-45A8-9C80-676FE08D0E44}" presName="childText" presStyleLbl="bgAcc1" presStyleIdx="4" presStyleCnt="16" custScaleX="423646" custScaleY="98756" custLinFactNeighborX="72389" custLinFactNeighborY="-4539">
        <dgm:presLayoutVars>
          <dgm:bulletEnabled val="1"/>
        </dgm:presLayoutVars>
      </dgm:prSet>
      <dgm:spPr/>
      <dgm:t>
        <a:bodyPr/>
        <a:lstStyle/>
        <a:p>
          <a:pPr rtl="1"/>
          <a:endParaRPr lang="ar-IQ"/>
        </a:p>
      </dgm:t>
    </dgm:pt>
    <dgm:pt modelId="{3B03344A-4D7A-4DE7-9D40-9AA64D0444D7}" type="pres">
      <dgm:prSet presAssocID="{00BB0484-920A-4FEF-9815-9DF625F6DE94}" presName="Name13" presStyleLbl="parChTrans1D2" presStyleIdx="5" presStyleCnt="16" custSzX="336999" custSzY="3303609"/>
      <dgm:spPr/>
      <dgm:t>
        <a:bodyPr/>
        <a:lstStyle/>
        <a:p>
          <a:pPr rtl="1"/>
          <a:endParaRPr lang="ar-IQ"/>
        </a:p>
      </dgm:t>
    </dgm:pt>
    <dgm:pt modelId="{95AC730D-A3EB-440F-988D-0DAEDC3E83F3}" type="pres">
      <dgm:prSet presAssocID="{1AD58BE3-6580-4A68-A0C4-615F01FC2F00}" presName="childText" presStyleLbl="bgAcc1" presStyleIdx="5" presStyleCnt="16" custScaleX="288526" custScaleY="98756" custLinFactNeighborX="82468" custLinFactNeighborY="705">
        <dgm:presLayoutVars>
          <dgm:bulletEnabled val="1"/>
        </dgm:presLayoutVars>
      </dgm:prSet>
      <dgm:spPr/>
      <dgm:t>
        <a:bodyPr/>
        <a:lstStyle/>
        <a:p>
          <a:pPr rtl="1"/>
          <a:endParaRPr lang="ar-IQ"/>
        </a:p>
      </dgm:t>
    </dgm:pt>
    <dgm:pt modelId="{220E722D-46A3-4D58-9651-7EF2478DF520}" type="pres">
      <dgm:prSet presAssocID="{77F898E9-0A50-4FC4-ACFC-C0253A733A88}" presName="Name13" presStyleLbl="parChTrans1D2" presStyleIdx="6" presStyleCnt="16" custSzX="336518" custSzY="3880932"/>
      <dgm:spPr/>
      <dgm:t>
        <a:bodyPr/>
        <a:lstStyle/>
        <a:p>
          <a:pPr rtl="1"/>
          <a:endParaRPr lang="ar-IQ"/>
        </a:p>
      </dgm:t>
    </dgm:pt>
    <dgm:pt modelId="{C1BABC4F-19D4-47E5-A232-8826C76136F1}" type="pres">
      <dgm:prSet presAssocID="{29841E26-24DE-4660-A38F-6D93DB118C45}" presName="childText" presStyleLbl="bgAcc1" presStyleIdx="6" presStyleCnt="16" custScaleX="406376" custScaleY="98756" custLinFactNeighborX="68535" custLinFactNeighborY="7918">
        <dgm:presLayoutVars>
          <dgm:bulletEnabled val="1"/>
        </dgm:presLayoutVars>
      </dgm:prSet>
      <dgm:spPr/>
      <dgm:t>
        <a:bodyPr/>
        <a:lstStyle/>
        <a:p>
          <a:pPr rtl="1"/>
          <a:endParaRPr lang="ar-IQ"/>
        </a:p>
      </dgm:t>
    </dgm:pt>
    <dgm:pt modelId="{2990796C-9A4A-44DA-ABBD-0A2AB15AFFD6}" type="pres">
      <dgm:prSet presAssocID="{6266BC81-E888-496C-87E1-11E22DCD24D6}" presName="Name13" presStyleLbl="parChTrans1D2" presStyleIdx="7" presStyleCnt="16" custSzX="336518" custSzY="4369900"/>
      <dgm:spPr/>
      <dgm:t>
        <a:bodyPr/>
        <a:lstStyle/>
        <a:p>
          <a:pPr rtl="1"/>
          <a:endParaRPr lang="ar-IQ"/>
        </a:p>
      </dgm:t>
    </dgm:pt>
    <dgm:pt modelId="{561E91BB-C709-4E49-BFBE-8E13D224ECF8}" type="pres">
      <dgm:prSet presAssocID="{826413D8-D142-4905-A995-66978179E377}" presName="childText" presStyleLbl="bgAcc1" presStyleIdx="7" presStyleCnt="16" custScaleX="387073" custScaleY="98756" custLinFactNeighborX="78186" custLinFactNeighborY="7700">
        <dgm:presLayoutVars>
          <dgm:bulletEnabled val="1"/>
        </dgm:presLayoutVars>
      </dgm:prSet>
      <dgm:spPr/>
      <dgm:t>
        <a:bodyPr/>
        <a:lstStyle/>
        <a:p>
          <a:pPr rtl="1"/>
          <a:endParaRPr lang="ar-IQ"/>
        </a:p>
      </dgm:t>
    </dgm:pt>
    <dgm:pt modelId="{D967139F-00B2-4CB7-B391-5835EA204633}" type="pres">
      <dgm:prSet presAssocID="{630D7198-B663-4239-ACC9-37C6147C0E10}" presName="root" presStyleCnt="0"/>
      <dgm:spPr/>
    </dgm:pt>
    <dgm:pt modelId="{B7B01ABB-2A28-4628-94E9-0CC9C129A453}" type="pres">
      <dgm:prSet presAssocID="{630D7198-B663-4239-ACC9-37C6147C0E10}" presName="rootComposite" presStyleCnt="0"/>
      <dgm:spPr/>
    </dgm:pt>
    <dgm:pt modelId="{7FE714B7-4C6D-4882-9737-98D21055A039}" type="pres">
      <dgm:prSet presAssocID="{630D7198-B663-4239-ACC9-37C6147C0E10}" presName="rootText" presStyleLbl="node1" presStyleIdx="1" presStyleCnt="4" custScaleX="327469" custScaleY="98756" custLinFactNeighborX="-75883" custLinFactNeighborY="-30763"/>
      <dgm:spPr/>
      <dgm:t>
        <a:bodyPr/>
        <a:lstStyle/>
        <a:p>
          <a:pPr rtl="1"/>
          <a:endParaRPr lang="ar-IQ"/>
        </a:p>
      </dgm:t>
    </dgm:pt>
    <dgm:pt modelId="{98382F9A-8C1F-429F-8837-C4C78C4CAAD7}" type="pres">
      <dgm:prSet presAssocID="{630D7198-B663-4239-ACC9-37C6147C0E10}" presName="rootConnector" presStyleLbl="node1" presStyleIdx="1" presStyleCnt="4"/>
      <dgm:spPr/>
      <dgm:t>
        <a:bodyPr/>
        <a:lstStyle/>
        <a:p>
          <a:pPr rtl="1"/>
          <a:endParaRPr lang="ar-IQ"/>
        </a:p>
      </dgm:t>
    </dgm:pt>
    <dgm:pt modelId="{F361CA2C-32B1-4662-AAEF-6CE1A22A5611}" type="pres">
      <dgm:prSet presAssocID="{630D7198-B663-4239-ACC9-37C6147C0E10}" presName="childShape" presStyleCnt="0"/>
      <dgm:spPr/>
    </dgm:pt>
    <dgm:pt modelId="{993BB430-5ABC-4BFF-A57A-D12CD9144F95}" type="pres">
      <dgm:prSet presAssocID="{20E2A300-403F-45A0-B1E6-17A3EE16734E}" presName="root" presStyleCnt="0"/>
      <dgm:spPr/>
    </dgm:pt>
    <dgm:pt modelId="{263975B6-F6E3-4607-B859-34FED516CD87}" type="pres">
      <dgm:prSet presAssocID="{20E2A300-403F-45A0-B1E6-17A3EE16734E}" presName="rootComposite" presStyleCnt="0"/>
      <dgm:spPr/>
    </dgm:pt>
    <dgm:pt modelId="{31DEA402-404D-4A70-8C27-E60A25026DC0}" type="pres">
      <dgm:prSet presAssocID="{20E2A300-403F-45A0-B1E6-17A3EE16734E}" presName="rootText" presStyleLbl="node1" presStyleIdx="2" presStyleCnt="4" custScaleX="65685" custScaleY="98756" custLinFactNeighborX="-4684" custLinFactNeighborY="-1301"/>
      <dgm:spPr/>
      <dgm:t>
        <a:bodyPr/>
        <a:lstStyle/>
        <a:p>
          <a:pPr rtl="1"/>
          <a:endParaRPr lang="ar-IQ"/>
        </a:p>
      </dgm:t>
    </dgm:pt>
    <dgm:pt modelId="{45CF38F2-DF89-4E82-ADFE-4D01BF30411D}" type="pres">
      <dgm:prSet presAssocID="{20E2A300-403F-45A0-B1E6-17A3EE16734E}" presName="rootConnector" presStyleLbl="node1" presStyleIdx="2" presStyleCnt="4"/>
      <dgm:spPr/>
      <dgm:t>
        <a:bodyPr/>
        <a:lstStyle/>
        <a:p>
          <a:pPr rtl="1"/>
          <a:endParaRPr lang="ar-IQ"/>
        </a:p>
      </dgm:t>
    </dgm:pt>
    <dgm:pt modelId="{315048A6-8645-4235-8806-49E612CDB772}" type="pres">
      <dgm:prSet presAssocID="{20E2A300-403F-45A0-B1E6-17A3EE16734E}" presName="childShape" presStyleCnt="0"/>
      <dgm:spPr/>
    </dgm:pt>
    <dgm:pt modelId="{39405B77-20F0-447B-B46C-6E2287524FAA}" type="pres">
      <dgm:prSet presAssocID="{C6EFBD33-D2B7-4DB4-B9E0-616C71B30DAB}" presName="Name13" presStyleLbl="parChTrans1D2" presStyleIdx="8" presStyleCnt="16" custSzX="650280" custSzY="280189"/>
      <dgm:spPr/>
      <dgm:t>
        <a:bodyPr/>
        <a:lstStyle/>
        <a:p>
          <a:pPr rtl="1"/>
          <a:endParaRPr lang="ar-IQ"/>
        </a:p>
      </dgm:t>
    </dgm:pt>
    <dgm:pt modelId="{8E35E310-BEA7-4DEA-9B49-9D17C226C2BA}" type="pres">
      <dgm:prSet presAssocID="{D3EF4E5C-9A45-40F1-B5B5-48DE60E95482}" presName="childText" presStyleLbl="bgAcc1" presStyleIdx="8" presStyleCnt="16" custScaleX="327216" custScaleY="98756" custLinFactNeighborX="77537" custLinFactNeighborY="-13680">
        <dgm:presLayoutVars>
          <dgm:bulletEnabled val="1"/>
        </dgm:presLayoutVars>
      </dgm:prSet>
      <dgm:spPr/>
      <dgm:t>
        <a:bodyPr/>
        <a:lstStyle/>
        <a:p>
          <a:pPr rtl="1"/>
          <a:endParaRPr lang="ar-IQ"/>
        </a:p>
      </dgm:t>
    </dgm:pt>
    <dgm:pt modelId="{766CA829-0D8A-4026-A7BE-4834DA416C12}" type="pres">
      <dgm:prSet presAssocID="{952AF93A-845D-4AB3-88B8-E40FB8CC9EFC}" presName="Name13" presStyleLbl="parChTrans1D2" presStyleIdx="9" presStyleCnt="16" custSzX="579042" custSzY="792388"/>
      <dgm:spPr/>
      <dgm:t>
        <a:bodyPr/>
        <a:lstStyle/>
        <a:p>
          <a:pPr rtl="1"/>
          <a:endParaRPr lang="ar-IQ"/>
        </a:p>
      </dgm:t>
    </dgm:pt>
    <dgm:pt modelId="{47BE9870-8292-4C26-B47B-ABFF5E3B5928}" type="pres">
      <dgm:prSet presAssocID="{CF4F3BCB-6846-482C-8ACE-E0917A43AEF6}" presName="childText" presStyleLbl="bgAcc1" presStyleIdx="9" presStyleCnt="16" custScaleX="328775" custScaleY="106535" custLinFactNeighborX="67481" custLinFactNeighborY="-24206">
        <dgm:presLayoutVars>
          <dgm:bulletEnabled val="1"/>
        </dgm:presLayoutVars>
      </dgm:prSet>
      <dgm:spPr/>
      <dgm:t>
        <a:bodyPr/>
        <a:lstStyle/>
        <a:p>
          <a:pPr rtl="1"/>
          <a:endParaRPr lang="ar-IQ"/>
        </a:p>
      </dgm:t>
    </dgm:pt>
    <dgm:pt modelId="{4A74526F-C213-4507-AC28-08D77DE337EF}" type="pres">
      <dgm:prSet presAssocID="{537EEC90-1874-464E-88FE-D34F5D0150EF}" presName="Name13" presStyleLbl="parChTrans1D2" presStyleIdx="10" presStyleCnt="16" custSzX="579042" custSzY="1296407"/>
      <dgm:spPr/>
      <dgm:t>
        <a:bodyPr/>
        <a:lstStyle/>
        <a:p>
          <a:pPr rtl="1"/>
          <a:endParaRPr lang="ar-IQ"/>
        </a:p>
      </dgm:t>
    </dgm:pt>
    <dgm:pt modelId="{FE5E14D1-402B-4F2E-8618-A01CF4816AC5}" type="pres">
      <dgm:prSet presAssocID="{17F962D5-853E-4476-9B63-B4AAB97D8B05}" presName="childText" presStyleLbl="bgAcc1" presStyleIdx="10" presStyleCnt="16" custScaleX="330175" custScaleY="106535" custLinFactNeighborX="67481" custLinFactNeighborY="-36560">
        <dgm:presLayoutVars>
          <dgm:bulletEnabled val="1"/>
        </dgm:presLayoutVars>
      </dgm:prSet>
      <dgm:spPr/>
      <dgm:t>
        <a:bodyPr/>
        <a:lstStyle/>
        <a:p>
          <a:pPr rtl="1"/>
          <a:endParaRPr lang="ar-IQ"/>
        </a:p>
      </dgm:t>
    </dgm:pt>
    <dgm:pt modelId="{6AB67961-2580-46EB-9BA1-8EE38C9B7335}" type="pres">
      <dgm:prSet presAssocID="{D4B13D07-0646-4CDA-B87E-C7DC89DC457A}" presName="Name13" presStyleLbl="parChTrans1D2" presStyleIdx="11" presStyleCnt="16" custSzX="579517" custSzY="1886035"/>
      <dgm:spPr/>
      <dgm:t>
        <a:bodyPr/>
        <a:lstStyle/>
        <a:p>
          <a:pPr rtl="1"/>
          <a:endParaRPr lang="ar-IQ"/>
        </a:p>
      </dgm:t>
    </dgm:pt>
    <dgm:pt modelId="{EADB1373-1DEC-402A-B418-213BF4ED4453}" type="pres">
      <dgm:prSet presAssocID="{0B9B5D3E-E44B-41B8-A29F-CA8DDA49A43F}" presName="childText" presStyleLbl="bgAcc1" presStyleIdx="11" presStyleCnt="16" custScaleX="335054" custScaleY="98756" custLinFactNeighborX="67548" custLinFactNeighborY="-29781">
        <dgm:presLayoutVars>
          <dgm:bulletEnabled val="1"/>
        </dgm:presLayoutVars>
      </dgm:prSet>
      <dgm:spPr/>
      <dgm:t>
        <a:bodyPr/>
        <a:lstStyle/>
        <a:p>
          <a:pPr rtl="1"/>
          <a:endParaRPr lang="ar-IQ"/>
        </a:p>
      </dgm:t>
    </dgm:pt>
    <dgm:pt modelId="{F13B148B-5338-4E1E-9A59-5C431DF4CB7E}" type="pres">
      <dgm:prSet presAssocID="{A019BEF8-8CC0-4AD1-A19B-35F92FE683F6}" presName="Name13" presStyleLbl="parChTrans1D2" presStyleIdx="12" presStyleCnt="16" custSzX="623254" custSzY="2488330"/>
      <dgm:spPr/>
      <dgm:t>
        <a:bodyPr/>
        <a:lstStyle/>
        <a:p>
          <a:pPr rtl="1"/>
          <a:endParaRPr lang="ar-IQ"/>
        </a:p>
      </dgm:t>
    </dgm:pt>
    <dgm:pt modelId="{D304E2B3-AE72-4F00-A6D2-E39D4C7DF215}" type="pres">
      <dgm:prSet presAssocID="{2841B86E-5E5F-489D-A050-CD70DEBEEEB1}" presName="childText" presStyleLbl="bgAcc1" presStyleIdx="12" presStyleCnt="16" custScaleX="336264" custScaleY="102470" custLinFactNeighborX="73722" custLinFactNeighborY="-22051">
        <dgm:presLayoutVars>
          <dgm:bulletEnabled val="1"/>
        </dgm:presLayoutVars>
      </dgm:prSet>
      <dgm:spPr/>
      <dgm:t>
        <a:bodyPr/>
        <a:lstStyle/>
        <a:p>
          <a:pPr rtl="1"/>
          <a:endParaRPr lang="ar-IQ"/>
        </a:p>
      </dgm:t>
    </dgm:pt>
    <dgm:pt modelId="{95A82412-A738-457C-9A89-940CD39AF1DA}" type="pres">
      <dgm:prSet presAssocID="{1F0FCE98-944F-4575-A5A8-1CE048C7DB4B}" presName="Name13" presStyleLbl="parChTrans1D2" presStyleIdx="13" presStyleCnt="16" custSzX="579042" custSzY="3096065"/>
      <dgm:spPr/>
      <dgm:t>
        <a:bodyPr/>
        <a:lstStyle/>
        <a:p>
          <a:pPr rtl="1"/>
          <a:endParaRPr lang="ar-IQ"/>
        </a:p>
      </dgm:t>
    </dgm:pt>
    <dgm:pt modelId="{88AD8CD9-0808-4CFF-9E8B-34408B90F918}" type="pres">
      <dgm:prSet presAssocID="{B6C25EC0-F565-4E04-AEA8-80CB252A0850}" presName="childText" presStyleLbl="bgAcc1" presStyleIdx="13" presStyleCnt="16" custScaleX="332145" custScaleY="98756" custLinFactNeighborX="67481" custLinFactNeighborY="-13105">
        <dgm:presLayoutVars>
          <dgm:bulletEnabled val="1"/>
        </dgm:presLayoutVars>
      </dgm:prSet>
      <dgm:spPr/>
      <dgm:t>
        <a:bodyPr/>
        <a:lstStyle/>
        <a:p>
          <a:pPr rtl="1"/>
          <a:endParaRPr lang="ar-IQ"/>
        </a:p>
      </dgm:t>
    </dgm:pt>
    <dgm:pt modelId="{C704A0A2-9B50-44D3-B397-AB5206E325F9}" type="pres">
      <dgm:prSet presAssocID="{EE2F3F5E-F8E8-4679-BA7C-AD8739E12A79}" presName="Name13" presStyleLbl="parChTrans1D2" presStyleIdx="14" presStyleCnt="16" custSzX="579042" custSzY="3671957"/>
      <dgm:spPr/>
      <dgm:t>
        <a:bodyPr/>
        <a:lstStyle/>
        <a:p>
          <a:pPr rtl="1"/>
          <a:endParaRPr lang="ar-IQ"/>
        </a:p>
      </dgm:t>
    </dgm:pt>
    <dgm:pt modelId="{1C070E08-136D-4012-B8DC-AD7954EEA15A}" type="pres">
      <dgm:prSet presAssocID="{BFFC0FA1-C4CC-4799-9356-B6833F7E9661}" presName="childText" presStyleLbl="bgAcc1" presStyleIdx="14" presStyleCnt="16" custScaleX="341323" custScaleY="98756" custLinFactNeighborX="67481" custLinFactNeighborY="-9396">
        <dgm:presLayoutVars>
          <dgm:bulletEnabled val="1"/>
        </dgm:presLayoutVars>
      </dgm:prSet>
      <dgm:spPr/>
      <dgm:t>
        <a:bodyPr/>
        <a:lstStyle/>
        <a:p>
          <a:pPr rtl="1"/>
          <a:endParaRPr lang="ar-IQ"/>
        </a:p>
      </dgm:t>
    </dgm:pt>
    <dgm:pt modelId="{17883C22-EFB8-477C-B4FD-BC916D7266A2}" type="pres">
      <dgm:prSet presAssocID="{64F51553-64E9-4EF5-9989-5004DDCCAEB6}" presName="Name13" presStyleLbl="parChTrans1D2" presStyleIdx="15" presStyleCnt="16" custSzX="579042" custSzY="4247848"/>
      <dgm:spPr/>
      <dgm:t>
        <a:bodyPr/>
        <a:lstStyle/>
        <a:p>
          <a:pPr rtl="1"/>
          <a:endParaRPr lang="ar-IQ"/>
        </a:p>
      </dgm:t>
    </dgm:pt>
    <dgm:pt modelId="{E58E0F67-8791-4471-A225-D92A1DACFF51}" type="pres">
      <dgm:prSet presAssocID="{C6AD8DB8-8457-448D-9B2A-8A9981ADEDB9}" presName="childText" presStyleLbl="bgAcc1" presStyleIdx="15" presStyleCnt="16" custScaleX="341323" custScaleY="98756" custLinFactNeighborX="67481" custLinFactNeighborY="-5687">
        <dgm:presLayoutVars>
          <dgm:bulletEnabled val="1"/>
        </dgm:presLayoutVars>
      </dgm:prSet>
      <dgm:spPr/>
      <dgm:t>
        <a:bodyPr/>
        <a:lstStyle/>
        <a:p>
          <a:pPr rtl="1"/>
          <a:endParaRPr lang="ar-IQ"/>
        </a:p>
      </dgm:t>
    </dgm:pt>
    <dgm:pt modelId="{0DC14BB1-3B57-4EC6-B81C-95704F4C8F08}" type="pres">
      <dgm:prSet presAssocID="{D9F2E379-7649-4FCB-9968-DD36B41A8AA9}" presName="root" presStyleCnt="0"/>
      <dgm:spPr/>
    </dgm:pt>
    <dgm:pt modelId="{750EC83C-6FE5-47B8-BE38-D845B2AED08A}" type="pres">
      <dgm:prSet presAssocID="{D9F2E379-7649-4FCB-9968-DD36B41A8AA9}" presName="rootComposite" presStyleCnt="0"/>
      <dgm:spPr/>
    </dgm:pt>
    <dgm:pt modelId="{F0658E4C-CFE6-49E6-9DA7-8C76B0550B2A}" type="pres">
      <dgm:prSet presAssocID="{D9F2E379-7649-4FCB-9968-DD36B41A8AA9}" presName="rootText" presStyleLbl="node1" presStyleIdx="3" presStyleCnt="4" custScaleX="364265" custScaleY="98756" custLinFactNeighborX="-88034" custLinFactNeighborY="-21441"/>
      <dgm:spPr/>
      <dgm:t>
        <a:bodyPr/>
        <a:lstStyle/>
        <a:p>
          <a:pPr rtl="1"/>
          <a:endParaRPr lang="ar-IQ"/>
        </a:p>
      </dgm:t>
    </dgm:pt>
    <dgm:pt modelId="{2963498B-199A-4470-8E70-6C37D0D7459A}" type="pres">
      <dgm:prSet presAssocID="{D9F2E379-7649-4FCB-9968-DD36B41A8AA9}" presName="rootConnector" presStyleLbl="node1" presStyleIdx="3" presStyleCnt="4"/>
      <dgm:spPr/>
      <dgm:t>
        <a:bodyPr/>
        <a:lstStyle/>
        <a:p>
          <a:pPr rtl="1"/>
          <a:endParaRPr lang="ar-IQ"/>
        </a:p>
      </dgm:t>
    </dgm:pt>
    <dgm:pt modelId="{80F1FCE0-6F37-46AE-A1F3-704B955EEBAE}" type="pres">
      <dgm:prSet presAssocID="{D9F2E379-7649-4FCB-9968-DD36B41A8AA9}" presName="childShape" presStyleCnt="0"/>
      <dgm:spPr/>
    </dgm:pt>
  </dgm:ptLst>
  <dgm:cxnLst>
    <dgm:cxn modelId="{455ECBBE-3D8A-4181-8EB5-7A4B29EC8EB3}" type="presOf" srcId="{E1D8775F-7A8C-4734-988F-0268759E7FF9}" destId="{C8B64DCF-4A6A-470F-BFF1-076E164F05F1}" srcOrd="1" destOrd="0" presId="urn:microsoft.com/office/officeart/2005/8/layout/hierarchy3"/>
    <dgm:cxn modelId="{DC65017E-F547-413F-990C-F1CF58E80EDC}" srcId="{E1D8775F-7A8C-4734-988F-0268759E7FF9}" destId="{545EDE2B-11BA-43CB-ADBB-AA2805EFC2AA}" srcOrd="3" destOrd="0" parTransId="{78EE794F-A5F2-4BA5-AFEF-A084747C8800}" sibTransId="{58B7D335-EAC2-459A-853E-C9CB06CA718A}"/>
    <dgm:cxn modelId="{570BFE9C-1D35-4B1C-8B21-B972F90A7BD0}" srcId="{20E2A300-403F-45A0-B1E6-17A3EE16734E}" destId="{C6AD8DB8-8457-448D-9B2A-8A9981ADEDB9}" srcOrd="7" destOrd="0" parTransId="{64F51553-64E9-4EF5-9989-5004DDCCAEB6}" sibTransId="{64C97500-25BC-4BC5-B06B-9DCA21E060DD}"/>
    <dgm:cxn modelId="{A2C25E22-CE22-4A0B-A22F-0F3A2F715636}" srcId="{20E2A300-403F-45A0-B1E6-17A3EE16734E}" destId="{BFFC0FA1-C4CC-4799-9356-B6833F7E9661}" srcOrd="6" destOrd="0" parTransId="{EE2F3F5E-F8E8-4679-BA7C-AD8739E12A79}" sibTransId="{2B0D5A7F-91D1-49BF-BF35-9F43DF20896D}"/>
    <dgm:cxn modelId="{77373208-C2AF-414B-BAF4-0F460EE6D461}" srcId="{20E2A300-403F-45A0-B1E6-17A3EE16734E}" destId="{CF4F3BCB-6846-482C-8ACE-E0917A43AEF6}" srcOrd="1" destOrd="0" parTransId="{952AF93A-845D-4AB3-88B8-E40FB8CC9EFC}" sibTransId="{EDC2EDE8-9A7E-436F-8F53-1D09DABD81DD}"/>
    <dgm:cxn modelId="{DE013898-A558-4547-AD2E-4D1C4604542C}" type="presOf" srcId="{29841E26-24DE-4660-A38F-6D93DB118C45}" destId="{C1BABC4F-19D4-47E5-A232-8826C76136F1}" srcOrd="0" destOrd="0" presId="urn:microsoft.com/office/officeart/2005/8/layout/hierarchy3"/>
    <dgm:cxn modelId="{3FF65F71-1B5A-4D7D-B297-25D7646D54F5}" srcId="{20E2A300-403F-45A0-B1E6-17A3EE16734E}" destId="{B6C25EC0-F565-4E04-AEA8-80CB252A0850}" srcOrd="5" destOrd="0" parTransId="{1F0FCE98-944F-4575-A5A8-1CE048C7DB4B}" sibTransId="{EA924A70-C0CC-41CA-9BC2-4F27770566EF}"/>
    <dgm:cxn modelId="{2367CA40-B7BB-4252-A435-F76818191C3E}" type="presOf" srcId="{17F962D5-853E-4476-9B63-B4AAB97D8B05}" destId="{FE5E14D1-402B-4F2E-8618-A01CF4816AC5}" srcOrd="0" destOrd="0" presId="urn:microsoft.com/office/officeart/2005/8/layout/hierarchy3"/>
    <dgm:cxn modelId="{299B6C7B-8638-4A70-9F44-D5230158DAC6}" type="presOf" srcId="{630D7198-B663-4239-ACC9-37C6147C0E10}" destId="{7FE714B7-4C6D-4882-9737-98D21055A039}" srcOrd="0" destOrd="0" presId="urn:microsoft.com/office/officeart/2005/8/layout/hierarchy3"/>
    <dgm:cxn modelId="{BF1CEBC2-20EC-4393-BBA9-2B685418C587}" type="presOf" srcId="{826413D8-D142-4905-A995-66978179E377}" destId="{561E91BB-C709-4E49-BFBE-8E13D224ECF8}" srcOrd="0" destOrd="0" presId="urn:microsoft.com/office/officeart/2005/8/layout/hierarchy3"/>
    <dgm:cxn modelId="{D8A437C3-46BA-4587-BAF9-E5476C0AFC22}" type="presOf" srcId="{3D2506A0-A94F-4E01-B36A-CC919D87273C}" destId="{1201A5E7-6E0C-41F4-AF91-AD2B7A68B256}" srcOrd="0" destOrd="0" presId="urn:microsoft.com/office/officeart/2005/8/layout/hierarchy3"/>
    <dgm:cxn modelId="{5548BD49-DC79-47F4-A5C8-CCFC8FC5C204}" type="presOf" srcId="{77F898E9-0A50-4FC4-ACFC-C0253A733A88}" destId="{220E722D-46A3-4D58-9651-7EF2478DF520}" srcOrd="0" destOrd="0" presId="urn:microsoft.com/office/officeart/2005/8/layout/hierarchy3"/>
    <dgm:cxn modelId="{EB48A3C5-C8A5-43C4-81F0-E99713A93AD1}" srcId="{E1D8775F-7A8C-4734-988F-0268759E7FF9}" destId="{D3B10D4D-3B3A-4502-A464-4543EE15E1C0}" srcOrd="2" destOrd="0" parTransId="{3D2506A0-A94F-4E01-B36A-CC919D87273C}" sibTransId="{12419C61-1E3F-49D3-80C7-CC511E213D13}"/>
    <dgm:cxn modelId="{0703CB3A-CB08-4B9D-A8AF-7BBE0DA705AD}" srcId="{E1D8775F-7A8C-4734-988F-0268759E7FF9}" destId="{826413D8-D142-4905-A995-66978179E377}" srcOrd="7" destOrd="0" parTransId="{6266BC81-E888-496C-87E1-11E22DCD24D6}" sibTransId="{6F04D872-3FA0-480B-B5A5-4262E9D2A6D8}"/>
    <dgm:cxn modelId="{255F0DD5-8F61-44FD-8FDD-34453EBBA943}" type="presOf" srcId="{0B9B5D3E-E44B-41B8-A29F-CA8DDA49A43F}" destId="{EADB1373-1DEC-402A-B418-213BF4ED4453}" srcOrd="0" destOrd="0" presId="urn:microsoft.com/office/officeart/2005/8/layout/hierarchy3"/>
    <dgm:cxn modelId="{108E73F4-95C3-48B2-9E9B-48C5A724B176}" type="presOf" srcId="{3B788A9B-5CFF-4754-878C-0DC3EAD4C1A3}" destId="{63F8265C-1B30-4565-89FB-0938773CF114}" srcOrd="0" destOrd="0" presId="urn:microsoft.com/office/officeart/2005/8/layout/hierarchy3"/>
    <dgm:cxn modelId="{3618175C-7D06-4E70-B193-9868C2FCAD1F}" type="presOf" srcId="{00BB0484-920A-4FEF-9815-9DF625F6DE94}" destId="{3B03344A-4D7A-4DE7-9D40-9AA64D0444D7}" srcOrd="0" destOrd="0" presId="urn:microsoft.com/office/officeart/2005/8/layout/hierarchy3"/>
    <dgm:cxn modelId="{537DFE8F-B07B-4F5C-A4CE-C29BD2A086F1}" type="presOf" srcId="{D9F2E379-7649-4FCB-9968-DD36B41A8AA9}" destId="{F0658E4C-CFE6-49E6-9DA7-8C76B0550B2A}" srcOrd="0" destOrd="0" presId="urn:microsoft.com/office/officeart/2005/8/layout/hierarchy3"/>
    <dgm:cxn modelId="{88299211-1AF7-477D-A59B-CB46554E59FA}" type="presOf" srcId="{4FE732B0-8862-408E-AD9C-535A040E4057}" destId="{5268A2B4-401B-45A6-896C-F05B1C06EE73}" srcOrd="0" destOrd="0" presId="urn:microsoft.com/office/officeart/2005/8/layout/hierarchy3"/>
    <dgm:cxn modelId="{EFA5C27F-8D02-4865-8AA7-F8207DBD5422}" type="presOf" srcId="{630D7198-B663-4239-ACC9-37C6147C0E10}" destId="{98382F9A-8C1F-429F-8837-C4C78C4CAAD7}" srcOrd="1" destOrd="0" presId="urn:microsoft.com/office/officeart/2005/8/layout/hierarchy3"/>
    <dgm:cxn modelId="{835FF39F-3F3A-4FB6-8D8A-864FECC08308}" type="presOf" srcId="{EE2F3F5E-F8E8-4679-BA7C-AD8739E12A79}" destId="{C704A0A2-9B50-44D3-B397-AB5206E325F9}" srcOrd="0" destOrd="0" presId="urn:microsoft.com/office/officeart/2005/8/layout/hierarchy3"/>
    <dgm:cxn modelId="{18C939C9-A83D-441B-A5AF-1A3CEC92FB0B}" type="presOf" srcId="{99A18D67-BA1B-45A8-9C80-676FE08D0E44}" destId="{6F316E2B-84CE-49C2-A45E-0A13212216D2}" srcOrd="0" destOrd="0" presId="urn:microsoft.com/office/officeart/2005/8/layout/hierarchy3"/>
    <dgm:cxn modelId="{2F427833-DD6D-4017-A8E5-2B20C80D83F2}" type="presOf" srcId="{1BA187F5-3B44-4A88-9005-A1AFCB9FFA58}" destId="{732F11AD-CC6B-4DD9-9795-FF9B2CBC955C}" srcOrd="0" destOrd="0" presId="urn:microsoft.com/office/officeart/2005/8/layout/hierarchy3"/>
    <dgm:cxn modelId="{7994D2DE-CC24-4792-944C-54F0E8605AB5}" srcId="{20E2A300-403F-45A0-B1E6-17A3EE16734E}" destId="{2841B86E-5E5F-489D-A050-CD70DEBEEEB1}" srcOrd="4" destOrd="0" parTransId="{A019BEF8-8CC0-4AD1-A19B-35F92FE683F6}" sibTransId="{50786115-0353-454F-B7D5-86C37AE9BACA}"/>
    <dgm:cxn modelId="{69FE8CC2-2EAB-463A-B0B0-AC2B01DB6DC2}" type="presOf" srcId="{E1D8775F-7A8C-4734-988F-0268759E7FF9}" destId="{D00B1872-A9A9-4EC9-A05D-BBFD987C50DD}" srcOrd="0" destOrd="0" presId="urn:microsoft.com/office/officeart/2005/8/layout/hierarchy3"/>
    <dgm:cxn modelId="{AA0FF42D-8E96-4921-A482-9D6C6B8F53AD}" type="presOf" srcId="{6266BC81-E888-496C-87E1-11E22DCD24D6}" destId="{2990796C-9A4A-44DA-ABBD-0A2AB15AFFD6}" srcOrd="0" destOrd="0" presId="urn:microsoft.com/office/officeart/2005/8/layout/hierarchy3"/>
    <dgm:cxn modelId="{339C3F21-3BA7-4549-B47D-D75DF4CE47DC}" srcId="{D13759F2-2489-4C55-9793-54D391C8CA65}" destId="{D9F2E379-7649-4FCB-9968-DD36B41A8AA9}" srcOrd="3" destOrd="0" parTransId="{702D2936-12D7-44D9-8A6C-080A8354CC03}" sibTransId="{ED91B69C-2C87-45C4-BEC1-00325C00017D}"/>
    <dgm:cxn modelId="{AD9B5D14-6DB8-43B2-843F-AFCC1D30CC3B}" type="presOf" srcId="{D9F2E379-7649-4FCB-9968-DD36B41A8AA9}" destId="{2963498B-199A-4470-8E70-6C37D0D7459A}" srcOrd="1" destOrd="0" presId="urn:microsoft.com/office/officeart/2005/8/layout/hierarchy3"/>
    <dgm:cxn modelId="{CCC3E171-2545-4ABA-BA1B-82B97D1C1EB4}" type="presOf" srcId="{D3EF4E5C-9A45-40F1-B5B5-48DE60E95482}" destId="{8E35E310-BEA7-4DEA-9B49-9D17C226C2BA}" srcOrd="0" destOrd="0" presId="urn:microsoft.com/office/officeart/2005/8/layout/hierarchy3"/>
    <dgm:cxn modelId="{35A99BA8-351F-40EA-80FF-78A285D9D37E}" srcId="{E1D8775F-7A8C-4734-988F-0268759E7FF9}" destId="{4FE732B0-8862-408E-AD9C-535A040E4057}" srcOrd="0" destOrd="0" parTransId="{1BA187F5-3B44-4A88-9005-A1AFCB9FFA58}" sibTransId="{E4CA4BCB-2994-4712-AAAE-9C1DEC181E4F}"/>
    <dgm:cxn modelId="{1FC6D1FA-C8C7-4C62-8AF1-CDFE638DDFDC}" type="presOf" srcId="{7B8127BC-0790-4757-BDE5-A0B3A98B1B68}" destId="{F2E25FAA-A39C-4AFD-959E-659B786619A6}" srcOrd="0" destOrd="0" presId="urn:microsoft.com/office/officeart/2005/8/layout/hierarchy3"/>
    <dgm:cxn modelId="{74414287-3E5C-49F6-AA12-1131952597FE}" type="presOf" srcId="{BFFC0FA1-C4CC-4799-9356-B6833F7E9661}" destId="{1C070E08-136D-4012-B8DC-AD7954EEA15A}" srcOrd="0" destOrd="0" presId="urn:microsoft.com/office/officeart/2005/8/layout/hierarchy3"/>
    <dgm:cxn modelId="{6FC40D0E-74E9-4743-BF72-E3805BAAF137}" type="presOf" srcId="{545EDE2B-11BA-43CB-ADBB-AA2805EFC2AA}" destId="{32843902-2E11-4483-B87D-CC53543F9C81}" srcOrd="0" destOrd="0" presId="urn:microsoft.com/office/officeart/2005/8/layout/hierarchy3"/>
    <dgm:cxn modelId="{87AD7065-B490-46DA-BFBD-2A9BD3B84D75}" srcId="{20E2A300-403F-45A0-B1E6-17A3EE16734E}" destId="{D3EF4E5C-9A45-40F1-B5B5-48DE60E95482}" srcOrd="0" destOrd="0" parTransId="{C6EFBD33-D2B7-4DB4-B9E0-616C71B30DAB}" sibTransId="{7A44E2DB-4B72-427F-8DD1-C0248DAC7A29}"/>
    <dgm:cxn modelId="{E91238B3-403C-4F6E-9CBE-03ABA57C6605}" type="presOf" srcId="{1F0FCE98-944F-4575-A5A8-1CE048C7DB4B}" destId="{95A82412-A738-457C-9A89-940CD39AF1DA}" srcOrd="0" destOrd="0" presId="urn:microsoft.com/office/officeart/2005/8/layout/hierarchy3"/>
    <dgm:cxn modelId="{05A5739A-98A7-4C15-9E5A-D5ABC3146864}" type="presOf" srcId="{2841B86E-5E5F-489D-A050-CD70DEBEEEB1}" destId="{D304E2B3-AE72-4F00-A6D2-E39D4C7DF215}" srcOrd="0" destOrd="0" presId="urn:microsoft.com/office/officeart/2005/8/layout/hierarchy3"/>
    <dgm:cxn modelId="{C5AA8062-587A-435B-A258-E84F7EF0C586}" type="presOf" srcId="{1AD58BE3-6580-4A68-A0C4-615F01FC2F00}" destId="{95AC730D-A3EB-440F-988D-0DAEDC3E83F3}" srcOrd="0" destOrd="0" presId="urn:microsoft.com/office/officeart/2005/8/layout/hierarchy3"/>
    <dgm:cxn modelId="{B12CF90E-2612-4B06-9B08-52BB20E59422}" srcId="{20E2A300-403F-45A0-B1E6-17A3EE16734E}" destId="{0B9B5D3E-E44B-41B8-A29F-CA8DDA49A43F}" srcOrd="3" destOrd="0" parTransId="{D4B13D07-0646-4CDA-B87E-C7DC89DC457A}" sibTransId="{206D90D3-B5A6-4DE6-A6F4-E470C43E5F09}"/>
    <dgm:cxn modelId="{41CB93E1-EDB1-409F-96AC-6896A1B9E38D}" srcId="{E1D8775F-7A8C-4734-988F-0268759E7FF9}" destId="{8B37486F-F932-4CAA-82AD-76EFEDB0E1D3}" srcOrd="1" destOrd="0" parTransId="{3B788A9B-5CFF-4754-878C-0DC3EAD4C1A3}" sibTransId="{7FB70AEE-EC21-4DCF-8373-B082C110DC62}"/>
    <dgm:cxn modelId="{8E96AA9E-FD9A-4D70-BDC0-9CF3A8FC9E78}" type="presOf" srcId="{CF4F3BCB-6846-482C-8ACE-E0917A43AEF6}" destId="{47BE9870-8292-4C26-B47B-ABFF5E3B5928}" srcOrd="0" destOrd="0" presId="urn:microsoft.com/office/officeart/2005/8/layout/hierarchy3"/>
    <dgm:cxn modelId="{27BE4705-3433-44F3-B541-08821B044D71}" type="presOf" srcId="{D13759F2-2489-4C55-9793-54D391C8CA65}" destId="{227E33A2-B405-4C7D-9AD8-CD7A58DA63D1}" srcOrd="0" destOrd="0" presId="urn:microsoft.com/office/officeart/2005/8/layout/hierarchy3"/>
    <dgm:cxn modelId="{119B4B3C-E61F-40C3-9A50-14D0E8F62BD2}" type="presOf" srcId="{537EEC90-1874-464E-88FE-D34F5D0150EF}" destId="{4A74526F-C213-4507-AC28-08D77DE337EF}" srcOrd="0" destOrd="0" presId="urn:microsoft.com/office/officeart/2005/8/layout/hierarchy3"/>
    <dgm:cxn modelId="{113502EF-337B-4534-9296-3580B0CFA924}" type="presOf" srcId="{B6C25EC0-F565-4E04-AEA8-80CB252A0850}" destId="{88AD8CD9-0808-4CFF-9E8B-34408B90F918}" srcOrd="0" destOrd="0" presId="urn:microsoft.com/office/officeart/2005/8/layout/hierarchy3"/>
    <dgm:cxn modelId="{9611C44C-ABE4-4131-8E04-5A642FAFAFFC}" type="presOf" srcId="{20E2A300-403F-45A0-B1E6-17A3EE16734E}" destId="{45CF38F2-DF89-4E82-ADFE-4D01BF30411D}" srcOrd="1" destOrd="0" presId="urn:microsoft.com/office/officeart/2005/8/layout/hierarchy3"/>
    <dgm:cxn modelId="{7584156A-DB71-4040-84DF-051CC20B42D8}" srcId="{D13759F2-2489-4C55-9793-54D391C8CA65}" destId="{630D7198-B663-4239-ACC9-37C6147C0E10}" srcOrd="1" destOrd="0" parTransId="{232020A5-F7D6-47B0-A27E-57A000B454EC}" sibTransId="{096BF537-447A-4714-AA28-C1F9B52B64E7}"/>
    <dgm:cxn modelId="{B35911AF-5595-4FDA-AB12-DDFB94742C30}" type="presOf" srcId="{78EE794F-A5F2-4BA5-AFEF-A084747C8800}" destId="{5BDC444E-B3C2-4A12-9E21-EC61A9331E71}" srcOrd="0" destOrd="0" presId="urn:microsoft.com/office/officeart/2005/8/layout/hierarchy3"/>
    <dgm:cxn modelId="{F978061A-C6CE-46B9-9DA1-437074D0C273}" type="presOf" srcId="{D3B10D4D-3B3A-4502-A464-4543EE15E1C0}" destId="{6707F326-A96C-4A14-A649-03A715F46575}" srcOrd="0" destOrd="0" presId="urn:microsoft.com/office/officeart/2005/8/layout/hierarchy3"/>
    <dgm:cxn modelId="{430D3526-4653-44D7-9859-B1899E65633B}" srcId="{D13759F2-2489-4C55-9793-54D391C8CA65}" destId="{E1D8775F-7A8C-4734-988F-0268759E7FF9}" srcOrd="0" destOrd="0" parTransId="{B3A5AAAF-02D1-4795-A14C-5A880EE7BDF7}" sibTransId="{8C2DF6BF-86D3-4BF8-8C4C-D315155DA323}"/>
    <dgm:cxn modelId="{C869A69F-EE63-4619-ACE0-15FB6F05FF3D}" type="presOf" srcId="{20E2A300-403F-45A0-B1E6-17A3EE16734E}" destId="{31DEA402-404D-4A70-8C27-E60A25026DC0}" srcOrd="0" destOrd="0" presId="urn:microsoft.com/office/officeart/2005/8/layout/hierarchy3"/>
    <dgm:cxn modelId="{4A826CAB-B616-45E6-BE59-0BA293822974}" type="presOf" srcId="{952AF93A-845D-4AB3-88B8-E40FB8CC9EFC}" destId="{766CA829-0D8A-4026-A7BE-4834DA416C12}" srcOrd="0" destOrd="0" presId="urn:microsoft.com/office/officeart/2005/8/layout/hierarchy3"/>
    <dgm:cxn modelId="{7059E332-0DEE-4DD9-A05A-4962F0C5A040}" type="presOf" srcId="{C6EFBD33-D2B7-4DB4-B9E0-616C71B30DAB}" destId="{39405B77-20F0-447B-B46C-6E2287524FAA}" srcOrd="0" destOrd="0" presId="urn:microsoft.com/office/officeart/2005/8/layout/hierarchy3"/>
    <dgm:cxn modelId="{A61C5EFF-FC87-4929-826F-3643336CB145}" type="presOf" srcId="{C6AD8DB8-8457-448D-9B2A-8A9981ADEDB9}" destId="{E58E0F67-8791-4471-A225-D92A1DACFF51}" srcOrd="0" destOrd="0" presId="urn:microsoft.com/office/officeart/2005/8/layout/hierarchy3"/>
    <dgm:cxn modelId="{E0C4A202-36F1-47BF-90E3-42BA4D3035F4}" type="presOf" srcId="{A019BEF8-8CC0-4AD1-A19B-35F92FE683F6}" destId="{F13B148B-5338-4E1E-9A59-5C431DF4CB7E}" srcOrd="0" destOrd="0" presId="urn:microsoft.com/office/officeart/2005/8/layout/hierarchy3"/>
    <dgm:cxn modelId="{1FF94D6C-13DD-4892-9C80-FD801EB6DBE7}" srcId="{D13759F2-2489-4C55-9793-54D391C8CA65}" destId="{20E2A300-403F-45A0-B1E6-17A3EE16734E}" srcOrd="2" destOrd="0" parTransId="{62DB31AF-893B-4D1D-BA18-6427DF52E183}" sibTransId="{85923AE7-B9A5-450A-A97D-A85CBD8B67FD}"/>
    <dgm:cxn modelId="{D6C3EF3D-805F-4E40-851F-14EE9F0AA9AE}" srcId="{E1D8775F-7A8C-4734-988F-0268759E7FF9}" destId="{99A18D67-BA1B-45A8-9C80-676FE08D0E44}" srcOrd="4" destOrd="0" parTransId="{7B8127BC-0790-4757-BDE5-A0B3A98B1B68}" sibTransId="{E2A2FD63-AF53-447B-BFB3-E1DFE47014E2}"/>
    <dgm:cxn modelId="{389982BE-73EF-4946-908D-0FA5D185132A}" type="presOf" srcId="{8B37486F-F932-4CAA-82AD-76EFEDB0E1D3}" destId="{40E90B76-AB19-4FE0-95CF-41540D7419F5}" srcOrd="0" destOrd="0" presId="urn:microsoft.com/office/officeart/2005/8/layout/hierarchy3"/>
    <dgm:cxn modelId="{C9D3BAD5-E0B2-449B-947F-AB31771BB42A}" type="presOf" srcId="{64F51553-64E9-4EF5-9989-5004DDCCAEB6}" destId="{17883C22-EFB8-477C-B4FD-BC916D7266A2}" srcOrd="0" destOrd="0" presId="urn:microsoft.com/office/officeart/2005/8/layout/hierarchy3"/>
    <dgm:cxn modelId="{2B9660FB-B081-4021-8ED7-3186B0687C5A}" srcId="{20E2A300-403F-45A0-B1E6-17A3EE16734E}" destId="{17F962D5-853E-4476-9B63-B4AAB97D8B05}" srcOrd="2" destOrd="0" parTransId="{537EEC90-1874-464E-88FE-D34F5D0150EF}" sibTransId="{043FCA13-E43C-45C3-A39E-8DBE17D76623}"/>
    <dgm:cxn modelId="{64FC1BA1-2BF0-4B77-A70F-320E72B31304}" srcId="{E1D8775F-7A8C-4734-988F-0268759E7FF9}" destId="{1AD58BE3-6580-4A68-A0C4-615F01FC2F00}" srcOrd="5" destOrd="0" parTransId="{00BB0484-920A-4FEF-9815-9DF625F6DE94}" sibTransId="{6DE4A278-2CBD-40CF-AAAC-E6AC8DD6A6B1}"/>
    <dgm:cxn modelId="{806249D0-42BC-455C-B524-95AE9E63259A}" type="presOf" srcId="{D4B13D07-0646-4CDA-B87E-C7DC89DC457A}" destId="{6AB67961-2580-46EB-9BA1-8EE38C9B7335}" srcOrd="0" destOrd="0" presId="urn:microsoft.com/office/officeart/2005/8/layout/hierarchy3"/>
    <dgm:cxn modelId="{7D2C71F6-B617-4F2B-972B-44BCE37B9659}" srcId="{E1D8775F-7A8C-4734-988F-0268759E7FF9}" destId="{29841E26-24DE-4660-A38F-6D93DB118C45}" srcOrd="6" destOrd="0" parTransId="{77F898E9-0A50-4FC4-ACFC-C0253A733A88}" sibTransId="{4A6F8268-0507-4862-9FC5-9F0E2A42FE23}"/>
    <dgm:cxn modelId="{58078384-2054-4FD7-9DE8-B2273D321DFC}" type="presParOf" srcId="{227E33A2-B405-4C7D-9AD8-CD7A58DA63D1}" destId="{D494E6D2-9E5D-4DFE-8950-A7BECD8ED425}" srcOrd="0" destOrd="0" presId="urn:microsoft.com/office/officeart/2005/8/layout/hierarchy3"/>
    <dgm:cxn modelId="{BDF629DD-E031-4AD8-AE64-8B8F58C09CC5}" type="presParOf" srcId="{D494E6D2-9E5D-4DFE-8950-A7BECD8ED425}" destId="{9DB9BFB0-7B52-4F0E-AE74-714DC7169267}" srcOrd="0" destOrd="0" presId="urn:microsoft.com/office/officeart/2005/8/layout/hierarchy3"/>
    <dgm:cxn modelId="{6D2B0029-4DEF-4C76-9109-72B14CE8FFD2}" type="presParOf" srcId="{9DB9BFB0-7B52-4F0E-AE74-714DC7169267}" destId="{D00B1872-A9A9-4EC9-A05D-BBFD987C50DD}" srcOrd="0" destOrd="0" presId="urn:microsoft.com/office/officeart/2005/8/layout/hierarchy3"/>
    <dgm:cxn modelId="{B82E72F7-E1B1-43DA-A84F-1B75767B851E}" type="presParOf" srcId="{9DB9BFB0-7B52-4F0E-AE74-714DC7169267}" destId="{C8B64DCF-4A6A-470F-BFF1-076E164F05F1}" srcOrd="1" destOrd="0" presId="urn:microsoft.com/office/officeart/2005/8/layout/hierarchy3"/>
    <dgm:cxn modelId="{332DCCC7-7DCF-4283-A43E-DFE53A24312B}" type="presParOf" srcId="{D494E6D2-9E5D-4DFE-8950-A7BECD8ED425}" destId="{D7B7C8F3-CC3F-4465-A8E9-070734EAC7FE}" srcOrd="1" destOrd="0" presId="urn:microsoft.com/office/officeart/2005/8/layout/hierarchy3"/>
    <dgm:cxn modelId="{6FD652DF-173A-43F6-9300-27263E26BE12}" type="presParOf" srcId="{D7B7C8F3-CC3F-4465-A8E9-070734EAC7FE}" destId="{732F11AD-CC6B-4DD9-9795-FF9B2CBC955C}" srcOrd="0" destOrd="0" presId="urn:microsoft.com/office/officeart/2005/8/layout/hierarchy3"/>
    <dgm:cxn modelId="{439BDD21-F541-4EE0-891A-E58280F9B83E}" type="presParOf" srcId="{D7B7C8F3-CC3F-4465-A8E9-070734EAC7FE}" destId="{5268A2B4-401B-45A6-896C-F05B1C06EE73}" srcOrd="1" destOrd="0" presId="urn:microsoft.com/office/officeart/2005/8/layout/hierarchy3"/>
    <dgm:cxn modelId="{0E2F4D59-354D-4309-8BA0-94BE28F98977}" type="presParOf" srcId="{D7B7C8F3-CC3F-4465-A8E9-070734EAC7FE}" destId="{63F8265C-1B30-4565-89FB-0938773CF114}" srcOrd="2" destOrd="0" presId="urn:microsoft.com/office/officeart/2005/8/layout/hierarchy3"/>
    <dgm:cxn modelId="{B472D349-016C-4E47-8D58-9C255B8193A1}" type="presParOf" srcId="{D7B7C8F3-CC3F-4465-A8E9-070734EAC7FE}" destId="{40E90B76-AB19-4FE0-95CF-41540D7419F5}" srcOrd="3" destOrd="0" presId="urn:microsoft.com/office/officeart/2005/8/layout/hierarchy3"/>
    <dgm:cxn modelId="{3D8D86CF-D3DE-4599-A64B-2F7FA9602A55}" type="presParOf" srcId="{D7B7C8F3-CC3F-4465-A8E9-070734EAC7FE}" destId="{1201A5E7-6E0C-41F4-AF91-AD2B7A68B256}" srcOrd="4" destOrd="0" presId="urn:microsoft.com/office/officeart/2005/8/layout/hierarchy3"/>
    <dgm:cxn modelId="{AFB43F56-A0BE-4D1A-BE13-8FF060DC9AE3}" type="presParOf" srcId="{D7B7C8F3-CC3F-4465-A8E9-070734EAC7FE}" destId="{6707F326-A96C-4A14-A649-03A715F46575}" srcOrd="5" destOrd="0" presId="urn:microsoft.com/office/officeart/2005/8/layout/hierarchy3"/>
    <dgm:cxn modelId="{5664E581-0EC7-449E-BF3A-DA32B464D8D4}" type="presParOf" srcId="{D7B7C8F3-CC3F-4465-A8E9-070734EAC7FE}" destId="{5BDC444E-B3C2-4A12-9E21-EC61A9331E71}" srcOrd="6" destOrd="0" presId="urn:microsoft.com/office/officeart/2005/8/layout/hierarchy3"/>
    <dgm:cxn modelId="{0FED8047-78CD-4D2E-B514-D45F5E4DBE12}" type="presParOf" srcId="{D7B7C8F3-CC3F-4465-A8E9-070734EAC7FE}" destId="{32843902-2E11-4483-B87D-CC53543F9C81}" srcOrd="7" destOrd="0" presId="urn:microsoft.com/office/officeart/2005/8/layout/hierarchy3"/>
    <dgm:cxn modelId="{E9F913FF-6A36-42C6-BC34-C058A7BEBD6B}" type="presParOf" srcId="{D7B7C8F3-CC3F-4465-A8E9-070734EAC7FE}" destId="{F2E25FAA-A39C-4AFD-959E-659B786619A6}" srcOrd="8" destOrd="0" presId="urn:microsoft.com/office/officeart/2005/8/layout/hierarchy3"/>
    <dgm:cxn modelId="{7949AA2F-7EDA-4623-A594-45631E0805F3}" type="presParOf" srcId="{D7B7C8F3-CC3F-4465-A8E9-070734EAC7FE}" destId="{6F316E2B-84CE-49C2-A45E-0A13212216D2}" srcOrd="9" destOrd="0" presId="urn:microsoft.com/office/officeart/2005/8/layout/hierarchy3"/>
    <dgm:cxn modelId="{DF6C459C-CF6E-438F-8A74-D681F4932A2B}" type="presParOf" srcId="{D7B7C8F3-CC3F-4465-A8E9-070734EAC7FE}" destId="{3B03344A-4D7A-4DE7-9D40-9AA64D0444D7}" srcOrd="10" destOrd="0" presId="urn:microsoft.com/office/officeart/2005/8/layout/hierarchy3"/>
    <dgm:cxn modelId="{402B2391-E9A9-472D-A57E-8AABB989FBD2}" type="presParOf" srcId="{D7B7C8F3-CC3F-4465-A8E9-070734EAC7FE}" destId="{95AC730D-A3EB-440F-988D-0DAEDC3E83F3}" srcOrd="11" destOrd="0" presId="urn:microsoft.com/office/officeart/2005/8/layout/hierarchy3"/>
    <dgm:cxn modelId="{EB6B9A22-347F-461B-B1A9-295371F5B874}" type="presParOf" srcId="{D7B7C8F3-CC3F-4465-A8E9-070734EAC7FE}" destId="{220E722D-46A3-4D58-9651-7EF2478DF520}" srcOrd="12" destOrd="0" presId="urn:microsoft.com/office/officeart/2005/8/layout/hierarchy3"/>
    <dgm:cxn modelId="{88D92314-FF40-41C1-83A4-C93C4FD54C8B}" type="presParOf" srcId="{D7B7C8F3-CC3F-4465-A8E9-070734EAC7FE}" destId="{C1BABC4F-19D4-47E5-A232-8826C76136F1}" srcOrd="13" destOrd="0" presId="urn:microsoft.com/office/officeart/2005/8/layout/hierarchy3"/>
    <dgm:cxn modelId="{014F4AB4-7B5B-4EF7-B754-BC36581ADE09}" type="presParOf" srcId="{D7B7C8F3-CC3F-4465-A8E9-070734EAC7FE}" destId="{2990796C-9A4A-44DA-ABBD-0A2AB15AFFD6}" srcOrd="14" destOrd="0" presId="urn:microsoft.com/office/officeart/2005/8/layout/hierarchy3"/>
    <dgm:cxn modelId="{545B78AA-2EEA-47F6-80DC-3E0865D50DAE}" type="presParOf" srcId="{D7B7C8F3-CC3F-4465-A8E9-070734EAC7FE}" destId="{561E91BB-C709-4E49-BFBE-8E13D224ECF8}" srcOrd="15" destOrd="0" presId="urn:microsoft.com/office/officeart/2005/8/layout/hierarchy3"/>
    <dgm:cxn modelId="{8DD88407-AF39-400C-8742-C2D24A9F87EB}" type="presParOf" srcId="{227E33A2-B405-4C7D-9AD8-CD7A58DA63D1}" destId="{D967139F-00B2-4CB7-B391-5835EA204633}" srcOrd="1" destOrd="0" presId="urn:microsoft.com/office/officeart/2005/8/layout/hierarchy3"/>
    <dgm:cxn modelId="{339EA925-E72C-4923-89EF-55A5A892B2F5}" type="presParOf" srcId="{D967139F-00B2-4CB7-B391-5835EA204633}" destId="{B7B01ABB-2A28-4628-94E9-0CC9C129A453}" srcOrd="0" destOrd="0" presId="urn:microsoft.com/office/officeart/2005/8/layout/hierarchy3"/>
    <dgm:cxn modelId="{7011B493-A1BD-4236-A77F-3513C6A559BA}" type="presParOf" srcId="{B7B01ABB-2A28-4628-94E9-0CC9C129A453}" destId="{7FE714B7-4C6D-4882-9737-98D21055A039}" srcOrd="0" destOrd="0" presId="urn:microsoft.com/office/officeart/2005/8/layout/hierarchy3"/>
    <dgm:cxn modelId="{87B3522F-366F-4BB6-A839-C46170990C1B}" type="presParOf" srcId="{B7B01ABB-2A28-4628-94E9-0CC9C129A453}" destId="{98382F9A-8C1F-429F-8837-C4C78C4CAAD7}" srcOrd="1" destOrd="0" presId="urn:microsoft.com/office/officeart/2005/8/layout/hierarchy3"/>
    <dgm:cxn modelId="{2F2751F3-5001-4D8F-8932-46D18D117862}" type="presParOf" srcId="{D967139F-00B2-4CB7-B391-5835EA204633}" destId="{F361CA2C-32B1-4662-AAEF-6CE1A22A5611}" srcOrd="1" destOrd="0" presId="urn:microsoft.com/office/officeart/2005/8/layout/hierarchy3"/>
    <dgm:cxn modelId="{FDC377EB-76B9-457A-8ECD-DEAD9F15391C}" type="presParOf" srcId="{227E33A2-B405-4C7D-9AD8-CD7A58DA63D1}" destId="{993BB430-5ABC-4BFF-A57A-D12CD9144F95}" srcOrd="2" destOrd="0" presId="urn:microsoft.com/office/officeart/2005/8/layout/hierarchy3"/>
    <dgm:cxn modelId="{4790C3E1-B4BD-4C94-ABDA-9DFCF030CBDB}" type="presParOf" srcId="{993BB430-5ABC-4BFF-A57A-D12CD9144F95}" destId="{263975B6-F6E3-4607-B859-34FED516CD87}" srcOrd="0" destOrd="0" presId="urn:microsoft.com/office/officeart/2005/8/layout/hierarchy3"/>
    <dgm:cxn modelId="{5370DBD9-CCC9-4204-827B-628DFC7842FC}" type="presParOf" srcId="{263975B6-F6E3-4607-B859-34FED516CD87}" destId="{31DEA402-404D-4A70-8C27-E60A25026DC0}" srcOrd="0" destOrd="0" presId="urn:microsoft.com/office/officeart/2005/8/layout/hierarchy3"/>
    <dgm:cxn modelId="{3D34608E-C35D-4565-ABF0-0CC2D59D9C80}" type="presParOf" srcId="{263975B6-F6E3-4607-B859-34FED516CD87}" destId="{45CF38F2-DF89-4E82-ADFE-4D01BF30411D}" srcOrd="1" destOrd="0" presId="urn:microsoft.com/office/officeart/2005/8/layout/hierarchy3"/>
    <dgm:cxn modelId="{730E6A51-51C1-47B9-A5BA-B78C33A73161}" type="presParOf" srcId="{993BB430-5ABC-4BFF-A57A-D12CD9144F95}" destId="{315048A6-8645-4235-8806-49E612CDB772}" srcOrd="1" destOrd="0" presId="urn:microsoft.com/office/officeart/2005/8/layout/hierarchy3"/>
    <dgm:cxn modelId="{071C1D35-E210-4895-9DD8-BD3E8708521D}" type="presParOf" srcId="{315048A6-8645-4235-8806-49E612CDB772}" destId="{39405B77-20F0-447B-B46C-6E2287524FAA}" srcOrd="0" destOrd="0" presId="urn:microsoft.com/office/officeart/2005/8/layout/hierarchy3"/>
    <dgm:cxn modelId="{BB6DCEE9-A325-465A-A8D9-224FA3D1E283}" type="presParOf" srcId="{315048A6-8645-4235-8806-49E612CDB772}" destId="{8E35E310-BEA7-4DEA-9B49-9D17C226C2BA}" srcOrd="1" destOrd="0" presId="urn:microsoft.com/office/officeart/2005/8/layout/hierarchy3"/>
    <dgm:cxn modelId="{B4418054-3729-4D03-9CC1-610924387A29}" type="presParOf" srcId="{315048A6-8645-4235-8806-49E612CDB772}" destId="{766CA829-0D8A-4026-A7BE-4834DA416C12}" srcOrd="2" destOrd="0" presId="urn:microsoft.com/office/officeart/2005/8/layout/hierarchy3"/>
    <dgm:cxn modelId="{E675D458-5D4E-4D82-A64F-88629D83EAFF}" type="presParOf" srcId="{315048A6-8645-4235-8806-49E612CDB772}" destId="{47BE9870-8292-4C26-B47B-ABFF5E3B5928}" srcOrd="3" destOrd="0" presId="urn:microsoft.com/office/officeart/2005/8/layout/hierarchy3"/>
    <dgm:cxn modelId="{97CDED1E-8E00-4000-B0E4-8EF9DEA02A1D}" type="presParOf" srcId="{315048A6-8645-4235-8806-49E612CDB772}" destId="{4A74526F-C213-4507-AC28-08D77DE337EF}" srcOrd="4" destOrd="0" presId="urn:microsoft.com/office/officeart/2005/8/layout/hierarchy3"/>
    <dgm:cxn modelId="{87BCA40C-2731-4A8C-88A7-70BEDFE77128}" type="presParOf" srcId="{315048A6-8645-4235-8806-49E612CDB772}" destId="{FE5E14D1-402B-4F2E-8618-A01CF4816AC5}" srcOrd="5" destOrd="0" presId="urn:microsoft.com/office/officeart/2005/8/layout/hierarchy3"/>
    <dgm:cxn modelId="{A585F1BF-BDA4-48D6-96BB-3E4672B4A13F}" type="presParOf" srcId="{315048A6-8645-4235-8806-49E612CDB772}" destId="{6AB67961-2580-46EB-9BA1-8EE38C9B7335}" srcOrd="6" destOrd="0" presId="urn:microsoft.com/office/officeart/2005/8/layout/hierarchy3"/>
    <dgm:cxn modelId="{FDC1FAE7-41F4-4514-AA1C-2BF80EF8275B}" type="presParOf" srcId="{315048A6-8645-4235-8806-49E612CDB772}" destId="{EADB1373-1DEC-402A-B418-213BF4ED4453}" srcOrd="7" destOrd="0" presId="urn:microsoft.com/office/officeart/2005/8/layout/hierarchy3"/>
    <dgm:cxn modelId="{75F134D4-9AD9-43BE-B503-506CB5B3568C}" type="presParOf" srcId="{315048A6-8645-4235-8806-49E612CDB772}" destId="{F13B148B-5338-4E1E-9A59-5C431DF4CB7E}" srcOrd="8" destOrd="0" presId="urn:microsoft.com/office/officeart/2005/8/layout/hierarchy3"/>
    <dgm:cxn modelId="{725009E8-189D-4C8D-82E9-1F03887BD09B}" type="presParOf" srcId="{315048A6-8645-4235-8806-49E612CDB772}" destId="{D304E2B3-AE72-4F00-A6D2-E39D4C7DF215}" srcOrd="9" destOrd="0" presId="urn:microsoft.com/office/officeart/2005/8/layout/hierarchy3"/>
    <dgm:cxn modelId="{BE4EC454-1C76-4724-ABF9-2C9BB2EF5456}" type="presParOf" srcId="{315048A6-8645-4235-8806-49E612CDB772}" destId="{95A82412-A738-457C-9A89-940CD39AF1DA}" srcOrd="10" destOrd="0" presId="urn:microsoft.com/office/officeart/2005/8/layout/hierarchy3"/>
    <dgm:cxn modelId="{5A31F913-EA10-4FEB-B77A-954E34DC8DEA}" type="presParOf" srcId="{315048A6-8645-4235-8806-49E612CDB772}" destId="{88AD8CD9-0808-4CFF-9E8B-34408B90F918}" srcOrd="11" destOrd="0" presId="urn:microsoft.com/office/officeart/2005/8/layout/hierarchy3"/>
    <dgm:cxn modelId="{9781AA22-DA3B-484D-B5E4-EEE9BABC93C5}" type="presParOf" srcId="{315048A6-8645-4235-8806-49E612CDB772}" destId="{C704A0A2-9B50-44D3-B397-AB5206E325F9}" srcOrd="12" destOrd="0" presId="urn:microsoft.com/office/officeart/2005/8/layout/hierarchy3"/>
    <dgm:cxn modelId="{5CCAB987-68E1-43A1-B59A-6B14FC9CB70F}" type="presParOf" srcId="{315048A6-8645-4235-8806-49E612CDB772}" destId="{1C070E08-136D-4012-B8DC-AD7954EEA15A}" srcOrd="13" destOrd="0" presId="urn:microsoft.com/office/officeart/2005/8/layout/hierarchy3"/>
    <dgm:cxn modelId="{4E548800-6F8B-4F8A-9A41-4B3A8ED24AC5}" type="presParOf" srcId="{315048A6-8645-4235-8806-49E612CDB772}" destId="{17883C22-EFB8-477C-B4FD-BC916D7266A2}" srcOrd="14" destOrd="0" presId="urn:microsoft.com/office/officeart/2005/8/layout/hierarchy3"/>
    <dgm:cxn modelId="{955905E2-6A20-4788-B4A8-84ADD599396D}" type="presParOf" srcId="{315048A6-8645-4235-8806-49E612CDB772}" destId="{E58E0F67-8791-4471-A225-D92A1DACFF51}" srcOrd="15" destOrd="0" presId="urn:microsoft.com/office/officeart/2005/8/layout/hierarchy3"/>
    <dgm:cxn modelId="{B46B121D-78DF-4AA1-947A-8EF903D49B37}" type="presParOf" srcId="{227E33A2-B405-4C7D-9AD8-CD7A58DA63D1}" destId="{0DC14BB1-3B57-4EC6-B81C-95704F4C8F08}" srcOrd="3" destOrd="0" presId="urn:microsoft.com/office/officeart/2005/8/layout/hierarchy3"/>
    <dgm:cxn modelId="{D7B89E63-C9D1-4BA8-8E60-0D8AB10EFB7C}" type="presParOf" srcId="{0DC14BB1-3B57-4EC6-B81C-95704F4C8F08}" destId="{750EC83C-6FE5-47B8-BE38-D845B2AED08A}" srcOrd="0" destOrd="0" presId="urn:microsoft.com/office/officeart/2005/8/layout/hierarchy3"/>
    <dgm:cxn modelId="{0BDFA3EB-3B45-4C2A-BF0D-759903B2F204}" type="presParOf" srcId="{750EC83C-6FE5-47B8-BE38-D845B2AED08A}" destId="{F0658E4C-CFE6-49E6-9DA7-8C76B0550B2A}" srcOrd="0" destOrd="0" presId="urn:microsoft.com/office/officeart/2005/8/layout/hierarchy3"/>
    <dgm:cxn modelId="{57BED17E-15E2-48F5-894D-6A5CEF5AFFE2}" type="presParOf" srcId="{750EC83C-6FE5-47B8-BE38-D845B2AED08A}" destId="{2963498B-199A-4470-8E70-6C37D0D7459A}" srcOrd="1" destOrd="0" presId="urn:microsoft.com/office/officeart/2005/8/layout/hierarchy3"/>
    <dgm:cxn modelId="{FDC158B1-6954-498D-9E14-6224C83E5222}" type="presParOf" srcId="{0DC14BB1-3B57-4EC6-B81C-95704F4C8F08}" destId="{80F1FCE0-6F37-46AE-A1F3-704B955EEBAE}" srcOrd="1" destOrd="0" presId="urn:microsoft.com/office/officeart/2005/8/layout/hierarchy3"/>
  </dgm:cxnLst>
  <dgm:bg>
    <a:solidFill>
      <a:schemeClr val="accent4">
        <a:lumMod val="20000"/>
        <a:lumOff val="80000"/>
      </a:schemeClr>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6D4C159-EAF1-4D79-9654-5D850C2ADA32}" type="doc">
      <dgm:prSet loTypeId="urn:microsoft.com/office/officeart/2005/8/layout/radial6" loCatId="cycle" qsTypeId="urn:microsoft.com/office/officeart/2005/8/quickstyle/simple1" qsCatId="simple" csTypeId="urn:microsoft.com/office/officeart/2005/8/colors/colorful4" csCatId="colorful" phldr="1"/>
      <dgm:spPr/>
      <dgm:t>
        <a:bodyPr/>
        <a:lstStyle/>
        <a:p>
          <a:pPr rtl="1"/>
          <a:endParaRPr lang="ar-IQ"/>
        </a:p>
      </dgm:t>
    </dgm:pt>
    <dgm:pt modelId="{3800F3B2-3058-481F-94A8-5984BB98F3E8}">
      <dgm:prSet phldrT="[Text]"/>
      <dgm:spPr/>
      <dgm:t>
        <a:bodyPr/>
        <a:lstStyle/>
        <a:p>
          <a:pPr algn="ctr" rtl="1"/>
          <a:r>
            <a:rPr lang="ar-IQ" smtClean="0"/>
            <a:t>أهداف ألادارة ألصفية</a:t>
          </a:r>
          <a:endParaRPr lang="ar-IQ" dirty="0"/>
        </a:p>
      </dgm:t>
    </dgm:pt>
    <dgm:pt modelId="{37314193-5E23-4E93-9AE7-11C73EC0C1AB}" type="parTrans" cxnId="{119DA7EA-F903-4DED-B818-12D173856B9C}">
      <dgm:prSet/>
      <dgm:spPr/>
      <dgm:t>
        <a:bodyPr/>
        <a:lstStyle/>
        <a:p>
          <a:pPr algn="r" rtl="1"/>
          <a:endParaRPr lang="ar-IQ"/>
        </a:p>
      </dgm:t>
    </dgm:pt>
    <dgm:pt modelId="{5D079608-1480-471C-92A8-E21570DA3AEB}" type="sibTrans" cxnId="{119DA7EA-F903-4DED-B818-12D173856B9C}">
      <dgm:prSet/>
      <dgm:spPr/>
      <dgm:t>
        <a:bodyPr/>
        <a:lstStyle/>
        <a:p>
          <a:pPr algn="r" rtl="1"/>
          <a:endParaRPr lang="ar-IQ"/>
        </a:p>
      </dgm:t>
    </dgm:pt>
    <dgm:pt modelId="{7B9AE1B4-1A3F-49C0-92B5-9CD911BBAE1B}">
      <dgm:prSet phldrT="[Text]" custT="1"/>
      <dgm:spPr/>
      <dgm:t>
        <a:bodyPr/>
        <a:lstStyle/>
        <a:p>
          <a:pPr algn="ctr" rtl="1"/>
          <a:r>
            <a:rPr lang="ar-IQ" sz="1800" b="1" smtClean="0"/>
            <a:t>توفير المناخ التعليمي / (التعلمي الفعال)</a:t>
          </a:r>
          <a:endParaRPr lang="ar-IQ" sz="1800" b="1" dirty="0"/>
        </a:p>
      </dgm:t>
    </dgm:pt>
    <dgm:pt modelId="{C60E4DE0-D3FE-41D0-9B80-48DEAF363421}" type="parTrans" cxnId="{4C7CC67F-211A-48B3-8E27-31CCB3BFEF9E}">
      <dgm:prSet/>
      <dgm:spPr/>
      <dgm:t>
        <a:bodyPr/>
        <a:lstStyle/>
        <a:p>
          <a:pPr algn="r" rtl="1"/>
          <a:endParaRPr lang="ar-IQ"/>
        </a:p>
      </dgm:t>
    </dgm:pt>
    <dgm:pt modelId="{240ECF7C-35D6-4C56-A903-6A651F3183A2}" type="sibTrans" cxnId="{4C7CC67F-211A-48B3-8E27-31CCB3BFEF9E}">
      <dgm:prSet/>
      <dgm:spPr/>
      <dgm:t>
        <a:bodyPr/>
        <a:lstStyle/>
        <a:p>
          <a:pPr algn="r" rtl="1"/>
          <a:endParaRPr lang="ar-IQ"/>
        </a:p>
      </dgm:t>
    </dgm:pt>
    <dgm:pt modelId="{F8113DDF-4AB2-42D8-9824-23B2298E4651}">
      <dgm:prSet phldrT="[Text]" custT="1"/>
      <dgm:spPr/>
      <dgm:t>
        <a:bodyPr/>
        <a:lstStyle/>
        <a:p>
          <a:pPr algn="ctr" rtl="1"/>
          <a:r>
            <a:rPr lang="ar-IQ" sz="1800" b="1" smtClean="0"/>
            <a:t>توفير البيئة الامنه والمطمئنه للطلاب</a:t>
          </a:r>
          <a:endParaRPr lang="ar-IQ" sz="1800" b="1" dirty="0"/>
        </a:p>
      </dgm:t>
    </dgm:pt>
    <dgm:pt modelId="{2DE355A2-152B-4575-86F5-C23A1495C073}" type="parTrans" cxnId="{84ACDF3D-4383-4C25-84E4-7B742EF3DC19}">
      <dgm:prSet/>
      <dgm:spPr/>
      <dgm:t>
        <a:bodyPr/>
        <a:lstStyle/>
        <a:p>
          <a:pPr algn="r" rtl="1"/>
          <a:endParaRPr lang="ar-IQ"/>
        </a:p>
      </dgm:t>
    </dgm:pt>
    <dgm:pt modelId="{1B8CF6AC-5029-4C06-B7E1-B03A364D7639}" type="sibTrans" cxnId="{84ACDF3D-4383-4C25-84E4-7B742EF3DC19}">
      <dgm:prSet/>
      <dgm:spPr/>
      <dgm:t>
        <a:bodyPr/>
        <a:lstStyle/>
        <a:p>
          <a:pPr algn="r" rtl="1"/>
          <a:endParaRPr lang="ar-IQ"/>
        </a:p>
      </dgm:t>
    </dgm:pt>
    <dgm:pt modelId="{ED474BAF-2100-428B-868E-FB40661EB282}">
      <dgm:prSet phldrT="[Text]" custT="1"/>
      <dgm:spPr/>
      <dgm:t>
        <a:bodyPr/>
        <a:lstStyle/>
        <a:p>
          <a:pPr algn="ctr" rtl="1"/>
          <a:r>
            <a:rPr lang="ar-IQ" sz="1800" b="1" smtClean="0"/>
            <a:t>رفع مستوى التحصيل العلمي والمعرفي لدى الطلبة</a:t>
          </a:r>
          <a:endParaRPr lang="ar-IQ" sz="1800" b="1" dirty="0"/>
        </a:p>
      </dgm:t>
    </dgm:pt>
    <dgm:pt modelId="{847AF0E6-7A86-4FAE-BA88-7288F3154312}" type="parTrans" cxnId="{919B162F-FDA8-4753-A480-281FFA73C154}">
      <dgm:prSet/>
      <dgm:spPr/>
      <dgm:t>
        <a:bodyPr/>
        <a:lstStyle/>
        <a:p>
          <a:pPr algn="r" rtl="1"/>
          <a:endParaRPr lang="ar-IQ"/>
        </a:p>
      </dgm:t>
    </dgm:pt>
    <dgm:pt modelId="{C2D92307-B6CD-4FC0-A0E8-DD33D6553802}" type="sibTrans" cxnId="{919B162F-FDA8-4753-A480-281FFA73C154}">
      <dgm:prSet/>
      <dgm:spPr/>
      <dgm:t>
        <a:bodyPr/>
        <a:lstStyle/>
        <a:p>
          <a:pPr algn="r" rtl="1"/>
          <a:endParaRPr lang="ar-IQ"/>
        </a:p>
      </dgm:t>
    </dgm:pt>
    <dgm:pt modelId="{72E8B75E-4168-4368-ABD3-A8884CEFFB6A}">
      <dgm:prSet phldrT="[Text]" custT="1"/>
      <dgm:spPr/>
      <dgm:t>
        <a:bodyPr/>
        <a:lstStyle/>
        <a:p>
          <a:pPr algn="ctr" rtl="1"/>
          <a:r>
            <a:rPr lang="ar-IQ" sz="1800" b="1" smtClean="0"/>
            <a:t>مراعاة النمو المتكامل للطالب</a:t>
          </a:r>
          <a:endParaRPr lang="ar-IQ" sz="1800" b="1" dirty="0"/>
        </a:p>
      </dgm:t>
    </dgm:pt>
    <dgm:pt modelId="{F047D001-6922-48F6-B6DE-1CC1F98197DE}" type="parTrans" cxnId="{005E1D90-C127-43E9-BEED-153D27A6D73F}">
      <dgm:prSet/>
      <dgm:spPr/>
      <dgm:t>
        <a:bodyPr/>
        <a:lstStyle/>
        <a:p>
          <a:pPr algn="r" rtl="1"/>
          <a:endParaRPr lang="ar-IQ"/>
        </a:p>
      </dgm:t>
    </dgm:pt>
    <dgm:pt modelId="{A1FD093C-9E36-45C0-86F3-C20F32888E0E}" type="sibTrans" cxnId="{005E1D90-C127-43E9-BEED-153D27A6D73F}">
      <dgm:prSet/>
      <dgm:spPr/>
      <dgm:t>
        <a:bodyPr/>
        <a:lstStyle/>
        <a:p>
          <a:pPr algn="r" rtl="1"/>
          <a:endParaRPr lang="ar-IQ"/>
        </a:p>
      </dgm:t>
    </dgm:pt>
    <dgm:pt modelId="{0BD0CD5C-3F67-4FA0-B1A7-B6176BA9331C}" type="pres">
      <dgm:prSet presAssocID="{36D4C159-EAF1-4D79-9654-5D850C2ADA32}" presName="Name0" presStyleCnt="0">
        <dgm:presLayoutVars>
          <dgm:chMax val="1"/>
          <dgm:dir/>
          <dgm:animLvl val="ctr"/>
          <dgm:resizeHandles val="exact"/>
        </dgm:presLayoutVars>
      </dgm:prSet>
      <dgm:spPr/>
      <dgm:t>
        <a:bodyPr/>
        <a:lstStyle/>
        <a:p>
          <a:pPr rtl="1"/>
          <a:endParaRPr lang="ar-IQ"/>
        </a:p>
      </dgm:t>
    </dgm:pt>
    <dgm:pt modelId="{4DE05F39-1643-40AF-A6F9-412B0C68A275}" type="pres">
      <dgm:prSet presAssocID="{3800F3B2-3058-481F-94A8-5984BB98F3E8}" presName="centerShape" presStyleLbl="node0" presStyleIdx="0" presStyleCnt="1" custScaleX="145760" custLinFactNeighborX="-990" custLinFactNeighborY="-3901"/>
      <dgm:spPr/>
      <dgm:t>
        <a:bodyPr/>
        <a:lstStyle/>
        <a:p>
          <a:pPr rtl="1"/>
          <a:endParaRPr lang="ar-IQ"/>
        </a:p>
      </dgm:t>
    </dgm:pt>
    <dgm:pt modelId="{5B472AE7-FA63-4516-AF7E-68D523ABCC83}" type="pres">
      <dgm:prSet presAssocID="{7B9AE1B4-1A3F-49C0-92B5-9CD911BBAE1B}" presName="node" presStyleLbl="node1" presStyleIdx="0" presStyleCnt="4" custScaleX="203502" custScaleY="110822" custRadScaleRad="100035" custRadScaleInc="-4977">
        <dgm:presLayoutVars>
          <dgm:bulletEnabled val="1"/>
        </dgm:presLayoutVars>
      </dgm:prSet>
      <dgm:spPr/>
      <dgm:t>
        <a:bodyPr/>
        <a:lstStyle/>
        <a:p>
          <a:pPr rtl="1"/>
          <a:endParaRPr lang="ar-IQ"/>
        </a:p>
      </dgm:t>
    </dgm:pt>
    <dgm:pt modelId="{A1ACFA5B-3DFE-40D3-8C23-578EF92425A6}" type="pres">
      <dgm:prSet presAssocID="{7B9AE1B4-1A3F-49C0-92B5-9CD911BBAE1B}" presName="dummy" presStyleCnt="0"/>
      <dgm:spPr/>
      <dgm:t>
        <a:bodyPr/>
        <a:lstStyle/>
        <a:p>
          <a:pPr rtl="1"/>
          <a:endParaRPr lang="ar-IQ"/>
        </a:p>
      </dgm:t>
    </dgm:pt>
    <dgm:pt modelId="{DC632890-14C8-4CC9-888E-C3E8547FDFDE}" type="pres">
      <dgm:prSet presAssocID="{240ECF7C-35D6-4C56-A903-6A651F3183A2}" presName="sibTrans" presStyleLbl="sibTrans2D1" presStyleIdx="0" presStyleCnt="4" custScaleX="145760" custLinFactNeighborX="-12958" custLinFactNeighborY="-8986"/>
      <dgm:spPr/>
      <dgm:t>
        <a:bodyPr/>
        <a:lstStyle/>
        <a:p>
          <a:pPr rtl="1"/>
          <a:endParaRPr lang="ar-IQ"/>
        </a:p>
      </dgm:t>
    </dgm:pt>
    <dgm:pt modelId="{ACF01B7A-ABAC-497A-BECB-96983E6E8554}" type="pres">
      <dgm:prSet presAssocID="{F8113DDF-4AB2-42D8-9824-23B2298E4651}" presName="node" presStyleLbl="node1" presStyleIdx="1" presStyleCnt="4" custScaleX="203502" custScaleY="110822" custRadScaleRad="137947" custRadScaleInc="-4833">
        <dgm:presLayoutVars>
          <dgm:bulletEnabled val="1"/>
        </dgm:presLayoutVars>
      </dgm:prSet>
      <dgm:spPr/>
      <dgm:t>
        <a:bodyPr/>
        <a:lstStyle/>
        <a:p>
          <a:pPr rtl="1"/>
          <a:endParaRPr lang="ar-IQ"/>
        </a:p>
      </dgm:t>
    </dgm:pt>
    <dgm:pt modelId="{E23B97DB-800B-46A3-8B12-5FB47E8E8A70}" type="pres">
      <dgm:prSet presAssocID="{F8113DDF-4AB2-42D8-9824-23B2298E4651}" presName="dummy" presStyleCnt="0"/>
      <dgm:spPr/>
      <dgm:t>
        <a:bodyPr/>
        <a:lstStyle/>
        <a:p>
          <a:pPr rtl="1"/>
          <a:endParaRPr lang="ar-IQ"/>
        </a:p>
      </dgm:t>
    </dgm:pt>
    <dgm:pt modelId="{B1399C8B-9ABC-4DFE-8EBC-5C2CEF069FCB}" type="pres">
      <dgm:prSet presAssocID="{1B8CF6AC-5029-4C06-B7E1-B03A364D7639}" presName="sibTrans" presStyleLbl="sibTrans2D1" presStyleIdx="1" presStyleCnt="4" custLinFactNeighborX="13256" custLinFactNeighborY="1692"/>
      <dgm:spPr/>
      <dgm:t>
        <a:bodyPr/>
        <a:lstStyle/>
        <a:p>
          <a:pPr rtl="1"/>
          <a:endParaRPr lang="ar-IQ"/>
        </a:p>
      </dgm:t>
    </dgm:pt>
    <dgm:pt modelId="{8F546CA0-93D1-414D-9018-90FECA35DD6C}" type="pres">
      <dgm:prSet presAssocID="{ED474BAF-2100-428B-868E-FB40661EB282}" presName="node" presStyleLbl="node1" presStyleIdx="2" presStyleCnt="4" custScaleX="203502" custScaleY="110822" custRadScaleRad="85930" custRadScaleInc="-8681">
        <dgm:presLayoutVars>
          <dgm:bulletEnabled val="1"/>
        </dgm:presLayoutVars>
      </dgm:prSet>
      <dgm:spPr/>
      <dgm:t>
        <a:bodyPr/>
        <a:lstStyle/>
        <a:p>
          <a:pPr rtl="1"/>
          <a:endParaRPr lang="ar-IQ"/>
        </a:p>
      </dgm:t>
    </dgm:pt>
    <dgm:pt modelId="{350C917A-57BE-4574-9118-06608057F5C9}" type="pres">
      <dgm:prSet presAssocID="{ED474BAF-2100-428B-868E-FB40661EB282}" presName="dummy" presStyleCnt="0"/>
      <dgm:spPr/>
      <dgm:t>
        <a:bodyPr/>
        <a:lstStyle/>
        <a:p>
          <a:pPr rtl="1"/>
          <a:endParaRPr lang="ar-IQ"/>
        </a:p>
      </dgm:t>
    </dgm:pt>
    <dgm:pt modelId="{6BFC4D9C-9920-4071-BDAD-DA2E291053CD}" type="pres">
      <dgm:prSet presAssocID="{C2D92307-B6CD-4FC0-A0E8-DD33D6553802}" presName="sibTrans" presStyleLbl="sibTrans2D1" presStyleIdx="2" presStyleCnt="4" custLinFactNeighborX="-4938" custLinFactNeighborY="431"/>
      <dgm:spPr/>
      <dgm:t>
        <a:bodyPr/>
        <a:lstStyle/>
        <a:p>
          <a:pPr rtl="1"/>
          <a:endParaRPr lang="ar-IQ"/>
        </a:p>
      </dgm:t>
    </dgm:pt>
    <dgm:pt modelId="{C924F409-2982-4902-B23E-669C1A52868E}" type="pres">
      <dgm:prSet presAssocID="{72E8B75E-4168-4368-ABD3-A8884CEFFB6A}" presName="node" presStyleLbl="node1" presStyleIdx="3" presStyleCnt="4" custScaleX="203502" custScaleY="110822" custRadScaleRad="143560" custRadScaleInc="11259">
        <dgm:presLayoutVars>
          <dgm:bulletEnabled val="1"/>
        </dgm:presLayoutVars>
      </dgm:prSet>
      <dgm:spPr/>
      <dgm:t>
        <a:bodyPr/>
        <a:lstStyle/>
        <a:p>
          <a:pPr rtl="1"/>
          <a:endParaRPr lang="ar-IQ"/>
        </a:p>
      </dgm:t>
    </dgm:pt>
    <dgm:pt modelId="{28C50610-5525-47BC-84F8-379CADA45FC7}" type="pres">
      <dgm:prSet presAssocID="{72E8B75E-4168-4368-ABD3-A8884CEFFB6A}" presName="dummy" presStyleCnt="0"/>
      <dgm:spPr/>
      <dgm:t>
        <a:bodyPr/>
        <a:lstStyle/>
        <a:p>
          <a:pPr rtl="1"/>
          <a:endParaRPr lang="ar-IQ"/>
        </a:p>
      </dgm:t>
    </dgm:pt>
    <dgm:pt modelId="{4A7063AE-9B5C-468A-87A2-97D6A0F12305}" type="pres">
      <dgm:prSet presAssocID="{A1FD093C-9E36-45C0-86F3-C20F32888E0E}" presName="sibTrans" presStyleLbl="sibTrans2D1" presStyleIdx="3" presStyleCnt="4" custLinFactNeighborX="-3380" custLinFactNeighborY="-7155"/>
      <dgm:spPr/>
      <dgm:t>
        <a:bodyPr/>
        <a:lstStyle/>
        <a:p>
          <a:pPr rtl="1"/>
          <a:endParaRPr lang="ar-IQ"/>
        </a:p>
      </dgm:t>
    </dgm:pt>
  </dgm:ptLst>
  <dgm:cxnLst>
    <dgm:cxn modelId="{119DA7EA-F903-4DED-B818-12D173856B9C}" srcId="{36D4C159-EAF1-4D79-9654-5D850C2ADA32}" destId="{3800F3B2-3058-481F-94A8-5984BB98F3E8}" srcOrd="0" destOrd="0" parTransId="{37314193-5E23-4E93-9AE7-11C73EC0C1AB}" sibTransId="{5D079608-1480-471C-92A8-E21570DA3AEB}"/>
    <dgm:cxn modelId="{919B162F-FDA8-4753-A480-281FFA73C154}" srcId="{3800F3B2-3058-481F-94A8-5984BB98F3E8}" destId="{ED474BAF-2100-428B-868E-FB40661EB282}" srcOrd="2" destOrd="0" parTransId="{847AF0E6-7A86-4FAE-BA88-7288F3154312}" sibTransId="{C2D92307-B6CD-4FC0-A0E8-DD33D6553802}"/>
    <dgm:cxn modelId="{037BBF8B-C3F9-4D81-B0DB-C083CF58A94C}" type="presOf" srcId="{72E8B75E-4168-4368-ABD3-A8884CEFFB6A}" destId="{C924F409-2982-4902-B23E-669C1A52868E}" srcOrd="0" destOrd="0" presId="urn:microsoft.com/office/officeart/2005/8/layout/radial6"/>
    <dgm:cxn modelId="{2B60BB43-D6C0-4A78-9134-DF6B45ADDE46}" type="presOf" srcId="{7B9AE1B4-1A3F-49C0-92B5-9CD911BBAE1B}" destId="{5B472AE7-FA63-4516-AF7E-68D523ABCC83}" srcOrd="0" destOrd="0" presId="urn:microsoft.com/office/officeart/2005/8/layout/radial6"/>
    <dgm:cxn modelId="{818492D9-6E9A-447B-9C18-715F49B0E334}" type="presOf" srcId="{A1FD093C-9E36-45C0-86F3-C20F32888E0E}" destId="{4A7063AE-9B5C-468A-87A2-97D6A0F12305}" srcOrd="0" destOrd="0" presId="urn:microsoft.com/office/officeart/2005/8/layout/radial6"/>
    <dgm:cxn modelId="{58E46157-41CE-4961-BB30-AD3010889AF2}" type="presOf" srcId="{3800F3B2-3058-481F-94A8-5984BB98F3E8}" destId="{4DE05F39-1643-40AF-A6F9-412B0C68A275}" srcOrd="0" destOrd="0" presId="urn:microsoft.com/office/officeart/2005/8/layout/radial6"/>
    <dgm:cxn modelId="{8A4EED14-E506-4536-A6B0-D7EB18FC13EB}" type="presOf" srcId="{240ECF7C-35D6-4C56-A903-6A651F3183A2}" destId="{DC632890-14C8-4CC9-888E-C3E8547FDFDE}" srcOrd="0" destOrd="0" presId="urn:microsoft.com/office/officeart/2005/8/layout/radial6"/>
    <dgm:cxn modelId="{4C7CC67F-211A-48B3-8E27-31CCB3BFEF9E}" srcId="{3800F3B2-3058-481F-94A8-5984BB98F3E8}" destId="{7B9AE1B4-1A3F-49C0-92B5-9CD911BBAE1B}" srcOrd="0" destOrd="0" parTransId="{C60E4DE0-D3FE-41D0-9B80-48DEAF363421}" sibTransId="{240ECF7C-35D6-4C56-A903-6A651F3183A2}"/>
    <dgm:cxn modelId="{04A40802-889A-427E-AF18-AED169655F9B}" type="presOf" srcId="{F8113DDF-4AB2-42D8-9824-23B2298E4651}" destId="{ACF01B7A-ABAC-497A-BECB-96983E6E8554}" srcOrd="0" destOrd="0" presId="urn:microsoft.com/office/officeart/2005/8/layout/radial6"/>
    <dgm:cxn modelId="{821AFF84-F676-4722-94B5-96FCA14CDC90}" type="presOf" srcId="{36D4C159-EAF1-4D79-9654-5D850C2ADA32}" destId="{0BD0CD5C-3F67-4FA0-B1A7-B6176BA9331C}" srcOrd="0" destOrd="0" presId="urn:microsoft.com/office/officeart/2005/8/layout/radial6"/>
    <dgm:cxn modelId="{DEA4EE7B-707B-43CF-9B85-3B6F00508A07}" type="presOf" srcId="{ED474BAF-2100-428B-868E-FB40661EB282}" destId="{8F546CA0-93D1-414D-9018-90FECA35DD6C}" srcOrd="0" destOrd="0" presId="urn:microsoft.com/office/officeart/2005/8/layout/radial6"/>
    <dgm:cxn modelId="{F95B8796-5726-4572-BF8B-617F22386C63}" type="presOf" srcId="{C2D92307-B6CD-4FC0-A0E8-DD33D6553802}" destId="{6BFC4D9C-9920-4071-BDAD-DA2E291053CD}" srcOrd="0" destOrd="0" presId="urn:microsoft.com/office/officeart/2005/8/layout/radial6"/>
    <dgm:cxn modelId="{8C5C3F8B-9BB3-4473-912D-7000D9176B34}" type="presOf" srcId="{1B8CF6AC-5029-4C06-B7E1-B03A364D7639}" destId="{B1399C8B-9ABC-4DFE-8EBC-5C2CEF069FCB}" srcOrd="0" destOrd="0" presId="urn:microsoft.com/office/officeart/2005/8/layout/radial6"/>
    <dgm:cxn modelId="{005E1D90-C127-43E9-BEED-153D27A6D73F}" srcId="{3800F3B2-3058-481F-94A8-5984BB98F3E8}" destId="{72E8B75E-4168-4368-ABD3-A8884CEFFB6A}" srcOrd="3" destOrd="0" parTransId="{F047D001-6922-48F6-B6DE-1CC1F98197DE}" sibTransId="{A1FD093C-9E36-45C0-86F3-C20F32888E0E}"/>
    <dgm:cxn modelId="{84ACDF3D-4383-4C25-84E4-7B742EF3DC19}" srcId="{3800F3B2-3058-481F-94A8-5984BB98F3E8}" destId="{F8113DDF-4AB2-42D8-9824-23B2298E4651}" srcOrd="1" destOrd="0" parTransId="{2DE355A2-152B-4575-86F5-C23A1495C073}" sibTransId="{1B8CF6AC-5029-4C06-B7E1-B03A364D7639}"/>
    <dgm:cxn modelId="{B4DF32E2-2942-4A87-B932-2751EE12CF58}" type="presParOf" srcId="{0BD0CD5C-3F67-4FA0-B1A7-B6176BA9331C}" destId="{4DE05F39-1643-40AF-A6F9-412B0C68A275}" srcOrd="0" destOrd="0" presId="urn:microsoft.com/office/officeart/2005/8/layout/radial6"/>
    <dgm:cxn modelId="{B6CE2B0A-1936-45FF-AC7E-ADB697475F2D}" type="presParOf" srcId="{0BD0CD5C-3F67-4FA0-B1A7-B6176BA9331C}" destId="{5B472AE7-FA63-4516-AF7E-68D523ABCC83}" srcOrd="1" destOrd="0" presId="urn:microsoft.com/office/officeart/2005/8/layout/radial6"/>
    <dgm:cxn modelId="{445C5927-94A1-447D-A4F9-94766986FFF7}" type="presParOf" srcId="{0BD0CD5C-3F67-4FA0-B1A7-B6176BA9331C}" destId="{A1ACFA5B-3DFE-40D3-8C23-578EF92425A6}" srcOrd="2" destOrd="0" presId="urn:microsoft.com/office/officeart/2005/8/layout/radial6"/>
    <dgm:cxn modelId="{E1223C9B-A727-44B5-A87C-6D9B5501FB45}" type="presParOf" srcId="{0BD0CD5C-3F67-4FA0-B1A7-B6176BA9331C}" destId="{DC632890-14C8-4CC9-888E-C3E8547FDFDE}" srcOrd="3" destOrd="0" presId="urn:microsoft.com/office/officeart/2005/8/layout/radial6"/>
    <dgm:cxn modelId="{3EA40392-5DFB-4FC4-B779-3A51341E1553}" type="presParOf" srcId="{0BD0CD5C-3F67-4FA0-B1A7-B6176BA9331C}" destId="{ACF01B7A-ABAC-497A-BECB-96983E6E8554}" srcOrd="4" destOrd="0" presId="urn:microsoft.com/office/officeart/2005/8/layout/radial6"/>
    <dgm:cxn modelId="{60D5BF11-45D1-456D-AD78-71498BB279F6}" type="presParOf" srcId="{0BD0CD5C-3F67-4FA0-B1A7-B6176BA9331C}" destId="{E23B97DB-800B-46A3-8B12-5FB47E8E8A70}" srcOrd="5" destOrd="0" presId="urn:microsoft.com/office/officeart/2005/8/layout/radial6"/>
    <dgm:cxn modelId="{96C9DB6E-4B96-4144-BE45-A3486AA2EA00}" type="presParOf" srcId="{0BD0CD5C-3F67-4FA0-B1A7-B6176BA9331C}" destId="{B1399C8B-9ABC-4DFE-8EBC-5C2CEF069FCB}" srcOrd="6" destOrd="0" presId="urn:microsoft.com/office/officeart/2005/8/layout/radial6"/>
    <dgm:cxn modelId="{E3F1D623-8D64-42C6-8FCE-F100AB53E109}" type="presParOf" srcId="{0BD0CD5C-3F67-4FA0-B1A7-B6176BA9331C}" destId="{8F546CA0-93D1-414D-9018-90FECA35DD6C}" srcOrd="7" destOrd="0" presId="urn:microsoft.com/office/officeart/2005/8/layout/radial6"/>
    <dgm:cxn modelId="{245E5DB4-4985-416A-92AF-AD7D0B735998}" type="presParOf" srcId="{0BD0CD5C-3F67-4FA0-B1A7-B6176BA9331C}" destId="{350C917A-57BE-4574-9118-06608057F5C9}" srcOrd="8" destOrd="0" presId="urn:microsoft.com/office/officeart/2005/8/layout/radial6"/>
    <dgm:cxn modelId="{BAC6D3EF-8CDA-4123-A555-4540BF993A5A}" type="presParOf" srcId="{0BD0CD5C-3F67-4FA0-B1A7-B6176BA9331C}" destId="{6BFC4D9C-9920-4071-BDAD-DA2E291053CD}" srcOrd="9" destOrd="0" presId="urn:microsoft.com/office/officeart/2005/8/layout/radial6"/>
    <dgm:cxn modelId="{1A92C3FD-30FE-4B6C-9834-4346BAE075C7}" type="presParOf" srcId="{0BD0CD5C-3F67-4FA0-B1A7-B6176BA9331C}" destId="{C924F409-2982-4902-B23E-669C1A52868E}" srcOrd="10" destOrd="0" presId="urn:microsoft.com/office/officeart/2005/8/layout/radial6"/>
    <dgm:cxn modelId="{E27DEF2A-8688-4C7D-8CE1-9D4ED7BC273F}" type="presParOf" srcId="{0BD0CD5C-3F67-4FA0-B1A7-B6176BA9331C}" destId="{28C50610-5525-47BC-84F8-379CADA45FC7}" srcOrd="11" destOrd="0" presId="urn:microsoft.com/office/officeart/2005/8/layout/radial6"/>
    <dgm:cxn modelId="{B5A2AC53-CDFB-4BBB-A171-531DC49BEB10}" type="presParOf" srcId="{0BD0CD5C-3F67-4FA0-B1A7-B6176BA9331C}" destId="{4A7063AE-9B5C-468A-87A2-97D6A0F12305}" srcOrd="12" destOrd="0" presId="urn:microsoft.com/office/officeart/2005/8/layout/radial6"/>
  </dgm:cxnLst>
  <dgm:bg>
    <a:solidFill>
      <a:schemeClr val="bg2"/>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4532D85-A492-4454-BD02-28D97FB0AD8F}" type="doc">
      <dgm:prSet loTypeId="urn:microsoft.com/office/officeart/2005/8/layout/radial2" loCatId="relationship" qsTypeId="urn:microsoft.com/office/officeart/2005/8/quickstyle/simple1" qsCatId="simple" csTypeId="urn:microsoft.com/office/officeart/2005/8/colors/colorful5" csCatId="colorful" phldr="1"/>
      <dgm:spPr/>
      <dgm:t>
        <a:bodyPr/>
        <a:lstStyle/>
        <a:p>
          <a:pPr rtl="1"/>
          <a:endParaRPr lang="ar-IQ"/>
        </a:p>
      </dgm:t>
    </dgm:pt>
    <dgm:pt modelId="{A48D7E73-FD4C-4D85-8D3F-EF7BBC0F8BE5}">
      <dgm:prSet phldrT="[Text]" custT="1"/>
      <dgm:spPr/>
      <dgm:t>
        <a:bodyPr/>
        <a:lstStyle/>
        <a:p>
          <a:pPr rtl="1"/>
          <a:r>
            <a:rPr lang="ar-IQ" sz="2000" dirty="0" smtClean="0">
              <a:solidFill>
                <a:schemeClr val="bg1"/>
              </a:solidFill>
            </a:rPr>
            <a:t>الرغبة في التدريس </a:t>
          </a:r>
          <a:endParaRPr lang="ar-IQ" sz="2000" dirty="0">
            <a:solidFill>
              <a:schemeClr val="bg1"/>
            </a:solidFill>
          </a:endParaRPr>
        </a:p>
      </dgm:t>
    </dgm:pt>
    <dgm:pt modelId="{AA025CD9-CC66-4E91-BA4E-0E10E6E78A9C}" type="parTrans" cxnId="{E1B454F1-DB46-48A4-A8AA-18DD469A9210}">
      <dgm:prSet/>
      <dgm:spPr/>
      <dgm:t>
        <a:bodyPr/>
        <a:lstStyle/>
        <a:p>
          <a:pPr rtl="1"/>
          <a:endParaRPr lang="ar-IQ"/>
        </a:p>
      </dgm:t>
    </dgm:pt>
    <dgm:pt modelId="{F3F355B6-C6D9-41F9-8B47-47DD372C02CE}" type="sibTrans" cxnId="{E1B454F1-DB46-48A4-A8AA-18DD469A9210}">
      <dgm:prSet/>
      <dgm:spPr/>
      <dgm:t>
        <a:bodyPr/>
        <a:lstStyle/>
        <a:p>
          <a:pPr rtl="1"/>
          <a:endParaRPr lang="ar-IQ"/>
        </a:p>
      </dgm:t>
    </dgm:pt>
    <dgm:pt modelId="{DE12433E-F65A-4DC3-9E66-052EC0A3F51A}">
      <dgm:prSet custT="1"/>
      <dgm:spPr>
        <a:solidFill>
          <a:schemeClr val="tx2">
            <a:lumMod val="20000"/>
            <a:lumOff val="80000"/>
          </a:schemeClr>
        </a:solidFill>
      </dgm:spPr>
      <dgm:t>
        <a:bodyPr/>
        <a:lstStyle/>
        <a:p>
          <a:pPr rtl="1"/>
          <a:r>
            <a:rPr lang="ar-IQ" sz="1800" dirty="0" smtClean="0">
              <a:solidFill>
                <a:schemeClr val="tx1"/>
              </a:solidFill>
            </a:rPr>
            <a:t>– المهارة في التعامل الاجتماعي </a:t>
          </a:r>
        </a:p>
      </dgm:t>
    </dgm:pt>
    <dgm:pt modelId="{D305C6D0-8538-4B5E-8D32-EF39488CFFA6}" type="parTrans" cxnId="{8F03CE80-8A5C-4641-984C-DA976C582A60}">
      <dgm:prSet/>
      <dgm:spPr/>
      <dgm:t>
        <a:bodyPr/>
        <a:lstStyle/>
        <a:p>
          <a:pPr rtl="1"/>
          <a:endParaRPr lang="ar-IQ"/>
        </a:p>
      </dgm:t>
    </dgm:pt>
    <dgm:pt modelId="{6B15F3FF-3319-422D-9F73-7AB36BCF6843}" type="sibTrans" cxnId="{8F03CE80-8A5C-4641-984C-DA976C582A60}">
      <dgm:prSet/>
      <dgm:spPr/>
      <dgm:t>
        <a:bodyPr/>
        <a:lstStyle/>
        <a:p>
          <a:pPr rtl="1"/>
          <a:endParaRPr lang="ar-IQ"/>
        </a:p>
      </dgm:t>
    </dgm:pt>
    <dgm:pt modelId="{86728010-3566-4D33-88AB-B3C5E30D92C4}">
      <dgm:prSet custT="1"/>
      <dgm:spPr/>
      <dgm:t>
        <a:bodyPr/>
        <a:lstStyle/>
        <a:p>
          <a:pPr rtl="1"/>
          <a:r>
            <a:rPr lang="ar-IQ" sz="2000" dirty="0" smtClean="0">
              <a:solidFill>
                <a:schemeClr val="tx1"/>
              </a:solidFill>
            </a:rPr>
            <a:t>– الذكاء المناسب </a:t>
          </a:r>
        </a:p>
      </dgm:t>
    </dgm:pt>
    <dgm:pt modelId="{3AB08D13-35F9-4944-99DB-6BE78C8BBEF8}" type="parTrans" cxnId="{AE921565-11BC-4531-8DA5-A24E7C77A8C8}">
      <dgm:prSet/>
      <dgm:spPr/>
      <dgm:t>
        <a:bodyPr/>
        <a:lstStyle/>
        <a:p>
          <a:pPr rtl="1"/>
          <a:endParaRPr lang="ar-IQ"/>
        </a:p>
      </dgm:t>
    </dgm:pt>
    <dgm:pt modelId="{FFD78D5D-E9F0-4F66-BDDE-D79C90E64EDA}" type="sibTrans" cxnId="{AE921565-11BC-4531-8DA5-A24E7C77A8C8}">
      <dgm:prSet/>
      <dgm:spPr/>
      <dgm:t>
        <a:bodyPr/>
        <a:lstStyle/>
        <a:p>
          <a:pPr rtl="1"/>
          <a:endParaRPr lang="ar-IQ"/>
        </a:p>
      </dgm:t>
    </dgm:pt>
    <dgm:pt modelId="{23944409-2457-49FA-A61D-F5978DBEDEED}">
      <dgm:prSet custT="1"/>
      <dgm:spPr/>
      <dgm:t>
        <a:bodyPr/>
        <a:lstStyle/>
        <a:p>
          <a:pPr rtl="1"/>
          <a:r>
            <a:rPr lang="ar-IQ" sz="1800" dirty="0" smtClean="0">
              <a:solidFill>
                <a:schemeClr val="tx1"/>
              </a:solidFill>
            </a:rPr>
            <a:t>– معرفة قوانين ومتطلبات مهنة التدريس </a:t>
          </a:r>
        </a:p>
      </dgm:t>
    </dgm:pt>
    <dgm:pt modelId="{10D6B86D-F8E2-4838-A601-44DCB6F2ADFE}" type="parTrans" cxnId="{63D84377-219E-4772-BDA0-50E974AA8E58}">
      <dgm:prSet/>
      <dgm:spPr/>
      <dgm:t>
        <a:bodyPr/>
        <a:lstStyle/>
        <a:p>
          <a:pPr rtl="1"/>
          <a:endParaRPr lang="ar-IQ"/>
        </a:p>
      </dgm:t>
    </dgm:pt>
    <dgm:pt modelId="{E25B45C7-C46D-42AB-8BA4-E0DDA33FF6F1}" type="sibTrans" cxnId="{63D84377-219E-4772-BDA0-50E974AA8E58}">
      <dgm:prSet/>
      <dgm:spPr/>
      <dgm:t>
        <a:bodyPr/>
        <a:lstStyle/>
        <a:p>
          <a:pPr rtl="1"/>
          <a:endParaRPr lang="ar-IQ"/>
        </a:p>
      </dgm:t>
    </dgm:pt>
    <dgm:pt modelId="{4460AC43-CDF4-485E-A0FA-695E10F139A8}">
      <dgm:prSet custT="1"/>
      <dgm:spPr>
        <a:solidFill>
          <a:schemeClr val="accent4">
            <a:lumMod val="60000"/>
            <a:lumOff val="40000"/>
          </a:schemeClr>
        </a:solidFill>
      </dgm:spPr>
      <dgm:t>
        <a:bodyPr/>
        <a:lstStyle/>
        <a:p>
          <a:pPr rtl="1"/>
          <a:r>
            <a:rPr lang="ar-IQ" sz="1800" dirty="0" smtClean="0">
              <a:solidFill>
                <a:schemeClr val="tx1"/>
              </a:solidFill>
            </a:rPr>
            <a:t>– الصبر وهدوء الشخصية </a:t>
          </a:r>
        </a:p>
      </dgm:t>
    </dgm:pt>
    <dgm:pt modelId="{410FCC13-39F9-43ED-8F2C-6C6BA39290A6}" type="parTrans" cxnId="{7F4D5A47-35B1-4B2B-B7EC-0E6C07EC0E46}">
      <dgm:prSet/>
      <dgm:spPr/>
      <dgm:t>
        <a:bodyPr/>
        <a:lstStyle/>
        <a:p>
          <a:pPr rtl="1"/>
          <a:endParaRPr lang="ar-IQ"/>
        </a:p>
      </dgm:t>
    </dgm:pt>
    <dgm:pt modelId="{FC1D03D9-F4C9-4BEC-B34F-B90F6EA07B83}" type="sibTrans" cxnId="{7F4D5A47-35B1-4B2B-B7EC-0E6C07EC0E46}">
      <dgm:prSet/>
      <dgm:spPr/>
      <dgm:t>
        <a:bodyPr/>
        <a:lstStyle/>
        <a:p>
          <a:pPr rtl="1"/>
          <a:endParaRPr lang="ar-IQ"/>
        </a:p>
      </dgm:t>
    </dgm:pt>
    <dgm:pt modelId="{30CE4D9A-C8E2-4874-A029-05DA9FA0008F}">
      <dgm:prSet custT="1"/>
      <dgm:spPr/>
      <dgm:t>
        <a:bodyPr/>
        <a:lstStyle/>
        <a:p>
          <a:pPr rtl="1"/>
          <a:r>
            <a:rPr lang="ar-IQ" sz="1600" dirty="0" smtClean="0">
              <a:solidFill>
                <a:schemeClr val="tx1"/>
              </a:solidFill>
            </a:rPr>
            <a:t>– </a:t>
          </a:r>
          <a:r>
            <a:rPr lang="ar-IQ" sz="1600" b="1" dirty="0" smtClean="0">
              <a:solidFill>
                <a:schemeClr val="tx1"/>
              </a:solidFill>
            </a:rPr>
            <a:t>الموضوعية والعدل في اصدار الاحكام </a:t>
          </a:r>
        </a:p>
      </dgm:t>
    </dgm:pt>
    <dgm:pt modelId="{ED6AD9F8-FF3D-4EA5-A8F1-F72750F001BC}" type="parTrans" cxnId="{88A5EEAE-BC84-47E3-BA5C-FDC192822D18}">
      <dgm:prSet/>
      <dgm:spPr/>
      <dgm:t>
        <a:bodyPr/>
        <a:lstStyle/>
        <a:p>
          <a:pPr rtl="1"/>
          <a:endParaRPr lang="ar-IQ"/>
        </a:p>
      </dgm:t>
    </dgm:pt>
    <dgm:pt modelId="{182E869B-B2A3-4A44-A8E7-EE662393F2F7}" type="sibTrans" cxnId="{88A5EEAE-BC84-47E3-BA5C-FDC192822D18}">
      <dgm:prSet/>
      <dgm:spPr/>
      <dgm:t>
        <a:bodyPr/>
        <a:lstStyle/>
        <a:p>
          <a:pPr rtl="1"/>
          <a:endParaRPr lang="ar-IQ"/>
        </a:p>
      </dgm:t>
    </dgm:pt>
    <dgm:pt modelId="{2A4ED242-81FA-41DF-BE71-3CD4BBA598AC}">
      <dgm:prSet custT="1"/>
      <dgm:spPr/>
      <dgm:t>
        <a:bodyPr/>
        <a:lstStyle/>
        <a:p>
          <a:pPr rtl="1"/>
          <a:r>
            <a:rPr lang="ar-IQ" sz="1600" dirty="0" smtClean="0">
              <a:solidFill>
                <a:schemeClr val="tx1"/>
              </a:solidFill>
            </a:rPr>
            <a:t>– </a:t>
          </a:r>
          <a:r>
            <a:rPr lang="ar-IQ" sz="1600" b="1" dirty="0" smtClean="0">
              <a:solidFill>
                <a:schemeClr val="tx1"/>
              </a:solidFill>
            </a:rPr>
            <a:t>المظهر العام المناسب </a:t>
          </a:r>
        </a:p>
      </dgm:t>
    </dgm:pt>
    <dgm:pt modelId="{FA263CDC-9C32-4016-85B2-E4C7EC669BFE}" type="parTrans" cxnId="{E0412D1E-1C14-44D5-BCDE-AEF66F0D7965}">
      <dgm:prSet/>
      <dgm:spPr/>
      <dgm:t>
        <a:bodyPr/>
        <a:lstStyle/>
        <a:p>
          <a:pPr rtl="1"/>
          <a:endParaRPr lang="ar-IQ"/>
        </a:p>
      </dgm:t>
    </dgm:pt>
    <dgm:pt modelId="{F79D0BEF-2248-4883-BDAC-558D156FF00D}" type="sibTrans" cxnId="{E0412D1E-1C14-44D5-BCDE-AEF66F0D7965}">
      <dgm:prSet/>
      <dgm:spPr/>
      <dgm:t>
        <a:bodyPr/>
        <a:lstStyle/>
        <a:p>
          <a:pPr rtl="1"/>
          <a:endParaRPr lang="ar-IQ"/>
        </a:p>
      </dgm:t>
    </dgm:pt>
    <dgm:pt modelId="{466FD1CE-A463-40FD-A470-05B2D2442151}">
      <dgm:prSet custT="1"/>
      <dgm:spPr/>
      <dgm:t>
        <a:bodyPr/>
        <a:lstStyle/>
        <a:p>
          <a:pPr rtl="1"/>
          <a:r>
            <a:rPr lang="ar-IQ" sz="1600" b="1" dirty="0" smtClean="0">
              <a:solidFill>
                <a:schemeClr val="tx1"/>
              </a:solidFill>
            </a:rPr>
            <a:t>– الشخصية في ضبط الصف.</a:t>
          </a:r>
          <a:endParaRPr lang="ar-IQ" sz="1600" b="1" dirty="0">
            <a:solidFill>
              <a:schemeClr val="tx1"/>
            </a:solidFill>
          </a:endParaRPr>
        </a:p>
      </dgm:t>
    </dgm:pt>
    <dgm:pt modelId="{A27EB316-42E5-41FA-B21D-6A3A2B5ABEC8}" type="parTrans" cxnId="{6C9294B9-6CC3-46CE-A4DC-A716E6786DB9}">
      <dgm:prSet/>
      <dgm:spPr/>
      <dgm:t>
        <a:bodyPr/>
        <a:lstStyle/>
        <a:p>
          <a:pPr rtl="1"/>
          <a:endParaRPr lang="ar-IQ"/>
        </a:p>
      </dgm:t>
    </dgm:pt>
    <dgm:pt modelId="{52134667-FFD7-4698-A9B1-549941ED780E}" type="sibTrans" cxnId="{6C9294B9-6CC3-46CE-A4DC-A716E6786DB9}">
      <dgm:prSet/>
      <dgm:spPr/>
      <dgm:t>
        <a:bodyPr/>
        <a:lstStyle/>
        <a:p>
          <a:pPr rtl="1"/>
          <a:endParaRPr lang="ar-IQ"/>
        </a:p>
      </dgm:t>
    </dgm:pt>
    <dgm:pt modelId="{C0171E2C-4444-4040-A24C-3AF88C98707A}">
      <dgm:prSet phldrT="[Text]" custT="1"/>
      <dgm:spPr/>
      <dgm:t>
        <a:bodyPr/>
        <a:lstStyle/>
        <a:p>
          <a:pPr rtl="1"/>
          <a:r>
            <a:rPr lang="ar-IQ" sz="2400" b="1" dirty="0" smtClean="0">
              <a:solidFill>
                <a:schemeClr val="bg1"/>
              </a:solidFill>
            </a:rPr>
            <a:t>العوامل المؤثرة في الادارة الصفية </a:t>
          </a:r>
          <a:endParaRPr lang="ar-IQ" sz="2400" dirty="0">
            <a:solidFill>
              <a:schemeClr val="bg1"/>
            </a:solidFill>
          </a:endParaRPr>
        </a:p>
      </dgm:t>
    </dgm:pt>
    <dgm:pt modelId="{E709A9BF-F90D-4B1F-98CF-733C2809D6FF}" type="sibTrans" cxnId="{1A6FF7DE-9533-4612-B74F-422D74E5C0BE}">
      <dgm:prSet/>
      <dgm:spPr/>
      <dgm:t>
        <a:bodyPr/>
        <a:lstStyle/>
        <a:p>
          <a:pPr rtl="1"/>
          <a:endParaRPr lang="ar-IQ"/>
        </a:p>
      </dgm:t>
    </dgm:pt>
    <dgm:pt modelId="{4E387401-3377-45CE-92B8-E7155FE75070}" type="parTrans" cxnId="{1A6FF7DE-9533-4612-B74F-422D74E5C0BE}">
      <dgm:prSet/>
      <dgm:spPr/>
      <dgm:t>
        <a:bodyPr/>
        <a:lstStyle/>
        <a:p>
          <a:pPr rtl="1"/>
          <a:endParaRPr lang="ar-IQ"/>
        </a:p>
      </dgm:t>
    </dgm:pt>
    <dgm:pt modelId="{B13DBF46-AEA7-47D6-87AD-A2FC6CFFC083}" type="pres">
      <dgm:prSet presAssocID="{44532D85-A492-4454-BD02-28D97FB0AD8F}" presName="composite" presStyleCnt="0">
        <dgm:presLayoutVars>
          <dgm:chMax val="5"/>
          <dgm:dir/>
          <dgm:animLvl val="ctr"/>
          <dgm:resizeHandles val="exact"/>
        </dgm:presLayoutVars>
      </dgm:prSet>
      <dgm:spPr/>
      <dgm:t>
        <a:bodyPr/>
        <a:lstStyle/>
        <a:p>
          <a:pPr rtl="1"/>
          <a:endParaRPr lang="ar-IQ"/>
        </a:p>
      </dgm:t>
    </dgm:pt>
    <dgm:pt modelId="{441DB3AE-B152-4E81-B3E0-41CF375915A3}" type="pres">
      <dgm:prSet presAssocID="{44532D85-A492-4454-BD02-28D97FB0AD8F}" presName="cycle" presStyleCnt="0"/>
      <dgm:spPr/>
      <dgm:t>
        <a:bodyPr/>
        <a:lstStyle/>
        <a:p>
          <a:pPr rtl="1"/>
          <a:endParaRPr lang="ar-IQ"/>
        </a:p>
      </dgm:t>
    </dgm:pt>
    <dgm:pt modelId="{95BE5C2D-ED63-460B-B33C-5A420471C34C}" type="pres">
      <dgm:prSet presAssocID="{44532D85-A492-4454-BD02-28D97FB0AD8F}" presName="centerShape" presStyleCnt="0"/>
      <dgm:spPr/>
      <dgm:t>
        <a:bodyPr/>
        <a:lstStyle/>
        <a:p>
          <a:pPr rtl="1"/>
          <a:endParaRPr lang="ar-IQ"/>
        </a:p>
      </dgm:t>
    </dgm:pt>
    <dgm:pt modelId="{5D7F19BF-DE05-4B98-B492-B10DC407556A}" type="pres">
      <dgm:prSet presAssocID="{44532D85-A492-4454-BD02-28D97FB0AD8F}" presName="connSite" presStyleLbl="node1" presStyleIdx="0" presStyleCnt="10"/>
      <dgm:spPr/>
      <dgm:t>
        <a:bodyPr/>
        <a:lstStyle/>
        <a:p>
          <a:pPr rtl="1"/>
          <a:endParaRPr lang="ar-IQ"/>
        </a:p>
      </dgm:t>
    </dgm:pt>
    <dgm:pt modelId="{554B1A4A-B04F-417D-9328-DB8AD5114632}" type="pres">
      <dgm:prSet presAssocID="{44532D85-A492-4454-BD02-28D97FB0AD8F}" presName="visible" presStyleLbl="node1" presStyleIdx="0" presStyleCnt="10" custScaleX="408583" custScaleY="337724" custLinFactX="48113" custLinFactNeighborX="100000" custLinFactNeighborY="2778"/>
      <dgm:spPr>
        <a:blipFill rotWithShape="0">
          <a:blip xmlns:r="http://schemas.openxmlformats.org/officeDocument/2006/relationships" r:embed="rId1"/>
          <a:stretch>
            <a:fillRect/>
          </a:stretch>
        </a:blipFill>
      </dgm:spPr>
      <dgm:t>
        <a:bodyPr/>
        <a:lstStyle/>
        <a:p>
          <a:pPr rtl="1"/>
          <a:endParaRPr lang="ar-IQ"/>
        </a:p>
      </dgm:t>
    </dgm:pt>
    <dgm:pt modelId="{D7CAF594-DDC9-400D-A523-348E95EA6DBD}" type="pres">
      <dgm:prSet presAssocID="{4E387401-3377-45CE-92B8-E7155FE75070}" presName="Name25" presStyleLbl="parChTrans1D1" presStyleIdx="0" presStyleCnt="9"/>
      <dgm:spPr/>
      <dgm:t>
        <a:bodyPr/>
        <a:lstStyle/>
        <a:p>
          <a:pPr rtl="1"/>
          <a:endParaRPr lang="ar-IQ"/>
        </a:p>
      </dgm:t>
    </dgm:pt>
    <dgm:pt modelId="{C1832457-BFD1-47F4-88C8-2B48D8FB0E72}" type="pres">
      <dgm:prSet presAssocID="{C0171E2C-4444-4040-A24C-3AF88C98707A}" presName="node" presStyleCnt="0"/>
      <dgm:spPr/>
      <dgm:t>
        <a:bodyPr/>
        <a:lstStyle/>
        <a:p>
          <a:pPr rtl="1"/>
          <a:endParaRPr lang="ar-IQ"/>
        </a:p>
      </dgm:t>
    </dgm:pt>
    <dgm:pt modelId="{3B5AB2DA-A2DE-46F0-873D-BAE0ED412C02}" type="pres">
      <dgm:prSet presAssocID="{C0171E2C-4444-4040-A24C-3AF88C98707A}" presName="parentNode" presStyleLbl="node1" presStyleIdx="1" presStyleCnt="10" custScaleX="308581" custScaleY="278834" custLinFactX="-300000" custLinFactY="220345" custLinFactNeighborX="-354310" custLinFactNeighborY="300000">
        <dgm:presLayoutVars>
          <dgm:chMax val="1"/>
          <dgm:bulletEnabled val="1"/>
        </dgm:presLayoutVars>
      </dgm:prSet>
      <dgm:spPr/>
      <dgm:t>
        <a:bodyPr/>
        <a:lstStyle/>
        <a:p>
          <a:pPr rtl="1"/>
          <a:endParaRPr lang="ar-IQ"/>
        </a:p>
      </dgm:t>
    </dgm:pt>
    <dgm:pt modelId="{0C55D602-9B02-4A17-A265-B4A6EAD78DD5}" type="pres">
      <dgm:prSet presAssocID="{C0171E2C-4444-4040-A24C-3AF88C98707A}" presName="childNode" presStyleLbl="revTx" presStyleIdx="0" presStyleCnt="0">
        <dgm:presLayoutVars>
          <dgm:bulletEnabled val="1"/>
        </dgm:presLayoutVars>
      </dgm:prSet>
      <dgm:spPr/>
      <dgm:t>
        <a:bodyPr/>
        <a:lstStyle/>
        <a:p>
          <a:pPr rtl="1"/>
          <a:endParaRPr lang="ar-IQ"/>
        </a:p>
      </dgm:t>
    </dgm:pt>
    <dgm:pt modelId="{9E2F065F-B22F-4267-948C-17D416AE3D38}" type="pres">
      <dgm:prSet presAssocID="{AA025CD9-CC66-4E91-BA4E-0E10E6E78A9C}" presName="Name25" presStyleLbl="parChTrans1D1" presStyleIdx="1" presStyleCnt="9"/>
      <dgm:spPr/>
      <dgm:t>
        <a:bodyPr/>
        <a:lstStyle/>
        <a:p>
          <a:pPr rtl="1"/>
          <a:endParaRPr lang="ar-IQ"/>
        </a:p>
      </dgm:t>
    </dgm:pt>
    <dgm:pt modelId="{7BAB771D-6811-4473-8BCD-84D2A2DFBF28}" type="pres">
      <dgm:prSet presAssocID="{A48D7E73-FD4C-4D85-8D3F-EF7BBC0F8BE5}" presName="node" presStyleCnt="0"/>
      <dgm:spPr/>
      <dgm:t>
        <a:bodyPr/>
        <a:lstStyle/>
        <a:p>
          <a:pPr rtl="1"/>
          <a:endParaRPr lang="ar-IQ"/>
        </a:p>
      </dgm:t>
    </dgm:pt>
    <dgm:pt modelId="{7385210C-B4F6-4B0E-A71C-39D422D37263}" type="pres">
      <dgm:prSet presAssocID="{A48D7E73-FD4C-4D85-8D3F-EF7BBC0F8BE5}" presName="parentNode" presStyleLbl="node1" presStyleIdx="2" presStyleCnt="10" custScaleX="576653" custScaleY="209211" custLinFactX="-130341" custLinFactNeighborX="-200000" custLinFactNeighborY="-75222">
        <dgm:presLayoutVars>
          <dgm:chMax val="1"/>
          <dgm:bulletEnabled val="1"/>
        </dgm:presLayoutVars>
      </dgm:prSet>
      <dgm:spPr/>
      <dgm:t>
        <a:bodyPr/>
        <a:lstStyle/>
        <a:p>
          <a:pPr rtl="1"/>
          <a:endParaRPr lang="ar-IQ"/>
        </a:p>
      </dgm:t>
    </dgm:pt>
    <dgm:pt modelId="{49C21778-1CFC-4735-B6D6-58632A2D129D}" type="pres">
      <dgm:prSet presAssocID="{A48D7E73-FD4C-4D85-8D3F-EF7BBC0F8BE5}" presName="childNode" presStyleLbl="revTx" presStyleIdx="0" presStyleCnt="0">
        <dgm:presLayoutVars>
          <dgm:bulletEnabled val="1"/>
        </dgm:presLayoutVars>
      </dgm:prSet>
      <dgm:spPr/>
      <dgm:t>
        <a:bodyPr/>
        <a:lstStyle/>
        <a:p>
          <a:pPr rtl="1"/>
          <a:endParaRPr lang="ar-IQ"/>
        </a:p>
      </dgm:t>
    </dgm:pt>
    <dgm:pt modelId="{7FC441C3-347A-4026-A679-9566A04130A4}" type="pres">
      <dgm:prSet presAssocID="{D305C6D0-8538-4B5E-8D32-EF39488CFFA6}" presName="Name25" presStyleLbl="parChTrans1D1" presStyleIdx="2" presStyleCnt="9"/>
      <dgm:spPr/>
      <dgm:t>
        <a:bodyPr/>
        <a:lstStyle/>
        <a:p>
          <a:pPr rtl="1"/>
          <a:endParaRPr lang="ar-IQ"/>
        </a:p>
      </dgm:t>
    </dgm:pt>
    <dgm:pt modelId="{FB39C325-121A-4599-BE64-F619BB1DBE86}" type="pres">
      <dgm:prSet presAssocID="{DE12433E-F65A-4DC3-9E66-052EC0A3F51A}" presName="node" presStyleCnt="0"/>
      <dgm:spPr/>
      <dgm:t>
        <a:bodyPr/>
        <a:lstStyle/>
        <a:p>
          <a:pPr rtl="1"/>
          <a:endParaRPr lang="ar-IQ"/>
        </a:p>
      </dgm:t>
    </dgm:pt>
    <dgm:pt modelId="{68D5183D-00C2-43DD-8983-0DE8EB1A19D7}" type="pres">
      <dgm:prSet presAssocID="{DE12433E-F65A-4DC3-9E66-052EC0A3F51A}" presName="parentNode" presStyleLbl="node1" presStyleIdx="3" presStyleCnt="10" custScaleX="574496" custScaleY="201129" custLinFactX="90831" custLinFactY="-78556" custLinFactNeighborX="100000" custLinFactNeighborY="-100000">
        <dgm:presLayoutVars>
          <dgm:chMax val="1"/>
          <dgm:bulletEnabled val="1"/>
        </dgm:presLayoutVars>
      </dgm:prSet>
      <dgm:spPr/>
      <dgm:t>
        <a:bodyPr/>
        <a:lstStyle/>
        <a:p>
          <a:pPr rtl="1"/>
          <a:endParaRPr lang="ar-IQ"/>
        </a:p>
      </dgm:t>
    </dgm:pt>
    <dgm:pt modelId="{0752DF68-7F77-411D-BD67-819B47B5C845}" type="pres">
      <dgm:prSet presAssocID="{DE12433E-F65A-4DC3-9E66-052EC0A3F51A}" presName="childNode" presStyleLbl="revTx" presStyleIdx="0" presStyleCnt="0">
        <dgm:presLayoutVars>
          <dgm:bulletEnabled val="1"/>
        </dgm:presLayoutVars>
      </dgm:prSet>
      <dgm:spPr/>
      <dgm:t>
        <a:bodyPr/>
        <a:lstStyle/>
        <a:p>
          <a:pPr rtl="1"/>
          <a:endParaRPr lang="ar-IQ"/>
        </a:p>
      </dgm:t>
    </dgm:pt>
    <dgm:pt modelId="{485F4D05-8C4C-4EF3-855F-B9C9FC30EB02}" type="pres">
      <dgm:prSet presAssocID="{3AB08D13-35F9-4944-99DB-6BE78C8BBEF8}" presName="Name25" presStyleLbl="parChTrans1D1" presStyleIdx="3" presStyleCnt="9"/>
      <dgm:spPr/>
      <dgm:t>
        <a:bodyPr/>
        <a:lstStyle/>
        <a:p>
          <a:pPr rtl="1"/>
          <a:endParaRPr lang="ar-IQ"/>
        </a:p>
      </dgm:t>
    </dgm:pt>
    <dgm:pt modelId="{8A807CAB-AABB-426D-B081-D17D703BCDC6}" type="pres">
      <dgm:prSet presAssocID="{86728010-3566-4D33-88AB-B3C5E30D92C4}" presName="node" presStyleCnt="0"/>
      <dgm:spPr/>
      <dgm:t>
        <a:bodyPr/>
        <a:lstStyle/>
        <a:p>
          <a:pPr rtl="1"/>
          <a:endParaRPr lang="ar-IQ"/>
        </a:p>
      </dgm:t>
    </dgm:pt>
    <dgm:pt modelId="{34DF5591-D283-4C4E-99D6-6C8196320F57}" type="pres">
      <dgm:prSet presAssocID="{86728010-3566-4D33-88AB-B3C5E30D92C4}" presName="parentNode" presStyleLbl="node1" presStyleIdx="4" presStyleCnt="10" custScaleX="441882" custScaleY="152777" custLinFactX="200000" custLinFactY="-40296" custLinFactNeighborX="229453" custLinFactNeighborY="-100000">
        <dgm:presLayoutVars>
          <dgm:chMax val="1"/>
          <dgm:bulletEnabled val="1"/>
        </dgm:presLayoutVars>
      </dgm:prSet>
      <dgm:spPr/>
      <dgm:t>
        <a:bodyPr/>
        <a:lstStyle/>
        <a:p>
          <a:pPr rtl="1"/>
          <a:endParaRPr lang="ar-IQ"/>
        </a:p>
      </dgm:t>
    </dgm:pt>
    <dgm:pt modelId="{3104DE86-63F1-4B04-8526-B243D49BCB61}" type="pres">
      <dgm:prSet presAssocID="{86728010-3566-4D33-88AB-B3C5E30D92C4}" presName="childNode" presStyleLbl="revTx" presStyleIdx="0" presStyleCnt="0">
        <dgm:presLayoutVars>
          <dgm:bulletEnabled val="1"/>
        </dgm:presLayoutVars>
      </dgm:prSet>
      <dgm:spPr/>
      <dgm:t>
        <a:bodyPr/>
        <a:lstStyle/>
        <a:p>
          <a:pPr rtl="1"/>
          <a:endParaRPr lang="ar-IQ"/>
        </a:p>
      </dgm:t>
    </dgm:pt>
    <dgm:pt modelId="{F51CD753-234E-48A1-95A8-26ED5B8DB662}" type="pres">
      <dgm:prSet presAssocID="{10D6B86D-F8E2-4838-A601-44DCB6F2ADFE}" presName="Name25" presStyleLbl="parChTrans1D1" presStyleIdx="4" presStyleCnt="9"/>
      <dgm:spPr/>
      <dgm:t>
        <a:bodyPr/>
        <a:lstStyle/>
        <a:p>
          <a:pPr rtl="1"/>
          <a:endParaRPr lang="ar-IQ"/>
        </a:p>
      </dgm:t>
    </dgm:pt>
    <dgm:pt modelId="{7845A184-4611-42EA-ACC7-833CF5BADC95}" type="pres">
      <dgm:prSet presAssocID="{23944409-2457-49FA-A61D-F5978DBEDEED}" presName="node" presStyleCnt="0"/>
      <dgm:spPr/>
      <dgm:t>
        <a:bodyPr/>
        <a:lstStyle/>
        <a:p>
          <a:pPr rtl="1"/>
          <a:endParaRPr lang="ar-IQ"/>
        </a:p>
      </dgm:t>
    </dgm:pt>
    <dgm:pt modelId="{84D844E0-D56E-4EE8-AB80-4FE633E122E7}" type="pres">
      <dgm:prSet presAssocID="{23944409-2457-49FA-A61D-F5978DBEDEED}" presName="parentNode" presStyleLbl="node1" presStyleIdx="5" presStyleCnt="10" custScaleX="441882" custScaleY="182285" custLinFactX="148757" custLinFactY="-13024" custLinFactNeighborX="200000" custLinFactNeighborY="-100000">
        <dgm:presLayoutVars>
          <dgm:chMax val="1"/>
          <dgm:bulletEnabled val="1"/>
        </dgm:presLayoutVars>
      </dgm:prSet>
      <dgm:spPr/>
      <dgm:t>
        <a:bodyPr/>
        <a:lstStyle/>
        <a:p>
          <a:pPr rtl="1"/>
          <a:endParaRPr lang="ar-IQ"/>
        </a:p>
      </dgm:t>
    </dgm:pt>
    <dgm:pt modelId="{7EF692F2-8E5F-4411-8985-14B35F0CFB02}" type="pres">
      <dgm:prSet presAssocID="{23944409-2457-49FA-A61D-F5978DBEDEED}" presName="childNode" presStyleLbl="revTx" presStyleIdx="0" presStyleCnt="0">
        <dgm:presLayoutVars>
          <dgm:bulletEnabled val="1"/>
        </dgm:presLayoutVars>
      </dgm:prSet>
      <dgm:spPr/>
      <dgm:t>
        <a:bodyPr/>
        <a:lstStyle/>
        <a:p>
          <a:pPr rtl="1"/>
          <a:endParaRPr lang="ar-IQ"/>
        </a:p>
      </dgm:t>
    </dgm:pt>
    <dgm:pt modelId="{CC58280E-8D01-471E-BD6D-79ACCB7794FC}" type="pres">
      <dgm:prSet presAssocID="{410FCC13-39F9-43ED-8F2C-6C6BA39290A6}" presName="Name25" presStyleLbl="parChTrans1D1" presStyleIdx="5" presStyleCnt="9"/>
      <dgm:spPr/>
      <dgm:t>
        <a:bodyPr/>
        <a:lstStyle/>
        <a:p>
          <a:pPr rtl="1"/>
          <a:endParaRPr lang="ar-IQ"/>
        </a:p>
      </dgm:t>
    </dgm:pt>
    <dgm:pt modelId="{5071B55B-4139-4B1D-95C2-E2DBCF29EBAC}" type="pres">
      <dgm:prSet presAssocID="{4460AC43-CDF4-485E-A0FA-695E10F139A8}" presName="node" presStyleCnt="0"/>
      <dgm:spPr/>
      <dgm:t>
        <a:bodyPr/>
        <a:lstStyle/>
        <a:p>
          <a:pPr rtl="1"/>
          <a:endParaRPr lang="ar-IQ"/>
        </a:p>
      </dgm:t>
    </dgm:pt>
    <dgm:pt modelId="{082B8E09-E7FB-4E70-ADD3-D1DB7D488B7A}" type="pres">
      <dgm:prSet presAssocID="{4460AC43-CDF4-485E-A0FA-695E10F139A8}" presName="parentNode" presStyleLbl="node1" presStyleIdx="6" presStyleCnt="10" custScaleX="441882" custScaleY="163193" custLinFactX="162757" custLinFactNeighborX="200000" custLinFactNeighborY="-71585">
        <dgm:presLayoutVars>
          <dgm:chMax val="1"/>
          <dgm:bulletEnabled val="1"/>
        </dgm:presLayoutVars>
      </dgm:prSet>
      <dgm:spPr/>
      <dgm:t>
        <a:bodyPr/>
        <a:lstStyle/>
        <a:p>
          <a:pPr rtl="1"/>
          <a:endParaRPr lang="ar-IQ"/>
        </a:p>
      </dgm:t>
    </dgm:pt>
    <dgm:pt modelId="{1A2D04FD-52FB-4D73-B5C5-A944EBF78EA2}" type="pres">
      <dgm:prSet presAssocID="{4460AC43-CDF4-485E-A0FA-695E10F139A8}" presName="childNode" presStyleLbl="revTx" presStyleIdx="0" presStyleCnt="0">
        <dgm:presLayoutVars>
          <dgm:bulletEnabled val="1"/>
        </dgm:presLayoutVars>
      </dgm:prSet>
      <dgm:spPr/>
      <dgm:t>
        <a:bodyPr/>
        <a:lstStyle/>
        <a:p>
          <a:pPr rtl="1"/>
          <a:endParaRPr lang="ar-IQ"/>
        </a:p>
      </dgm:t>
    </dgm:pt>
    <dgm:pt modelId="{A2CC2216-700D-4524-ADC3-48AC22E79BBA}" type="pres">
      <dgm:prSet presAssocID="{ED6AD9F8-FF3D-4EA5-A8F1-F72750F001BC}" presName="Name25" presStyleLbl="parChTrans1D1" presStyleIdx="6" presStyleCnt="9"/>
      <dgm:spPr/>
      <dgm:t>
        <a:bodyPr/>
        <a:lstStyle/>
        <a:p>
          <a:pPr rtl="1"/>
          <a:endParaRPr lang="ar-IQ"/>
        </a:p>
      </dgm:t>
    </dgm:pt>
    <dgm:pt modelId="{0314975D-A096-4EC7-A460-25D0F4D10F10}" type="pres">
      <dgm:prSet presAssocID="{30CE4D9A-C8E2-4874-A029-05DA9FA0008F}" presName="node" presStyleCnt="0"/>
      <dgm:spPr/>
      <dgm:t>
        <a:bodyPr/>
        <a:lstStyle/>
        <a:p>
          <a:pPr rtl="1"/>
          <a:endParaRPr lang="ar-IQ"/>
        </a:p>
      </dgm:t>
    </dgm:pt>
    <dgm:pt modelId="{E957183F-C4E6-4408-A294-62530B2DFD69}" type="pres">
      <dgm:prSet presAssocID="{30CE4D9A-C8E2-4874-A029-05DA9FA0008F}" presName="parentNode" presStyleLbl="node1" presStyleIdx="7" presStyleCnt="10" custScaleX="441882" custScaleY="226389" custLinFactX="136422" custLinFactNeighborX="200000" custLinFactNeighborY="-12642">
        <dgm:presLayoutVars>
          <dgm:chMax val="1"/>
          <dgm:bulletEnabled val="1"/>
        </dgm:presLayoutVars>
      </dgm:prSet>
      <dgm:spPr/>
      <dgm:t>
        <a:bodyPr/>
        <a:lstStyle/>
        <a:p>
          <a:pPr rtl="1"/>
          <a:endParaRPr lang="ar-IQ"/>
        </a:p>
      </dgm:t>
    </dgm:pt>
    <dgm:pt modelId="{F9BC17B8-3735-42ED-BA1B-C87224C60185}" type="pres">
      <dgm:prSet presAssocID="{30CE4D9A-C8E2-4874-A029-05DA9FA0008F}" presName="childNode" presStyleLbl="revTx" presStyleIdx="0" presStyleCnt="0">
        <dgm:presLayoutVars>
          <dgm:bulletEnabled val="1"/>
        </dgm:presLayoutVars>
      </dgm:prSet>
      <dgm:spPr/>
      <dgm:t>
        <a:bodyPr/>
        <a:lstStyle/>
        <a:p>
          <a:pPr rtl="1"/>
          <a:endParaRPr lang="ar-IQ"/>
        </a:p>
      </dgm:t>
    </dgm:pt>
    <dgm:pt modelId="{E3A4CB1F-3871-4495-ADCB-E4A494EF8239}" type="pres">
      <dgm:prSet presAssocID="{FA263CDC-9C32-4016-85B2-E4C7EC669BFE}" presName="Name25" presStyleLbl="parChTrans1D1" presStyleIdx="7" presStyleCnt="9"/>
      <dgm:spPr/>
      <dgm:t>
        <a:bodyPr/>
        <a:lstStyle/>
        <a:p>
          <a:pPr rtl="1"/>
          <a:endParaRPr lang="ar-IQ"/>
        </a:p>
      </dgm:t>
    </dgm:pt>
    <dgm:pt modelId="{6C33AF63-661E-4648-BA87-5FEFBDEFAFFC}" type="pres">
      <dgm:prSet presAssocID="{2A4ED242-81FA-41DF-BE71-3CD4BBA598AC}" presName="node" presStyleCnt="0"/>
      <dgm:spPr/>
      <dgm:t>
        <a:bodyPr/>
        <a:lstStyle/>
        <a:p>
          <a:pPr rtl="1"/>
          <a:endParaRPr lang="ar-IQ"/>
        </a:p>
      </dgm:t>
    </dgm:pt>
    <dgm:pt modelId="{1FFB7287-D8A0-4403-B413-011A5221AF91}" type="pres">
      <dgm:prSet presAssocID="{2A4ED242-81FA-41DF-BE71-3CD4BBA598AC}" presName="parentNode" presStyleLbl="node1" presStyleIdx="8" presStyleCnt="10" custScaleX="441882" custScaleY="217146" custLinFactNeighborX="5444" custLinFactNeighborY="-10591">
        <dgm:presLayoutVars>
          <dgm:chMax val="1"/>
          <dgm:bulletEnabled val="1"/>
        </dgm:presLayoutVars>
      </dgm:prSet>
      <dgm:spPr/>
      <dgm:t>
        <a:bodyPr/>
        <a:lstStyle/>
        <a:p>
          <a:pPr rtl="1"/>
          <a:endParaRPr lang="ar-IQ"/>
        </a:p>
      </dgm:t>
    </dgm:pt>
    <dgm:pt modelId="{4500C58D-8DA6-4DA8-ABFA-47C0FCB47696}" type="pres">
      <dgm:prSet presAssocID="{2A4ED242-81FA-41DF-BE71-3CD4BBA598AC}" presName="childNode" presStyleLbl="revTx" presStyleIdx="0" presStyleCnt="0">
        <dgm:presLayoutVars>
          <dgm:bulletEnabled val="1"/>
        </dgm:presLayoutVars>
      </dgm:prSet>
      <dgm:spPr/>
      <dgm:t>
        <a:bodyPr/>
        <a:lstStyle/>
        <a:p>
          <a:pPr rtl="1"/>
          <a:endParaRPr lang="ar-IQ"/>
        </a:p>
      </dgm:t>
    </dgm:pt>
    <dgm:pt modelId="{EFFF31BC-CA2E-4BC9-AD45-F9BF9B105F4E}" type="pres">
      <dgm:prSet presAssocID="{A27EB316-42E5-41FA-B21D-6A3A2B5ABEC8}" presName="Name25" presStyleLbl="parChTrans1D1" presStyleIdx="8" presStyleCnt="9"/>
      <dgm:spPr/>
      <dgm:t>
        <a:bodyPr/>
        <a:lstStyle/>
        <a:p>
          <a:pPr rtl="1"/>
          <a:endParaRPr lang="ar-IQ"/>
        </a:p>
      </dgm:t>
    </dgm:pt>
    <dgm:pt modelId="{7710179B-791D-4A5F-9F0B-9B411F0C1DF9}" type="pres">
      <dgm:prSet presAssocID="{466FD1CE-A463-40FD-A470-05B2D2442151}" presName="node" presStyleCnt="0"/>
      <dgm:spPr/>
      <dgm:t>
        <a:bodyPr/>
        <a:lstStyle/>
        <a:p>
          <a:pPr rtl="1"/>
          <a:endParaRPr lang="ar-IQ"/>
        </a:p>
      </dgm:t>
    </dgm:pt>
    <dgm:pt modelId="{12C176D6-BEC4-4D8F-BE62-C848C79AABF5}" type="pres">
      <dgm:prSet presAssocID="{466FD1CE-A463-40FD-A470-05B2D2442151}" presName="parentNode" presStyleLbl="node1" presStyleIdx="9" presStyleCnt="10" custScaleX="441882" custScaleY="257986" custLinFactX="-179079" custLinFactNeighborX="-200000" custLinFactNeighborY="-84212">
        <dgm:presLayoutVars>
          <dgm:chMax val="1"/>
          <dgm:bulletEnabled val="1"/>
        </dgm:presLayoutVars>
      </dgm:prSet>
      <dgm:spPr/>
      <dgm:t>
        <a:bodyPr/>
        <a:lstStyle/>
        <a:p>
          <a:pPr rtl="1"/>
          <a:endParaRPr lang="ar-IQ"/>
        </a:p>
      </dgm:t>
    </dgm:pt>
    <dgm:pt modelId="{C30EFA9F-4714-4FE3-8658-2C641B2EF617}" type="pres">
      <dgm:prSet presAssocID="{466FD1CE-A463-40FD-A470-05B2D2442151}" presName="childNode" presStyleLbl="revTx" presStyleIdx="0" presStyleCnt="0">
        <dgm:presLayoutVars>
          <dgm:bulletEnabled val="1"/>
        </dgm:presLayoutVars>
      </dgm:prSet>
      <dgm:spPr/>
      <dgm:t>
        <a:bodyPr/>
        <a:lstStyle/>
        <a:p>
          <a:pPr rtl="1"/>
          <a:endParaRPr lang="ar-IQ"/>
        </a:p>
      </dgm:t>
    </dgm:pt>
  </dgm:ptLst>
  <dgm:cxnLst>
    <dgm:cxn modelId="{8F5CDED1-EA3A-4109-B1A1-08B11F47AA30}" type="presOf" srcId="{AA025CD9-CC66-4E91-BA4E-0E10E6E78A9C}" destId="{9E2F065F-B22F-4267-948C-17D416AE3D38}" srcOrd="0" destOrd="0" presId="urn:microsoft.com/office/officeart/2005/8/layout/radial2"/>
    <dgm:cxn modelId="{63D84377-219E-4772-BDA0-50E974AA8E58}" srcId="{44532D85-A492-4454-BD02-28D97FB0AD8F}" destId="{23944409-2457-49FA-A61D-F5978DBEDEED}" srcOrd="4" destOrd="0" parTransId="{10D6B86D-F8E2-4838-A601-44DCB6F2ADFE}" sibTransId="{E25B45C7-C46D-42AB-8BA4-E0DDA33FF6F1}"/>
    <dgm:cxn modelId="{401B59D5-73B0-4F88-B651-D02DE1D34521}" type="presOf" srcId="{30CE4D9A-C8E2-4874-A029-05DA9FA0008F}" destId="{E957183F-C4E6-4408-A294-62530B2DFD69}" srcOrd="0" destOrd="0" presId="urn:microsoft.com/office/officeart/2005/8/layout/radial2"/>
    <dgm:cxn modelId="{B253D73D-88D3-4119-A704-9E4116E9DC65}" type="presOf" srcId="{3AB08D13-35F9-4944-99DB-6BE78C8BBEF8}" destId="{485F4D05-8C4C-4EF3-855F-B9C9FC30EB02}" srcOrd="0" destOrd="0" presId="urn:microsoft.com/office/officeart/2005/8/layout/radial2"/>
    <dgm:cxn modelId="{6D3E56D0-830B-45CD-BCB2-46AFB40C97BE}" type="presOf" srcId="{410FCC13-39F9-43ED-8F2C-6C6BA39290A6}" destId="{CC58280E-8D01-471E-BD6D-79ACCB7794FC}" srcOrd="0" destOrd="0" presId="urn:microsoft.com/office/officeart/2005/8/layout/radial2"/>
    <dgm:cxn modelId="{88A5EEAE-BC84-47E3-BA5C-FDC192822D18}" srcId="{44532D85-A492-4454-BD02-28D97FB0AD8F}" destId="{30CE4D9A-C8E2-4874-A029-05DA9FA0008F}" srcOrd="6" destOrd="0" parTransId="{ED6AD9F8-FF3D-4EA5-A8F1-F72750F001BC}" sibTransId="{182E869B-B2A3-4A44-A8E7-EE662393F2F7}"/>
    <dgm:cxn modelId="{94627133-5628-4546-8806-E128EEA8861D}" type="presOf" srcId="{2A4ED242-81FA-41DF-BE71-3CD4BBA598AC}" destId="{1FFB7287-D8A0-4403-B413-011A5221AF91}" srcOrd="0" destOrd="0" presId="urn:microsoft.com/office/officeart/2005/8/layout/radial2"/>
    <dgm:cxn modelId="{DC7FFD12-8162-4E65-9C16-2884433DF6BD}" type="presOf" srcId="{A27EB316-42E5-41FA-B21D-6A3A2B5ABEC8}" destId="{EFFF31BC-CA2E-4BC9-AD45-F9BF9B105F4E}" srcOrd="0" destOrd="0" presId="urn:microsoft.com/office/officeart/2005/8/layout/radial2"/>
    <dgm:cxn modelId="{8E6EB74B-2E0E-4504-A594-8BADDCBCD43D}" type="presOf" srcId="{44532D85-A492-4454-BD02-28D97FB0AD8F}" destId="{B13DBF46-AEA7-47D6-87AD-A2FC6CFFC083}" srcOrd="0" destOrd="0" presId="urn:microsoft.com/office/officeart/2005/8/layout/radial2"/>
    <dgm:cxn modelId="{8F03CE80-8A5C-4641-984C-DA976C582A60}" srcId="{44532D85-A492-4454-BD02-28D97FB0AD8F}" destId="{DE12433E-F65A-4DC3-9E66-052EC0A3F51A}" srcOrd="2" destOrd="0" parTransId="{D305C6D0-8538-4B5E-8D32-EF39488CFFA6}" sibTransId="{6B15F3FF-3319-422D-9F73-7AB36BCF6843}"/>
    <dgm:cxn modelId="{E0412D1E-1C14-44D5-BCDE-AEF66F0D7965}" srcId="{44532D85-A492-4454-BD02-28D97FB0AD8F}" destId="{2A4ED242-81FA-41DF-BE71-3CD4BBA598AC}" srcOrd="7" destOrd="0" parTransId="{FA263CDC-9C32-4016-85B2-E4C7EC669BFE}" sibTransId="{F79D0BEF-2248-4883-BDAC-558D156FF00D}"/>
    <dgm:cxn modelId="{70DC2471-23FD-4324-A0FC-7512766B23E1}" type="presOf" srcId="{FA263CDC-9C32-4016-85B2-E4C7EC669BFE}" destId="{E3A4CB1F-3871-4495-ADCB-E4A494EF8239}" srcOrd="0" destOrd="0" presId="urn:microsoft.com/office/officeart/2005/8/layout/radial2"/>
    <dgm:cxn modelId="{58C8C459-C3A5-41DE-88D8-D0829203F026}" type="presOf" srcId="{10D6B86D-F8E2-4838-A601-44DCB6F2ADFE}" destId="{F51CD753-234E-48A1-95A8-26ED5B8DB662}" srcOrd="0" destOrd="0" presId="urn:microsoft.com/office/officeart/2005/8/layout/radial2"/>
    <dgm:cxn modelId="{3626852C-1AF9-4A04-9ED7-FDBD9563E5CF}" type="presOf" srcId="{C0171E2C-4444-4040-A24C-3AF88C98707A}" destId="{3B5AB2DA-A2DE-46F0-873D-BAE0ED412C02}" srcOrd="0" destOrd="0" presId="urn:microsoft.com/office/officeart/2005/8/layout/radial2"/>
    <dgm:cxn modelId="{AE921565-11BC-4531-8DA5-A24E7C77A8C8}" srcId="{44532D85-A492-4454-BD02-28D97FB0AD8F}" destId="{86728010-3566-4D33-88AB-B3C5E30D92C4}" srcOrd="3" destOrd="0" parTransId="{3AB08D13-35F9-4944-99DB-6BE78C8BBEF8}" sibTransId="{FFD78D5D-E9F0-4F66-BDDE-D79C90E64EDA}"/>
    <dgm:cxn modelId="{6A88E059-4D71-4113-8E0D-E9E29367A2C9}" type="presOf" srcId="{ED6AD9F8-FF3D-4EA5-A8F1-F72750F001BC}" destId="{A2CC2216-700D-4524-ADC3-48AC22E79BBA}" srcOrd="0" destOrd="0" presId="urn:microsoft.com/office/officeart/2005/8/layout/radial2"/>
    <dgm:cxn modelId="{7AD33DC2-2F12-4BEB-9515-8590802B65B7}" type="presOf" srcId="{A48D7E73-FD4C-4D85-8D3F-EF7BBC0F8BE5}" destId="{7385210C-B4F6-4B0E-A71C-39D422D37263}" srcOrd="0" destOrd="0" presId="urn:microsoft.com/office/officeart/2005/8/layout/radial2"/>
    <dgm:cxn modelId="{423AF7EF-1E29-4797-AA69-A2BDAFEA9603}" type="presOf" srcId="{23944409-2457-49FA-A61D-F5978DBEDEED}" destId="{84D844E0-D56E-4EE8-AB80-4FE633E122E7}" srcOrd="0" destOrd="0" presId="urn:microsoft.com/office/officeart/2005/8/layout/radial2"/>
    <dgm:cxn modelId="{6D49A4A7-E01A-48B1-AE91-B42B12E262B1}" type="presOf" srcId="{DE12433E-F65A-4DC3-9E66-052EC0A3F51A}" destId="{68D5183D-00C2-43DD-8983-0DE8EB1A19D7}" srcOrd="0" destOrd="0" presId="urn:microsoft.com/office/officeart/2005/8/layout/radial2"/>
    <dgm:cxn modelId="{7A32E27F-3CB1-4AB7-87C7-2246E1DF4E90}" type="presOf" srcId="{466FD1CE-A463-40FD-A470-05B2D2442151}" destId="{12C176D6-BEC4-4D8F-BE62-C848C79AABF5}" srcOrd="0" destOrd="0" presId="urn:microsoft.com/office/officeart/2005/8/layout/radial2"/>
    <dgm:cxn modelId="{1A6FF7DE-9533-4612-B74F-422D74E5C0BE}" srcId="{44532D85-A492-4454-BD02-28D97FB0AD8F}" destId="{C0171E2C-4444-4040-A24C-3AF88C98707A}" srcOrd="0" destOrd="0" parTransId="{4E387401-3377-45CE-92B8-E7155FE75070}" sibTransId="{E709A9BF-F90D-4B1F-98CF-733C2809D6FF}"/>
    <dgm:cxn modelId="{18981E67-9A13-413C-8890-D8483321B045}" type="presOf" srcId="{86728010-3566-4D33-88AB-B3C5E30D92C4}" destId="{34DF5591-D283-4C4E-99D6-6C8196320F57}" srcOrd="0" destOrd="0" presId="urn:microsoft.com/office/officeart/2005/8/layout/radial2"/>
    <dgm:cxn modelId="{C1F67F21-5566-40BE-9BBA-9900359E076F}" type="presOf" srcId="{4460AC43-CDF4-485E-A0FA-695E10F139A8}" destId="{082B8E09-E7FB-4E70-ADD3-D1DB7D488B7A}" srcOrd="0" destOrd="0" presId="urn:microsoft.com/office/officeart/2005/8/layout/radial2"/>
    <dgm:cxn modelId="{7F4D5A47-35B1-4B2B-B7EC-0E6C07EC0E46}" srcId="{44532D85-A492-4454-BD02-28D97FB0AD8F}" destId="{4460AC43-CDF4-485E-A0FA-695E10F139A8}" srcOrd="5" destOrd="0" parTransId="{410FCC13-39F9-43ED-8F2C-6C6BA39290A6}" sibTransId="{FC1D03D9-F4C9-4BEC-B34F-B90F6EA07B83}"/>
    <dgm:cxn modelId="{E1B454F1-DB46-48A4-A8AA-18DD469A9210}" srcId="{44532D85-A492-4454-BD02-28D97FB0AD8F}" destId="{A48D7E73-FD4C-4D85-8D3F-EF7BBC0F8BE5}" srcOrd="1" destOrd="0" parTransId="{AA025CD9-CC66-4E91-BA4E-0E10E6E78A9C}" sibTransId="{F3F355B6-C6D9-41F9-8B47-47DD372C02CE}"/>
    <dgm:cxn modelId="{C452DAC7-154D-4627-B65B-0DA593AFCC00}" type="presOf" srcId="{4E387401-3377-45CE-92B8-E7155FE75070}" destId="{D7CAF594-DDC9-400D-A523-348E95EA6DBD}" srcOrd="0" destOrd="0" presId="urn:microsoft.com/office/officeart/2005/8/layout/radial2"/>
    <dgm:cxn modelId="{6C9294B9-6CC3-46CE-A4DC-A716E6786DB9}" srcId="{44532D85-A492-4454-BD02-28D97FB0AD8F}" destId="{466FD1CE-A463-40FD-A470-05B2D2442151}" srcOrd="8" destOrd="0" parTransId="{A27EB316-42E5-41FA-B21D-6A3A2B5ABEC8}" sibTransId="{52134667-FFD7-4698-A9B1-549941ED780E}"/>
    <dgm:cxn modelId="{39547507-10F7-41FF-BE87-BAD560D2399F}" type="presOf" srcId="{D305C6D0-8538-4B5E-8D32-EF39488CFFA6}" destId="{7FC441C3-347A-4026-A679-9566A04130A4}" srcOrd="0" destOrd="0" presId="urn:microsoft.com/office/officeart/2005/8/layout/radial2"/>
    <dgm:cxn modelId="{C616166A-D933-4DAF-84A9-F9B4762337E8}" type="presParOf" srcId="{B13DBF46-AEA7-47D6-87AD-A2FC6CFFC083}" destId="{441DB3AE-B152-4E81-B3E0-41CF375915A3}" srcOrd="0" destOrd="0" presId="urn:microsoft.com/office/officeart/2005/8/layout/radial2"/>
    <dgm:cxn modelId="{5D03EFD0-156D-4ECC-8D2C-FDC2D5A6194E}" type="presParOf" srcId="{441DB3AE-B152-4E81-B3E0-41CF375915A3}" destId="{95BE5C2D-ED63-460B-B33C-5A420471C34C}" srcOrd="0" destOrd="0" presId="urn:microsoft.com/office/officeart/2005/8/layout/radial2"/>
    <dgm:cxn modelId="{FD47DF54-6A0E-40B5-8FB7-9C1C3E15F92B}" type="presParOf" srcId="{95BE5C2D-ED63-460B-B33C-5A420471C34C}" destId="{5D7F19BF-DE05-4B98-B492-B10DC407556A}" srcOrd="0" destOrd="0" presId="urn:microsoft.com/office/officeart/2005/8/layout/radial2"/>
    <dgm:cxn modelId="{36E21B4E-40D2-42EA-A07A-7D325F46AAE1}" type="presParOf" srcId="{95BE5C2D-ED63-460B-B33C-5A420471C34C}" destId="{554B1A4A-B04F-417D-9328-DB8AD5114632}" srcOrd="1" destOrd="0" presId="urn:microsoft.com/office/officeart/2005/8/layout/radial2"/>
    <dgm:cxn modelId="{1539EC62-FAFB-4E9D-9866-7CD9796CD787}" type="presParOf" srcId="{441DB3AE-B152-4E81-B3E0-41CF375915A3}" destId="{D7CAF594-DDC9-400D-A523-348E95EA6DBD}" srcOrd="1" destOrd="0" presId="urn:microsoft.com/office/officeart/2005/8/layout/radial2"/>
    <dgm:cxn modelId="{59DC7E61-6C51-4FDE-AC31-3B848E65D5C7}" type="presParOf" srcId="{441DB3AE-B152-4E81-B3E0-41CF375915A3}" destId="{C1832457-BFD1-47F4-88C8-2B48D8FB0E72}" srcOrd="2" destOrd="0" presId="urn:microsoft.com/office/officeart/2005/8/layout/radial2"/>
    <dgm:cxn modelId="{3BF6C7B7-04F0-4BE4-93C0-3451D8200AE0}" type="presParOf" srcId="{C1832457-BFD1-47F4-88C8-2B48D8FB0E72}" destId="{3B5AB2DA-A2DE-46F0-873D-BAE0ED412C02}" srcOrd="0" destOrd="0" presId="urn:microsoft.com/office/officeart/2005/8/layout/radial2"/>
    <dgm:cxn modelId="{05362699-41A1-4B1C-9F0F-9146F23643D6}" type="presParOf" srcId="{C1832457-BFD1-47F4-88C8-2B48D8FB0E72}" destId="{0C55D602-9B02-4A17-A265-B4A6EAD78DD5}" srcOrd="1" destOrd="0" presId="urn:microsoft.com/office/officeart/2005/8/layout/radial2"/>
    <dgm:cxn modelId="{8DDBADC5-F9F2-4CAD-9A30-43893E8C0B7E}" type="presParOf" srcId="{441DB3AE-B152-4E81-B3E0-41CF375915A3}" destId="{9E2F065F-B22F-4267-948C-17D416AE3D38}" srcOrd="3" destOrd="0" presId="urn:microsoft.com/office/officeart/2005/8/layout/radial2"/>
    <dgm:cxn modelId="{BDB6522C-7E1A-4EB0-B2E1-682EE95CDF2E}" type="presParOf" srcId="{441DB3AE-B152-4E81-B3E0-41CF375915A3}" destId="{7BAB771D-6811-4473-8BCD-84D2A2DFBF28}" srcOrd="4" destOrd="0" presId="urn:microsoft.com/office/officeart/2005/8/layout/radial2"/>
    <dgm:cxn modelId="{FF412E95-ED47-4D9C-B7AC-A7140EDF9461}" type="presParOf" srcId="{7BAB771D-6811-4473-8BCD-84D2A2DFBF28}" destId="{7385210C-B4F6-4B0E-A71C-39D422D37263}" srcOrd="0" destOrd="0" presId="urn:microsoft.com/office/officeart/2005/8/layout/radial2"/>
    <dgm:cxn modelId="{3E5A8042-9F32-4AEB-A262-6CB8B1136FAE}" type="presParOf" srcId="{7BAB771D-6811-4473-8BCD-84D2A2DFBF28}" destId="{49C21778-1CFC-4735-B6D6-58632A2D129D}" srcOrd="1" destOrd="0" presId="urn:microsoft.com/office/officeart/2005/8/layout/radial2"/>
    <dgm:cxn modelId="{DE0CDAC7-1A0E-4A00-B0E2-6F87B6C30672}" type="presParOf" srcId="{441DB3AE-B152-4E81-B3E0-41CF375915A3}" destId="{7FC441C3-347A-4026-A679-9566A04130A4}" srcOrd="5" destOrd="0" presId="urn:microsoft.com/office/officeart/2005/8/layout/radial2"/>
    <dgm:cxn modelId="{F7683D22-D14C-4E5C-9A22-3BF3FEF34726}" type="presParOf" srcId="{441DB3AE-B152-4E81-B3E0-41CF375915A3}" destId="{FB39C325-121A-4599-BE64-F619BB1DBE86}" srcOrd="6" destOrd="0" presId="urn:microsoft.com/office/officeart/2005/8/layout/radial2"/>
    <dgm:cxn modelId="{DB4AA28B-DF86-41C1-9D24-557F06D82405}" type="presParOf" srcId="{FB39C325-121A-4599-BE64-F619BB1DBE86}" destId="{68D5183D-00C2-43DD-8983-0DE8EB1A19D7}" srcOrd="0" destOrd="0" presId="urn:microsoft.com/office/officeart/2005/8/layout/radial2"/>
    <dgm:cxn modelId="{BD6C75AD-B351-40B8-8F94-5BF0B8B6A8AE}" type="presParOf" srcId="{FB39C325-121A-4599-BE64-F619BB1DBE86}" destId="{0752DF68-7F77-411D-BD67-819B47B5C845}" srcOrd="1" destOrd="0" presId="urn:microsoft.com/office/officeart/2005/8/layout/radial2"/>
    <dgm:cxn modelId="{D62ECA5A-05BF-4EDA-84B3-97ED5E034E5B}" type="presParOf" srcId="{441DB3AE-B152-4E81-B3E0-41CF375915A3}" destId="{485F4D05-8C4C-4EF3-855F-B9C9FC30EB02}" srcOrd="7" destOrd="0" presId="urn:microsoft.com/office/officeart/2005/8/layout/radial2"/>
    <dgm:cxn modelId="{4B65020C-8EA4-4A06-BF5E-9BCC97AC5511}" type="presParOf" srcId="{441DB3AE-B152-4E81-B3E0-41CF375915A3}" destId="{8A807CAB-AABB-426D-B081-D17D703BCDC6}" srcOrd="8" destOrd="0" presId="urn:microsoft.com/office/officeart/2005/8/layout/radial2"/>
    <dgm:cxn modelId="{E8B0497B-C58F-4A11-848A-F687F9920517}" type="presParOf" srcId="{8A807CAB-AABB-426D-B081-D17D703BCDC6}" destId="{34DF5591-D283-4C4E-99D6-6C8196320F57}" srcOrd="0" destOrd="0" presId="urn:microsoft.com/office/officeart/2005/8/layout/radial2"/>
    <dgm:cxn modelId="{A7D2BE54-5851-4C07-B98B-931EA8A51742}" type="presParOf" srcId="{8A807CAB-AABB-426D-B081-D17D703BCDC6}" destId="{3104DE86-63F1-4B04-8526-B243D49BCB61}" srcOrd="1" destOrd="0" presId="urn:microsoft.com/office/officeart/2005/8/layout/radial2"/>
    <dgm:cxn modelId="{038DE804-5738-41E3-9B83-F7D7C5647258}" type="presParOf" srcId="{441DB3AE-B152-4E81-B3E0-41CF375915A3}" destId="{F51CD753-234E-48A1-95A8-26ED5B8DB662}" srcOrd="9" destOrd="0" presId="urn:microsoft.com/office/officeart/2005/8/layout/radial2"/>
    <dgm:cxn modelId="{D9F17132-5D36-457E-B6DD-681FDD75B5F5}" type="presParOf" srcId="{441DB3AE-B152-4E81-B3E0-41CF375915A3}" destId="{7845A184-4611-42EA-ACC7-833CF5BADC95}" srcOrd="10" destOrd="0" presId="urn:microsoft.com/office/officeart/2005/8/layout/radial2"/>
    <dgm:cxn modelId="{1568D6B8-CF46-4DD2-A1BA-2882C357499C}" type="presParOf" srcId="{7845A184-4611-42EA-ACC7-833CF5BADC95}" destId="{84D844E0-D56E-4EE8-AB80-4FE633E122E7}" srcOrd="0" destOrd="0" presId="urn:microsoft.com/office/officeart/2005/8/layout/radial2"/>
    <dgm:cxn modelId="{F14DBBA3-B503-4A9F-811A-39A248E2BB21}" type="presParOf" srcId="{7845A184-4611-42EA-ACC7-833CF5BADC95}" destId="{7EF692F2-8E5F-4411-8985-14B35F0CFB02}" srcOrd="1" destOrd="0" presId="urn:microsoft.com/office/officeart/2005/8/layout/radial2"/>
    <dgm:cxn modelId="{C4423792-CB62-4D14-AC8D-87D27E68953D}" type="presParOf" srcId="{441DB3AE-B152-4E81-B3E0-41CF375915A3}" destId="{CC58280E-8D01-471E-BD6D-79ACCB7794FC}" srcOrd="11" destOrd="0" presId="urn:microsoft.com/office/officeart/2005/8/layout/radial2"/>
    <dgm:cxn modelId="{732DB7A2-E2BC-480E-B13A-F1AFC713B4D9}" type="presParOf" srcId="{441DB3AE-B152-4E81-B3E0-41CF375915A3}" destId="{5071B55B-4139-4B1D-95C2-E2DBCF29EBAC}" srcOrd="12" destOrd="0" presId="urn:microsoft.com/office/officeart/2005/8/layout/radial2"/>
    <dgm:cxn modelId="{3ED05E94-2B03-4FFA-AD71-986296397280}" type="presParOf" srcId="{5071B55B-4139-4B1D-95C2-E2DBCF29EBAC}" destId="{082B8E09-E7FB-4E70-ADD3-D1DB7D488B7A}" srcOrd="0" destOrd="0" presId="urn:microsoft.com/office/officeart/2005/8/layout/radial2"/>
    <dgm:cxn modelId="{9BF7C7E3-60B9-4DA9-8DF9-214D7AA147A3}" type="presParOf" srcId="{5071B55B-4139-4B1D-95C2-E2DBCF29EBAC}" destId="{1A2D04FD-52FB-4D73-B5C5-A944EBF78EA2}" srcOrd="1" destOrd="0" presId="urn:microsoft.com/office/officeart/2005/8/layout/radial2"/>
    <dgm:cxn modelId="{C589855A-073A-48B0-A9AC-38501D15C8FD}" type="presParOf" srcId="{441DB3AE-B152-4E81-B3E0-41CF375915A3}" destId="{A2CC2216-700D-4524-ADC3-48AC22E79BBA}" srcOrd="13" destOrd="0" presId="urn:microsoft.com/office/officeart/2005/8/layout/radial2"/>
    <dgm:cxn modelId="{F31F0807-FD58-4E0F-ABCC-DD51FB5F2795}" type="presParOf" srcId="{441DB3AE-B152-4E81-B3E0-41CF375915A3}" destId="{0314975D-A096-4EC7-A460-25D0F4D10F10}" srcOrd="14" destOrd="0" presId="urn:microsoft.com/office/officeart/2005/8/layout/radial2"/>
    <dgm:cxn modelId="{61C8AEB5-F080-43F5-B3AF-5DBDAC1DB0CD}" type="presParOf" srcId="{0314975D-A096-4EC7-A460-25D0F4D10F10}" destId="{E957183F-C4E6-4408-A294-62530B2DFD69}" srcOrd="0" destOrd="0" presId="urn:microsoft.com/office/officeart/2005/8/layout/radial2"/>
    <dgm:cxn modelId="{7807641C-9E88-4E87-8660-381D394F893D}" type="presParOf" srcId="{0314975D-A096-4EC7-A460-25D0F4D10F10}" destId="{F9BC17B8-3735-42ED-BA1B-C87224C60185}" srcOrd="1" destOrd="0" presId="urn:microsoft.com/office/officeart/2005/8/layout/radial2"/>
    <dgm:cxn modelId="{16FA9D4E-7929-4EA6-925D-D72438BFA2C2}" type="presParOf" srcId="{441DB3AE-B152-4E81-B3E0-41CF375915A3}" destId="{E3A4CB1F-3871-4495-ADCB-E4A494EF8239}" srcOrd="15" destOrd="0" presId="urn:microsoft.com/office/officeart/2005/8/layout/radial2"/>
    <dgm:cxn modelId="{C2818193-5E1E-45EA-A26D-C1E1030E56F1}" type="presParOf" srcId="{441DB3AE-B152-4E81-B3E0-41CF375915A3}" destId="{6C33AF63-661E-4648-BA87-5FEFBDEFAFFC}" srcOrd="16" destOrd="0" presId="urn:microsoft.com/office/officeart/2005/8/layout/radial2"/>
    <dgm:cxn modelId="{34B4A5F1-3D91-4959-8604-C313937229DF}" type="presParOf" srcId="{6C33AF63-661E-4648-BA87-5FEFBDEFAFFC}" destId="{1FFB7287-D8A0-4403-B413-011A5221AF91}" srcOrd="0" destOrd="0" presId="urn:microsoft.com/office/officeart/2005/8/layout/radial2"/>
    <dgm:cxn modelId="{CBA5F272-BF5B-4DD7-A1D8-2604B1BD6941}" type="presParOf" srcId="{6C33AF63-661E-4648-BA87-5FEFBDEFAFFC}" destId="{4500C58D-8DA6-4DA8-ABFA-47C0FCB47696}" srcOrd="1" destOrd="0" presId="urn:microsoft.com/office/officeart/2005/8/layout/radial2"/>
    <dgm:cxn modelId="{CFD3CA17-443E-4B6D-8632-63EE8E749435}" type="presParOf" srcId="{441DB3AE-B152-4E81-B3E0-41CF375915A3}" destId="{EFFF31BC-CA2E-4BC9-AD45-F9BF9B105F4E}" srcOrd="17" destOrd="0" presId="urn:microsoft.com/office/officeart/2005/8/layout/radial2"/>
    <dgm:cxn modelId="{4350AAE7-7419-400C-AF52-01B5F5DB5A73}" type="presParOf" srcId="{441DB3AE-B152-4E81-B3E0-41CF375915A3}" destId="{7710179B-791D-4A5F-9F0B-9B411F0C1DF9}" srcOrd="18" destOrd="0" presId="urn:microsoft.com/office/officeart/2005/8/layout/radial2"/>
    <dgm:cxn modelId="{506BB5A3-3472-4941-92A4-FF266A316442}" type="presParOf" srcId="{7710179B-791D-4A5F-9F0B-9B411F0C1DF9}" destId="{12C176D6-BEC4-4D8F-BE62-C848C79AABF5}" srcOrd="0" destOrd="0" presId="urn:microsoft.com/office/officeart/2005/8/layout/radial2"/>
    <dgm:cxn modelId="{BEB92697-0B59-40EE-9A6E-A59BDACCBBFF}" type="presParOf" srcId="{7710179B-791D-4A5F-9F0B-9B411F0C1DF9}" destId="{C30EFA9F-4714-4FE3-8658-2C641B2EF617}" srcOrd="1" destOrd="0" presId="urn:microsoft.com/office/officeart/2005/8/layout/radial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8E14404-9229-4D86-8439-F944FB537B81}" type="doc">
      <dgm:prSet loTypeId="urn:microsoft.com/office/officeart/2005/8/layout/matrix1" loCatId="matrix" qsTypeId="urn:microsoft.com/office/officeart/2005/8/quickstyle/3d2" qsCatId="3D" csTypeId="urn:microsoft.com/office/officeart/2005/8/colors/colorful4" csCatId="colorful" phldr="1"/>
      <dgm:spPr/>
      <dgm:t>
        <a:bodyPr/>
        <a:lstStyle/>
        <a:p>
          <a:pPr rtl="1"/>
          <a:endParaRPr lang="ar-IQ"/>
        </a:p>
      </dgm:t>
    </dgm:pt>
    <dgm:pt modelId="{7A80D806-51CC-4DD0-9C12-84AB656E7DAA}">
      <dgm:prSet phldrT="[Text]"/>
      <dgm:spPr/>
      <dgm:t>
        <a:bodyPr/>
        <a:lstStyle/>
        <a:p>
          <a:pPr rtl="1"/>
          <a:r>
            <a:rPr lang="ar-IQ" b="1" dirty="0" smtClean="0"/>
            <a:t>الادوار الاساسية للمدرس داخل الصف</a:t>
          </a:r>
          <a:endParaRPr lang="ar-IQ" dirty="0"/>
        </a:p>
      </dgm:t>
    </dgm:pt>
    <dgm:pt modelId="{CA6EB535-A627-4E30-AE1C-F61C578E1DC0}" type="parTrans" cxnId="{39BCC94E-C019-499A-8F77-D42D7876E62C}">
      <dgm:prSet/>
      <dgm:spPr/>
      <dgm:t>
        <a:bodyPr/>
        <a:lstStyle/>
        <a:p>
          <a:pPr rtl="1"/>
          <a:endParaRPr lang="ar-IQ"/>
        </a:p>
      </dgm:t>
    </dgm:pt>
    <dgm:pt modelId="{D9180101-5548-45CB-97E9-6499756A1567}" type="sibTrans" cxnId="{39BCC94E-C019-499A-8F77-D42D7876E62C}">
      <dgm:prSet/>
      <dgm:spPr/>
      <dgm:t>
        <a:bodyPr/>
        <a:lstStyle/>
        <a:p>
          <a:pPr rtl="1"/>
          <a:endParaRPr lang="ar-IQ"/>
        </a:p>
      </dgm:t>
    </dgm:pt>
    <dgm:pt modelId="{6EE1EADC-EC20-4104-B9FC-EADEEEF3E87A}">
      <dgm:prSet phldrT="[Text]"/>
      <dgm:spPr/>
      <dgm:t>
        <a:bodyPr/>
        <a:lstStyle/>
        <a:p>
          <a:pPr rtl="1"/>
          <a:r>
            <a:rPr lang="ar-IQ" b="1" dirty="0" smtClean="0">
              <a:solidFill>
                <a:schemeClr val="tx1"/>
              </a:solidFill>
            </a:rPr>
            <a:t>2- طرح الاسئلة </a:t>
          </a:r>
          <a:endParaRPr lang="ar-IQ" dirty="0">
            <a:solidFill>
              <a:schemeClr val="tx1"/>
            </a:solidFill>
          </a:endParaRPr>
        </a:p>
      </dgm:t>
    </dgm:pt>
    <dgm:pt modelId="{D4919EE0-8C52-458F-9A01-9EBDDA8F3A69}" type="parTrans" cxnId="{EC036FF0-FA9C-4EA6-96D6-C0FDB904B568}">
      <dgm:prSet/>
      <dgm:spPr/>
      <dgm:t>
        <a:bodyPr/>
        <a:lstStyle/>
        <a:p>
          <a:pPr rtl="1"/>
          <a:endParaRPr lang="ar-IQ"/>
        </a:p>
      </dgm:t>
    </dgm:pt>
    <dgm:pt modelId="{3C2D3CB8-AF55-47FF-87C7-B675637DF07D}" type="sibTrans" cxnId="{EC036FF0-FA9C-4EA6-96D6-C0FDB904B568}">
      <dgm:prSet/>
      <dgm:spPr/>
      <dgm:t>
        <a:bodyPr/>
        <a:lstStyle/>
        <a:p>
          <a:pPr rtl="1"/>
          <a:endParaRPr lang="ar-IQ"/>
        </a:p>
      </dgm:t>
    </dgm:pt>
    <dgm:pt modelId="{DD802759-D6CF-4CF9-A6E4-D106E594DAEC}">
      <dgm:prSet phldrT="[Text]"/>
      <dgm:spPr/>
      <dgm:t>
        <a:bodyPr/>
        <a:lstStyle/>
        <a:p>
          <a:pPr rtl="1"/>
          <a:r>
            <a:rPr lang="ar-IQ" b="1" dirty="0" smtClean="0">
              <a:solidFill>
                <a:schemeClr val="tx1"/>
              </a:solidFill>
            </a:rPr>
            <a:t>1- احداث التفاعل الصفي </a:t>
          </a:r>
          <a:endParaRPr lang="ar-IQ" dirty="0">
            <a:solidFill>
              <a:schemeClr val="tx1"/>
            </a:solidFill>
          </a:endParaRPr>
        </a:p>
      </dgm:t>
    </dgm:pt>
    <dgm:pt modelId="{963B1F84-100E-42B1-BE49-6795495084AB}" type="parTrans" cxnId="{78342D05-4880-4546-ADA2-73B59C1D86A1}">
      <dgm:prSet/>
      <dgm:spPr/>
      <dgm:t>
        <a:bodyPr/>
        <a:lstStyle/>
        <a:p>
          <a:pPr rtl="1"/>
          <a:endParaRPr lang="ar-IQ"/>
        </a:p>
      </dgm:t>
    </dgm:pt>
    <dgm:pt modelId="{2AE14DFA-DBA2-4A7E-9D63-55E1EEF30E35}" type="sibTrans" cxnId="{78342D05-4880-4546-ADA2-73B59C1D86A1}">
      <dgm:prSet/>
      <dgm:spPr/>
      <dgm:t>
        <a:bodyPr/>
        <a:lstStyle/>
        <a:p>
          <a:pPr rtl="1"/>
          <a:endParaRPr lang="ar-IQ"/>
        </a:p>
      </dgm:t>
    </dgm:pt>
    <dgm:pt modelId="{A4C8A85A-19DD-468D-816D-B0D4F06071FA}">
      <dgm:prSet phldrT="[Text]"/>
      <dgm:spPr/>
      <dgm:t>
        <a:bodyPr/>
        <a:lstStyle/>
        <a:p>
          <a:pPr rtl="1"/>
          <a:r>
            <a:rPr lang="ar-IQ" b="1" dirty="0" smtClean="0">
              <a:solidFill>
                <a:schemeClr val="tx1"/>
              </a:solidFill>
            </a:rPr>
            <a:t>3- تقديم وتفسير المعرفة</a:t>
          </a:r>
          <a:endParaRPr lang="ar-IQ" dirty="0">
            <a:solidFill>
              <a:schemeClr val="tx1"/>
            </a:solidFill>
          </a:endParaRPr>
        </a:p>
      </dgm:t>
    </dgm:pt>
    <dgm:pt modelId="{84176604-464C-4938-AC8C-CFA16180A7D7}" type="parTrans" cxnId="{A79B963E-4CF6-42B8-86A1-BF71FAC5081A}">
      <dgm:prSet/>
      <dgm:spPr/>
      <dgm:t>
        <a:bodyPr/>
        <a:lstStyle/>
        <a:p>
          <a:pPr rtl="1"/>
          <a:endParaRPr lang="ar-IQ"/>
        </a:p>
      </dgm:t>
    </dgm:pt>
    <dgm:pt modelId="{4029B207-DFCF-4D01-BC68-1D5F7780DB3A}" type="sibTrans" cxnId="{A79B963E-4CF6-42B8-86A1-BF71FAC5081A}">
      <dgm:prSet/>
      <dgm:spPr/>
      <dgm:t>
        <a:bodyPr/>
        <a:lstStyle/>
        <a:p>
          <a:pPr rtl="1"/>
          <a:endParaRPr lang="ar-IQ"/>
        </a:p>
      </dgm:t>
    </dgm:pt>
    <dgm:pt modelId="{579FF817-5B5B-4ED5-8B5F-B52D1F8598A5}">
      <dgm:prSet phldrT="[Text]"/>
      <dgm:spPr/>
      <dgm:t>
        <a:bodyPr/>
        <a:lstStyle/>
        <a:p>
          <a:pPr rtl="1"/>
          <a:r>
            <a:rPr lang="ar-IQ" dirty="0" smtClean="0">
              <a:solidFill>
                <a:schemeClr val="tx1"/>
              </a:solidFill>
            </a:rPr>
            <a:t>4- </a:t>
          </a:r>
          <a:r>
            <a:rPr lang="ar-IQ" b="1" dirty="0" smtClean="0">
              <a:solidFill>
                <a:schemeClr val="tx1"/>
              </a:solidFill>
            </a:rPr>
            <a:t>مراعات الفروق الفردية</a:t>
          </a:r>
          <a:endParaRPr lang="ar-IQ" b="1" dirty="0">
            <a:solidFill>
              <a:schemeClr val="tx1"/>
            </a:solidFill>
          </a:endParaRPr>
        </a:p>
      </dgm:t>
    </dgm:pt>
    <dgm:pt modelId="{DFB477B3-F6A7-493F-B838-8F48DB8A3195}" type="parTrans" cxnId="{4BE420CD-49F7-4B0F-9EA8-36E143A23A42}">
      <dgm:prSet/>
      <dgm:spPr/>
      <dgm:t>
        <a:bodyPr/>
        <a:lstStyle/>
        <a:p>
          <a:pPr rtl="1"/>
          <a:endParaRPr lang="ar-IQ"/>
        </a:p>
      </dgm:t>
    </dgm:pt>
    <dgm:pt modelId="{FBD760EC-12EA-4B8D-861C-070364835D52}" type="sibTrans" cxnId="{4BE420CD-49F7-4B0F-9EA8-36E143A23A42}">
      <dgm:prSet/>
      <dgm:spPr/>
      <dgm:t>
        <a:bodyPr/>
        <a:lstStyle/>
        <a:p>
          <a:pPr rtl="1"/>
          <a:endParaRPr lang="ar-IQ"/>
        </a:p>
      </dgm:t>
    </dgm:pt>
    <dgm:pt modelId="{1ABD0EC7-3672-407D-90CA-A94514E4050E}" type="pres">
      <dgm:prSet presAssocID="{38E14404-9229-4D86-8439-F944FB537B81}" presName="diagram" presStyleCnt="0">
        <dgm:presLayoutVars>
          <dgm:chMax val="1"/>
          <dgm:dir/>
          <dgm:animLvl val="ctr"/>
          <dgm:resizeHandles val="exact"/>
        </dgm:presLayoutVars>
      </dgm:prSet>
      <dgm:spPr/>
      <dgm:t>
        <a:bodyPr/>
        <a:lstStyle/>
        <a:p>
          <a:pPr rtl="1"/>
          <a:endParaRPr lang="ar-IQ"/>
        </a:p>
      </dgm:t>
    </dgm:pt>
    <dgm:pt modelId="{DC17744A-F029-445B-AFAB-857AC47BE578}" type="pres">
      <dgm:prSet presAssocID="{38E14404-9229-4D86-8439-F944FB537B81}" presName="matrix" presStyleCnt="0"/>
      <dgm:spPr/>
    </dgm:pt>
    <dgm:pt modelId="{B64FD217-19AB-449C-80E9-382FCCDB2CDD}" type="pres">
      <dgm:prSet presAssocID="{38E14404-9229-4D86-8439-F944FB537B81}" presName="tile1" presStyleLbl="node1" presStyleIdx="0" presStyleCnt="4" custScaleX="79166" custScaleY="89683"/>
      <dgm:spPr/>
      <dgm:t>
        <a:bodyPr/>
        <a:lstStyle/>
        <a:p>
          <a:pPr rtl="1"/>
          <a:endParaRPr lang="ar-IQ"/>
        </a:p>
      </dgm:t>
    </dgm:pt>
    <dgm:pt modelId="{34FB2A47-D7E8-41FA-9A8E-92D6000E498A}" type="pres">
      <dgm:prSet presAssocID="{38E14404-9229-4D86-8439-F944FB537B81}" presName="tile1text" presStyleLbl="node1" presStyleIdx="0" presStyleCnt="4">
        <dgm:presLayoutVars>
          <dgm:chMax val="0"/>
          <dgm:chPref val="0"/>
          <dgm:bulletEnabled val="1"/>
        </dgm:presLayoutVars>
      </dgm:prSet>
      <dgm:spPr/>
      <dgm:t>
        <a:bodyPr/>
        <a:lstStyle/>
        <a:p>
          <a:pPr rtl="1"/>
          <a:endParaRPr lang="ar-IQ"/>
        </a:p>
      </dgm:t>
    </dgm:pt>
    <dgm:pt modelId="{8828D5EE-558F-4730-B94F-A5BC4B343B30}" type="pres">
      <dgm:prSet presAssocID="{38E14404-9229-4D86-8439-F944FB537B81}" presName="tile2" presStyleLbl="node1" presStyleIdx="1" presStyleCnt="4" custScaleX="79166" custScaleY="89683"/>
      <dgm:spPr/>
      <dgm:t>
        <a:bodyPr/>
        <a:lstStyle/>
        <a:p>
          <a:pPr rtl="1"/>
          <a:endParaRPr lang="ar-IQ"/>
        </a:p>
      </dgm:t>
    </dgm:pt>
    <dgm:pt modelId="{3E9F2CCB-41E9-46D8-ABF5-8FD93AF4A673}" type="pres">
      <dgm:prSet presAssocID="{38E14404-9229-4D86-8439-F944FB537B81}" presName="tile2text" presStyleLbl="node1" presStyleIdx="1" presStyleCnt="4">
        <dgm:presLayoutVars>
          <dgm:chMax val="0"/>
          <dgm:chPref val="0"/>
          <dgm:bulletEnabled val="1"/>
        </dgm:presLayoutVars>
      </dgm:prSet>
      <dgm:spPr/>
      <dgm:t>
        <a:bodyPr/>
        <a:lstStyle/>
        <a:p>
          <a:pPr rtl="1"/>
          <a:endParaRPr lang="ar-IQ"/>
        </a:p>
      </dgm:t>
    </dgm:pt>
    <dgm:pt modelId="{D14CB6DA-9656-4532-BB61-64639408830D}" type="pres">
      <dgm:prSet presAssocID="{38E14404-9229-4D86-8439-F944FB537B81}" presName="tile3" presStyleLbl="node1" presStyleIdx="2" presStyleCnt="4" custScaleX="79166" custScaleY="89683"/>
      <dgm:spPr/>
      <dgm:t>
        <a:bodyPr/>
        <a:lstStyle/>
        <a:p>
          <a:pPr rtl="1"/>
          <a:endParaRPr lang="ar-IQ"/>
        </a:p>
      </dgm:t>
    </dgm:pt>
    <dgm:pt modelId="{8827F2C8-DE3C-4BF6-949F-6EC0074F10B7}" type="pres">
      <dgm:prSet presAssocID="{38E14404-9229-4D86-8439-F944FB537B81}" presName="tile3text" presStyleLbl="node1" presStyleIdx="2" presStyleCnt="4">
        <dgm:presLayoutVars>
          <dgm:chMax val="0"/>
          <dgm:chPref val="0"/>
          <dgm:bulletEnabled val="1"/>
        </dgm:presLayoutVars>
      </dgm:prSet>
      <dgm:spPr/>
      <dgm:t>
        <a:bodyPr/>
        <a:lstStyle/>
        <a:p>
          <a:pPr rtl="1"/>
          <a:endParaRPr lang="ar-IQ"/>
        </a:p>
      </dgm:t>
    </dgm:pt>
    <dgm:pt modelId="{F6291936-9454-4C80-8DFD-A27DD5626393}" type="pres">
      <dgm:prSet presAssocID="{38E14404-9229-4D86-8439-F944FB537B81}" presName="tile4" presStyleLbl="node1" presStyleIdx="3" presStyleCnt="4" custScaleX="79166" custScaleY="89683"/>
      <dgm:spPr/>
      <dgm:t>
        <a:bodyPr/>
        <a:lstStyle/>
        <a:p>
          <a:pPr rtl="1"/>
          <a:endParaRPr lang="ar-IQ"/>
        </a:p>
      </dgm:t>
    </dgm:pt>
    <dgm:pt modelId="{BAA392C3-9A53-47B7-9B2A-9F9C070C380F}" type="pres">
      <dgm:prSet presAssocID="{38E14404-9229-4D86-8439-F944FB537B81}" presName="tile4text" presStyleLbl="node1" presStyleIdx="3" presStyleCnt="4">
        <dgm:presLayoutVars>
          <dgm:chMax val="0"/>
          <dgm:chPref val="0"/>
          <dgm:bulletEnabled val="1"/>
        </dgm:presLayoutVars>
      </dgm:prSet>
      <dgm:spPr/>
      <dgm:t>
        <a:bodyPr/>
        <a:lstStyle/>
        <a:p>
          <a:pPr rtl="1"/>
          <a:endParaRPr lang="ar-IQ"/>
        </a:p>
      </dgm:t>
    </dgm:pt>
    <dgm:pt modelId="{BD00F23C-F50C-4B3D-8EDA-4B811B5F04C8}" type="pres">
      <dgm:prSet presAssocID="{38E14404-9229-4D86-8439-F944FB537B81}" presName="centerTile" presStyleLbl="fgShp" presStyleIdx="0" presStyleCnt="1" custScaleX="138890" custScaleY="157181">
        <dgm:presLayoutVars>
          <dgm:chMax val="0"/>
          <dgm:chPref val="0"/>
        </dgm:presLayoutVars>
      </dgm:prSet>
      <dgm:spPr/>
      <dgm:t>
        <a:bodyPr/>
        <a:lstStyle/>
        <a:p>
          <a:pPr rtl="1"/>
          <a:endParaRPr lang="ar-IQ"/>
        </a:p>
      </dgm:t>
    </dgm:pt>
  </dgm:ptLst>
  <dgm:cxnLst>
    <dgm:cxn modelId="{39BCC94E-C019-499A-8F77-D42D7876E62C}" srcId="{38E14404-9229-4D86-8439-F944FB537B81}" destId="{7A80D806-51CC-4DD0-9C12-84AB656E7DAA}" srcOrd="0" destOrd="0" parTransId="{CA6EB535-A627-4E30-AE1C-F61C578E1DC0}" sibTransId="{D9180101-5548-45CB-97E9-6499756A1567}"/>
    <dgm:cxn modelId="{EC036FF0-FA9C-4EA6-96D6-C0FDB904B568}" srcId="{7A80D806-51CC-4DD0-9C12-84AB656E7DAA}" destId="{6EE1EADC-EC20-4104-B9FC-EADEEEF3E87A}" srcOrd="0" destOrd="0" parTransId="{D4919EE0-8C52-458F-9A01-9EBDDA8F3A69}" sibTransId="{3C2D3CB8-AF55-47FF-87C7-B675637DF07D}"/>
    <dgm:cxn modelId="{AA73CF25-1E5B-473E-B4C1-481B38615F6C}" type="presOf" srcId="{A4C8A85A-19DD-468D-816D-B0D4F06071FA}" destId="{D14CB6DA-9656-4532-BB61-64639408830D}" srcOrd="0" destOrd="0" presId="urn:microsoft.com/office/officeart/2005/8/layout/matrix1"/>
    <dgm:cxn modelId="{480A28AF-4D02-4AF1-9B56-1C31BE7C0458}" type="presOf" srcId="{38E14404-9229-4D86-8439-F944FB537B81}" destId="{1ABD0EC7-3672-407D-90CA-A94514E4050E}" srcOrd="0" destOrd="0" presId="urn:microsoft.com/office/officeart/2005/8/layout/matrix1"/>
    <dgm:cxn modelId="{16B94295-8217-4B21-8803-D758A9B7C6B5}" type="presOf" srcId="{A4C8A85A-19DD-468D-816D-B0D4F06071FA}" destId="{8827F2C8-DE3C-4BF6-949F-6EC0074F10B7}" srcOrd="1" destOrd="0" presId="urn:microsoft.com/office/officeart/2005/8/layout/matrix1"/>
    <dgm:cxn modelId="{78342D05-4880-4546-ADA2-73B59C1D86A1}" srcId="{7A80D806-51CC-4DD0-9C12-84AB656E7DAA}" destId="{DD802759-D6CF-4CF9-A6E4-D106E594DAEC}" srcOrd="1" destOrd="0" parTransId="{963B1F84-100E-42B1-BE49-6795495084AB}" sibTransId="{2AE14DFA-DBA2-4A7E-9D63-55E1EEF30E35}"/>
    <dgm:cxn modelId="{C15F381D-1285-4685-A7A9-3847239F0D6D}" type="presOf" srcId="{579FF817-5B5B-4ED5-8B5F-B52D1F8598A5}" destId="{F6291936-9454-4C80-8DFD-A27DD5626393}" srcOrd="0" destOrd="0" presId="urn:microsoft.com/office/officeart/2005/8/layout/matrix1"/>
    <dgm:cxn modelId="{27753319-A569-43A6-813A-67075EFF3D2E}" type="presOf" srcId="{7A80D806-51CC-4DD0-9C12-84AB656E7DAA}" destId="{BD00F23C-F50C-4B3D-8EDA-4B811B5F04C8}" srcOrd="0" destOrd="0" presId="urn:microsoft.com/office/officeart/2005/8/layout/matrix1"/>
    <dgm:cxn modelId="{16C6D493-EDCB-4228-BEF1-A4F23294FB57}" type="presOf" srcId="{DD802759-D6CF-4CF9-A6E4-D106E594DAEC}" destId="{8828D5EE-558F-4730-B94F-A5BC4B343B30}" srcOrd="0" destOrd="0" presId="urn:microsoft.com/office/officeart/2005/8/layout/matrix1"/>
    <dgm:cxn modelId="{4BE420CD-49F7-4B0F-9EA8-36E143A23A42}" srcId="{7A80D806-51CC-4DD0-9C12-84AB656E7DAA}" destId="{579FF817-5B5B-4ED5-8B5F-B52D1F8598A5}" srcOrd="3" destOrd="0" parTransId="{DFB477B3-F6A7-493F-B838-8F48DB8A3195}" sibTransId="{FBD760EC-12EA-4B8D-861C-070364835D52}"/>
    <dgm:cxn modelId="{2D9EE167-0E0B-4AEF-BA56-7953AC484673}" type="presOf" srcId="{6EE1EADC-EC20-4104-B9FC-EADEEEF3E87A}" destId="{B64FD217-19AB-449C-80E9-382FCCDB2CDD}" srcOrd="0" destOrd="0" presId="urn:microsoft.com/office/officeart/2005/8/layout/matrix1"/>
    <dgm:cxn modelId="{9C56CAAF-004C-4BB1-B2F2-A642D1DE0E56}" type="presOf" srcId="{6EE1EADC-EC20-4104-B9FC-EADEEEF3E87A}" destId="{34FB2A47-D7E8-41FA-9A8E-92D6000E498A}" srcOrd="1" destOrd="0" presId="urn:microsoft.com/office/officeart/2005/8/layout/matrix1"/>
    <dgm:cxn modelId="{A5F29CB8-4190-42DD-AA57-93A71434A2F3}" type="presOf" srcId="{579FF817-5B5B-4ED5-8B5F-B52D1F8598A5}" destId="{BAA392C3-9A53-47B7-9B2A-9F9C070C380F}" srcOrd="1" destOrd="0" presId="urn:microsoft.com/office/officeart/2005/8/layout/matrix1"/>
    <dgm:cxn modelId="{6EA54DA1-26AE-4C7D-B818-D74249053B47}" type="presOf" srcId="{DD802759-D6CF-4CF9-A6E4-D106E594DAEC}" destId="{3E9F2CCB-41E9-46D8-ABF5-8FD93AF4A673}" srcOrd="1" destOrd="0" presId="urn:microsoft.com/office/officeart/2005/8/layout/matrix1"/>
    <dgm:cxn modelId="{A79B963E-4CF6-42B8-86A1-BF71FAC5081A}" srcId="{7A80D806-51CC-4DD0-9C12-84AB656E7DAA}" destId="{A4C8A85A-19DD-468D-816D-B0D4F06071FA}" srcOrd="2" destOrd="0" parTransId="{84176604-464C-4938-AC8C-CFA16180A7D7}" sibTransId="{4029B207-DFCF-4D01-BC68-1D5F7780DB3A}"/>
    <dgm:cxn modelId="{AEAD25BC-4A18-4C9F-BE4C-D758FF9099B9}" type="presParOf" srcId="{1ABD0EC7-3672-407D-90CA-A94514E4050E}" destId="{DC17744A-F029-445B-AFAB-857AC47BE578}" srcOrd="0" destOrd="0" presId="urn:microsoft.com/office/officeart/2005/8/layout/matrix1"/>
    <dgm:cxn modelId="{96FBF8A4-7D17-4094-B003-FF131A911B60}" type="presParOf" srcId="{DC17744A-F029-445B-AFAB-857AC47BE578}" destId="{B64FD217-19AB-449C-80E9-382FCCDB2CDD}" srcOrd="0" destOrd="0" presId="urn:microsoft.com/office/officeart/2005/8/layout/matrix1"/>
    <dgm:cxn modelId="{5648BA59-4284-4421-A938-F71714260110}" type="presParOf" srcId="{DC17744A-F029-445B-AFAB-857AC47BE578}" destId="{34FB2A47-D7E8-41FA-9A8E-92D6000E498A}" srcOrd="1" destOrd="0" presId="urn:microsoft.com/office/officeart/2005/8/layout/matrix1"/>
    <dgm:cxn modelId="{F6C9FB20-AF1B-4CE0-BDB4-5F40C454C910}" type="presParOf" srcId="{DC17744A-F029-445B-AFAB-857AC47BE578}" destId="{8828D5EE-558F-4730-B94F-A5BC4B343B30}" srcOrd="2" destOrd="0" presId="urn:microsoft.com/office/officeart/2005/8/layout/matrix1"/>
    <dgm:cxn modelId="{B262C978-846A-4D06-A584-A7E5920C8C68}" type="presParOf" srcId="{DC17744A-F029-445B-AFAB-857AC47BE578}" destId="{3E9F2CCB-41E9-46D8-ABF5-8FD93AF4A673}" srcOrd="3" destOrd="0" presId="urn:microsoft.com/office/officeart/2005/8/layout/matrix1"/>
    <dgm:cxn modelId="{CFD4CF72-3570-4A4A-8354-D943DA4174F9}" type="presParOf" srcId="{DC17744A-F029-445B-AFAB-857AC47BE578}" destId="{D14CB6DA-9656-4532-BB61-64639408830D}" srcOrd="4" destOrd="0" presId="urn:microsoft.com/office/officeart/2005/8/layout/matrix1"/>
    <dgm:cxn modelId="{0865AFFA-26C7-416E-83CD-374A572B46B8}" type="presParOf" srcId="{DC17744A-F029-445B-AFAB-857AC47BE578}" destId="{8827F2C8-DE3C-4BF6-949F-6EC0074F10B7}" srcOrd="5" destOrd="0" presId="urn:microsoft.com/office/officeart/2005/8/layout/matrix1"/>
    <dgm:cxn modelId="{A50DF548-75F2-47CD-A14E-AE55158A50B4}" type="presParOf" srcId="{DC17744A-F029-445B-AFAB-857AC47BE578}" destId="{F6291936-9454-4C80-8DFD-A27DD5626393}" srcOrd="6" destOrd="0" presId="urn:microsoft.com/office/officeart/2005/8/layout/matrix1"/>
    <dgm:cxn modelId="{A799334B-B143-4A43-ACEE-92C403B97320}" type="presParOf" srcId="{DC17744A-F029-445B-AFAB-857AC47BE578}" destId="{BAA392C3-9A53-47B7-9B2A-9F9C070C380F}" srcOrd="7" destOrd="0" presId="urn:microsoft.com/office/officeart/2005/8/layout/matrix1"/>
    <dgm:cxn modelId="{BC1E95F1-2E84-4AED-8984-E0342B87084B}" type="presParOf" srcId="{1ABD0EC7-3672-407D-90CA-A94514E4050E}" destId="{BD00F23C-F50C-4B3D-8EDA-4B811B5F04C8}" srcOrd="1" destOrd="0" presId="urn:microsoft.com/office/officeart/2005/8/layout/matrix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AE51056-EC1F-490F-9876-55F529199CE0}">
      <dsp:nvSpPr>
        <dsp:cNvPr id="0" name=""/>
        <dsp:cNvSpPr/>
      </dsp:nvSpPr>
      <dsp:spPr>
        <a:xfrm>
          <a:off x="2427991" y="2039037"/>
          <a:ext cx="1454330" cy="1454330"/>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IQ" sz="2400" kern="1200" dirty="0" smtClean="0">
              <a:solidFill>
                <a:schemeClr val="tx1"/>
              </a:solidFill>
            </a:rPr>
            <a:t>وظائف الادارة التربوية</a:t>
          </a:r>
          <a:endParaRPr lang="ar-IQ" sz="2400" kern="1200" dirty="0">
            <a:solidFill>
              <a:schemeClr val="tx1"/>
            </a:solidFill>
          </a:endParaRPr>
        </a:p>
      </dsp:txBody>
      <dsp:txXfrm>
        <a:off x="2427991" y="2039037"/>
        <a:ext cx="1454330" cy="1454330"/>
      </dsp:txXfrm>
    </dsp:sp>
    <dsp:sp modelId="{098699F7-7BBD-4C0B-A150-2F32D6ECF183}">
      <dsp:nvSpPr>
        <dsp:cNvPr id="0" name=""/>
        <dsp:cNvSpPr/>
      </dsp:nvSpPr>
      <dsp:spPr>
        <a:xfrm rot="16264195">
          <a:off x="3029960" y="1529002"/>
          <a:ext cx="287370" cy="494472"/>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ar-IQ" sz="1900" kern="1200"/>
        </a:p>
      </dsp:txBody>
      <dsp:txXfrm rot="16264195">
        <a:off x="3029960" y="1529002"/>
        <a:ext cx="287370" cy="494472"/>
      </dsp:txXfrm>
    </dsp:sp>
    <dsp:sp modelId="{FBFDC9E4-1064-47BA-B41C-7D6F2FC6B16C}">
      <dsp:nvSpPr>
        <dsp:cNvPr id="0" name=""/>
        <dsp:cNvSpPr/>
      </dsp:nvSpPr>
      <dsp:spPr>
        <a:xfrm>
          <a:off x="2465272" y="42847"/>
          <a:ext cx="1454330" cy="1454330"/>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IQ" sz="2400" kern="1200" dirty="0" smtClean="0">
              <a:solidFill>
                <a:schemeClr val="tx1"/>
              </a:solidFill>
            </a:rPr>
            <a:t>التخطيط</a:t>
          </a:r>
          <a:endParaRPr lang="ar-IQ" sz="2400" kern="1200" dirty="0">
            <a:solidFill>
              <a:schemeClr val="tx1"/>
            </a:solidFill>
          </a:endParaRPr>
        </a:p>
      </dsp:txBody>
      <dsp:txXfrm>
        <a:off x="2465272" y="42847"/>
        <a:ext cx="1454330" cy="1454330"/>
      </dsp:txXfrm>
    </dsp:sp>
    <dsp:sp modelId="{2E1EF0CA-4B28-4760-9292-254219A503F4}">
      <dsp:nvSpPr>
        <dsp:cNvPr id="0" name=""/>
        <dsp:cNvSpPr/>
      </dsp:nvSpPr>
      <dsp:spPr>
        <a:xfrm rot="20520000">
          <a:off x="3960919" y="2207061"/>
          <a:ext cx="308359" cy="494472"/>
        </a:xfrm>
        <a:prstGeom prst="rightArrow">
          <a:avLst>
            <a:gd name="adj1" fmla="val 60000"/>
            <a:gd name="adj2" fmla="val 50000"/>
          </a:avLst>
        </a:prstGeom>
        <a:solidFill>
          <a:schemeClr val="accent5">
            <a:hueOff val="-4513949"/>
            <a:satOff val="11115"/>
            <a:lumOff val="-24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ar-IQ" sz="1900" kern="1200"/>
        </a:p>
      </dsp:txBody>
      <dsp:txXfrm rot="20520000">
        <a:off x="3960919" y="2207061"/>
        <a:ext cx="308359" cy="494472"/>
      </dsp:txXfrm>
    </dsp:sp>
    <dsp:sp modelId="{08A25B42-32C1-4352-ABAD-B9463F76A11B}">
      <dsp:nvSpPr>
        <dsp:cNvPr id="0" name=""/>
        <dsp:cNvSpPr/>
      </dsp:nvSpPr>
      <dsp:spPr>
        <a:xfrm>
          <a:off x="4364476" y="1409834"/>
          <a:ext cx="1454330" cy="1454330"/>
        </a:xfrm>
        <a:prstGeom prst="ellipse">
          <a:avLst/>
        </a:prstGeom>
        <a:solidFill>
          <a:schemeClr val="accent5">
            <a:hueOff val="-4513949"/>
            <a:satOff val="11115"/>
            <a:lumOff val="-2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IQ" sz="2400" kern="1200" dirty="0" smtClean="0"/>
            <a:t>التنظيم</a:t>
          </a:r>
          <a:endParaRPr lang="ar-IQ" sz="2400" kern="1200" dirty="0"/>
        </a:p>
      </dsp:txBody>
      <dsp:txXfrm>
        <a:off x="4364476" y="1409834"/>
        <a:ext cx="1454330" cy="1454330"/>
      </dsp:txXfrm>
    </dsp:sp>
    <dsp:sp modelId="{0E904DAF-02D2-41D4-B596-92B2133C5F0F}">
      <dsp:nvSpPr>
        <dsp:cNvPr id="0" name=""/>
        <dsp:cNvSpPr/>
      </dsp:nvSpPr>
      <dsp:spPr>
        <a:xfrm rot="3240000">
          <a:off x="3594254" y="3335541"/>
          <a:ext cx="308359" cy="494472"/>
        </a:xfrm>
        <a:prstGeom prst="rightArrow">
          <a:avLst>
            <a:gd name="adj1" fmla="val 60000"/>
            <a:gd name="adj2" fmla="val 50000"/>
          </a:avLst>
        </a:prstGeom>
        <a:solidFill>
          <a:schemeClr val="accent5">
            <a:hueOff val="-9027899"/>
            <a:satOff val="22229"/>
            <a:lumOff val="-49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ar-IQ" sz="1900" kern="1200"/>
        </a:p>
      </dsp:txBody>
      <dsp:txXfrm rot="3240000">
        <a:off x="3594254" y="3335541"/>
        <a:ext cx="308359" cy="494472"/>
      </dsp:txXfrm>
    </dsp:sp>
    <dsp:sp modelId="{EF5D98F6-D522-4E31-96FD-9490FE030C9A}">
      <dsp:nvSpPr>
        <dsp:cNvPr id="0" name=""/>
        <dsp:cNvSpPr/>
      </dsp:nvSpPr>
      <dsp:spPr>
        <a:xfrm>
          <a:off x="3624805" y="3686309"/>
          <a:ext cx="1454330" cy="1454330"/>
        </a:xfrm>
        <a:prstGeom prst="ellipse">
          <a:avLst/>
        </a:prstGeom>
        <a:solidFill>
          <a:schemeClr val="accent5">
            <a:hueOff val="-9027899"/>
            <a:satOff val="22229"/>
            <a:lumOff val="-4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IQ" sz="2400" kern="1200" dirty="0" smtClean="0">
              <a:solidFill>
                <a:schemeClr val="tx1"/>
              </a:solidFill>
            </a:rPr>
            <a:t>التوجيه</a:t>
          </a:r>
          <a:endParaRPr lang="ar-IQ" sz="2400" kern="1200" dirty="0">
            <a:solidFill>
              <a:schemeClr val="tx1"/>
            </a:solidFill>
          </a:endParaRPr>
        </a:p>
      </dsp:txBody>
      <dsp:txXfrm>
        <a:off x="3624805" y="3686309"/>
        <a:ext cx="1454330" cy="1454330"/>
      </dsp:txXfrm>
    </dsp:sp>
    <dsp:sp modelId="{8FCBE45A-3FD9-4CE6-BF4A-44097285FF4C}">
      <dsp:nvSpPr>
        <dsp:cNvPr id="0" name=""/>
        <dsp:cNvSpPr/>
      </dsp:nvSpPr>
      <dsp:spPr>
        <a:xfrm rot="7560000">
          <a:off x="2407700" y="3335541"/>
          <a:ext cx="308359" cy="494472"/>
        </a:xfrm>
        <a:prstGeom prst="rightArrow">
          <a:avLst>
            <a:gd name="adj1" fmla="val 60000"/>
            <a:gd name="adj2" fmla="val 50000"/>
          </a:avLst>
        </a:prstGeom>
        <a:solidFill>
          <a:schemeClr val="accent5">
            <a:hueOff val="-13541849"/>
            <a:satOff val="33344"/>
            <a:lumOff val="-73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ar-IQ" sz="1900" kern="1200"/>
        </a:p>
      </dsp:txBody>
      <dsp:txXfrm rot="7560000">
        <a:off x="2407700" y="3335541"/>
        <a:ext cx="308359" cy="494472"/>
      </dsp:txXfrm>
    </dsp:sp>
    <dsp:sp modelId="{19C80314-C304-4C0F-A0E3-ABA02F266FE1}">
      <dsp:nvSpPr>
        <dsp:cNvPr id="0" name=""/>
        <dsp:cNvSpPr/>
      </dsp:nvSpPr>
      <dsp:spPr>
        <a:xfrm>
          <a:off x="1231178" y="3686309"/>
          <a:ext cx="1454330" cy="1454330"/>
        </a:xfrm>
        <a:prstGeom prst="ellipse">
          <a:avLst/>
        </a:prstGeom>
        <a:solidFill>
          <a:schemeClr val="accent5">
            <a:hueOff val="-13541849"/>
            <a:satOff val="33344"/>
            <a:lumOff val="-7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IQ" sz="2400" kern="1200" dirty="0" smtClean="0">
              <a:solidFill>
                <a:schemeClr val="tx1"/>
              </a:solidFill>
            </a:rPr>
            <a:t>الاشراف</a:t>
          </a:r>
          <a:endParaRPr lang="ar-IQ" sz="2400" kern="1200" dirty="0">
            <a:solidFill>
              <a:schemeClr val="tx1"/>
            </a:solidFill>
          </a:endParaRPr>
        </a:p>
      </dsp:txBody>
      <dsp:txXfrm>
        <a:off x="1231178" y="3686309"/>
        <a:ext cx="1454330" cy="1454330"/>
      </dsp:txXfrm>
    </dsp:sp>
    <dsp:sp modelId="{7E5E5958-9B35-4E9D-9B72-AAF6AB2956DB}">
      <dsp:nvSpPr>
        <dsp:cNvPr id="0" name=""/>
        <dsp:cNvSpPr/>
      </dsp:nvSpPr>
      <dsp:spPr>
        <a:xfrm rot="11880000">
          <a:off x="2041034" y="2207061"/>
          <a:ext cx="308359" cy="494472"/>
        </a:xfrm>
        <a:prstGeom prst="rightArrow">
          <a:avLst>
            <a:gd name="adj1" fmla="val 60000"/>
            <a:gd name="adj2" fmla="val 50000"/>
          </a:avLst>
        </a:prstGeom>
        <a:solidFill>
          <a:schemeClr val="accent5">
            <a:hueOff val="-18055798"/>
            <a:satOff val="44459"/>
            <a:lumOff val="-98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rtl="1">
            <a:lnSpc>
              <a:spcPct val="90000"/>
            </a:lnSpc>
            <a:spcBef>
              <a:spcPct val="0"/>
            </a:spcBef>
            <a:spcAft>
              <a:spcPct val="35000"/>
            </a:spcAft>
          </a:pPr>
          <a:endParaRPr lang="ar-IQ" sz="1900" kern="1200"/>
        </a:p>
      </dsp:txBody>
      <dsp:txXfrm rot="11880000">
        <a:off x="2041034" y="2207061"/>
        <a:ext cx="308359" cy="494472"/>
      </dsp:txXfrm>
    </dsp:sp>
    <dsp:sp modelId="{D8A43660-A232-4268-95E4-1B7012ED3919}">
      <dsp:nvSpPr>
        <dsp:cNvPr id="0" name=""/>
        <dsp:cNvSpPr/>
      </dsp:nvSpPr>
      <dsp:spPr>
        <a:xfrm>
          <a:off x="491506" y="1409834"/>
          <a:ext cx="1454330" cy="1454330"/>
        </a:xfrm>
        <a:prstGeom prst="ellipse">
          <a:avLst/>
        </a:prstGeom>
        <a:solidFill>
          <a:schemeClr val="accent5">
            <a:hueOff val="-18055798"/>
            <a:satOff val="44459"/>
            <a:lumOff val="-9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1">
            <a:lnSpc>
              <a:spcPct val="90000"/>
            </a:lnSpc>
            <a:spcBef>
              <a:spcPct val="0"/>
            </a:spcBef>
            <a:spcAft>
              <a:spcPct val="35000"/>
            </a:spcAft>
          </a:pPr>
          <a:r>
            <a:rPr lang="ar-IQ" sz="2400" kern="1200" dirty="0" smtClean="0">
              <a:solidFill>
                <a:schemeClr val="tx1"/>
              </a:solidFill>
            </a:rPr>
            <a:t>التقويم</a:t>
          </a:r>
          <a:endParaRPr lang="ar-IQ" sz="2400" kern="1200" dirty="0">
            <a:solidFill>
              <a:schemeClr val="tx1"/>
            </a:solidFill>
          </a:endParaRPr>
        </a:p>
      </dsp:txBody>
      <dsp:txXfrm>
        <a:off x="491506" y="1409834"/>
        <a:ext cx="1454330" cy="145433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F854409-8D8A-47D1-B2F0-CD0F03F7F258}">
      <dsp:nvSpPr>
        <dsp:cNvPr id="0" name=""/>
        <dsp:cNvSpPr/>
      </dsp:nvSpPr>
      <dsp:spPr>
        <a:xfrm>
          <a:off x="2340959" y="0"/>
          <a:ext cx="1479351" cy="7396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rtl="1">
            <a:lnSpc>
              <a:spcPct val="90000"/>
            </a:lnSpc>
            <a:spcBef>
              <a:spcPct val="0"/>
            </a:spcBef>
            <a:spcAft>
              <a:spcPct val="35000"/>
            </a:spcAft>
          </a:pPr>
          <a:endParaRPr lang="ar-IQ" sz="3300" kern="1200" dirty="0"/>
        </a:p>
      </dsp:txBody>
      <dsp:txXfrm>
        <a:off x="2340959" y="0"/>
        <a:ext cx="1479351" cy="739675"/>
      </dsp:txXfrm>
    </dsp:sp>
    <dsp:sp modelId="{2A6749CC-80FB-43F7-AA58-6E457EEAA208}">
      <dsp:nvSpPr>
        <dsp:cNvPr id="0" name=""/>
        <dsp:cNvSpPr/>
      </dsp:nvSpPr>
      <dsp:spPr>
        <a:xfrm rot="3539324">
          <a:off x="3337703" y="1204810"/>
          <a:ext cx="645338" cy="258886"/>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rtl="1">
            <a:lnSpc>
              <a:spcPct val="90000"/>
            </a:lnSpc>
            <a:spcBef>
              <a:spcPct val="0"/>
            </a:spcBef>
            <a:spcAft>
              <a:spcPct val="35000"/>
            </a:spcAft>
          </a:pPr>
          <a:endParaRPr lang="ar-IQ" sz="1100" kern="1200"/>
        </a:p>
      </dsp:txBody>
      <dsp:txXfrm rot="3539324">
        <a:off x="3337703" y="1204810"/>
        <a:ext cx="645338" cy="258886"/>
      </dsp:txXfrm>
    </dsp:sp>
    <dsp:sp modelId="{1094235E-157C-4E41-ADD4-35596D252259}">
      <dsp:nvSpPr>
        <dsp:cNvPr id="0" name=""/>
        <dsp:cNvSpPr/>
      </dsp:nvSpPr>
      <dsp:spPr>
        <a:xfrm>
          <a:off x="3500434" y="1928830"/>
          <a:ext cx="1479351" cy="7396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endParaRPr lang="en-US" sz="3200" kern="1200" dirty="0" smtClean="0"/>
        </a:p>
      </dsp:txBody>
      <dsp:txXfrm>
        <a:off x="3500434" y="1928830"/>
        <a:ext cx="1479351" cy="739675"/>
      </dsp:txXfrm>
    </dsp:sp>
    <dsp:sp modelId="{1FBAD008-A0AD-4870-AFB6-E642C14CFAB4}">
      <dsp:nvSpPr>
        <dsp:cNvPr id="0" name=""/>
        <dsp:cNvSpPr/>
      </dsp:nvSpPr>
      <dsp:spPr>
        <a:xfrm rot="10800001">
          <a:off x="2774429" y="2169225"/>
          <a:ext cx="645338" cy="258886"/>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rtl="1">
            <a:lnSpc>
              <a:spcPct val="90000"/>
            </a:lnSpc>
            <a:spcBef>
              <a:spcPct val="0"/>
            </a:spcBef>
            <a:spcAft>
              <a:spcPct val="35000"/>
            </a:spcAft>
          </a:pPr>
          <a:endParaRPr lang="ar-IQ" sz="1100" kern="1200"/>
        </a:p>
      </dsp:txBody>
      <dsp:txXfrm rot="10800001">
        <a:off x="2774429" y="2169225"/>
        <a:ext cx="645338" cy="258886"/>
      </dsp:txXfrm>
    </dsp:sp>
    <dsp:sp modelId="{3830CCB7-DB66-4947-B0A2-93FA9630270E}">
      <dsp:nvSpPr>
        <dsp:cNvPr id="0" name=""/>
        <dsp:cNvSpPr/>
      </dsp:nvSpPr>
      <dsp:spPr>
        <a:xfrm>
          <a:off x="1214410" y="1928829"/>
          <a:ext cx="1479351" cy="73967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1">
            <a:lnSpc>
              <a:spcPct val="90000"/>
            </a:lnSpc>
            <a:spcBef>
              <a:spcPct val="0"/>
            </a:spcBef>
            <a:spcAft>
              <a:spcPct val="35000"/>
            </a:spcAft>
          </a:pPr>
          <a:endParaRPr lang="en-US" sz="3200" kern="1200" dirty="0"/>
        </a:p>
      </dsp:txBody>
      <dsp:txXfrm>
        <a:off x="1214410" y="1928829"/>
        <a:ext cx="1479351" cy="739675"/>
      </dsp:txXfrm>
    </dsp:sp>
    <dsp:sp modelId="{9F265247-882E-42EA-AC90-DCD35AF4224B}">
      <dsp:nvSpPr>
        <dsp:cNvPr id="0" name=""/>
        <dsp:cNvSpPr/>
      </dsp:nvSpPr>
      <dsp:spPr>
        <a:xfrm rot="18017245">
          <a:off x="2194691" y="1204809"/>
          <a:ext cx="645338" cy="258886"/>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rtl="1">
            <a:lnSpc>
              <a:spcPct val="90000"/>
            </a:lnSpc>
            <a:spcBef>
              <a:spcPct val="0"/>
            </a:spcBef>
            <a:spcAft>
              <a:spcPct val="35000"/>
            </a:spcAft>
          </a:pPr>
          <a:endParaRPr lang="ar-IQ" sz="1100" kern="1200"/>
        </a:p>
      </dsp:txBody>
      <dsp:txXfrm rot="18017245">
        <a:off x="2194691" y="1204809"/>
        <a:ext cx="645338" cy="25888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List2">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E982B6E-6459-4ECC-87FD-F212A0409272}" type="datetimeFigureOut">
              <a:rPr lang="ar-IQ" smtClean="0"/>
              <a:pPr/>
              <a:t>01/05/1438</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1D432150-ED9E-4BC1-BDFF-968C767B95E3}"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982B6E-6459-4ECC-87FD-F212A0409272}" type="datetimeFigureOut">
              <a:rPr lang="ar-IQ" smtClean="0"/>
              <a:pPr/>
              <a:t>01/05/1438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D432150-ED9E-4BC1-BDFF-968C767B95E3}" type="slidenum">
              <a:rPr lang="ar-IQ" smtClean="0"/>
              <a:pPr/>
              <a:t>‹#›</a:t>
            </a:fld>
            <a:endParaRPr lang="ar-IQ"/>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982B6E-6459-4ECC-87FD-F212A0409272}" type="datetimeFigureOut">
              <a:rPr lang="ar-IQ" smtClean="0"/>
              <a:pPr/>
              <a:t>01/05/1438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D432150-ED9E-4BC1-BDFF-968C767B95E3}" type="slidenum">
              <a:rPr lang="ar-IQ" smtClean="0"/>
              <a:pPr/>
              <a:t>‹#›</a:t>
            </a:fld>
            <a:endParaRPr lang="ar-IQ"/>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982B6E-6459-4ECC-87FD-F212A0409272}" type="datetimeFigureOut">
              <a:rPr lang="ar-IQ" smtClean="0"/>
              <a:pPr/>
              <a:t>01/05/1438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D432150-ED9E-4BC1-BDFF-968C767B95E3}" type="slidenum">
              <a:rPr lang="ar-IQ" smtClean="0"/>
              <a:pPr/>
              <a:t>‹#›</a:t>
            </a:fld>
            <a:endParaRPr lang="ar-IQ"/>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E982B6E-6459-4ECC-87FD-F212A0409272}" type="datetimeFigureOut">
              <a:rPr lang="ar-IQ" smtClean="0"/>
              <a:pPr/>
              <a:t>01/05/1438</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D432150-ED9E-4BC1-BDFF-968C767B95E3}"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E982B6E-6459-4ECC-87FD-F212A0409272}" type="datetimeFigureOut">
              <a:rPr lang="ar-IQ" smtClean="0"/>
              <a:pPr/>
              <a:t>01/05/1438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D432150-ED9E-4BC1-BDFF-968C767B95E3}" type="slidenum">
              <a:rPr lang="ar-IQ" smtClean="0"/>
              <a:pPr/>
              <a:t>‹#›</a:t>
            </a:fld>
            <a:endParaRPr lang="ar-IQ"/>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E982B6E-6459-4ECC-87FD-F212A0409272}" type="datetimeFigureOut">
              <a:rPr lang="ar-IQ" smtClean="0"/>
              <a:pPr/>
              <a:t>01/05/1438</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1D432150-ED9E-4BC1-BDFF-968C767B95E3}" type="slidenum">
              <a:rPr lang="ar-IQ" smtClean="0"/>
              <a:pPr/>
              <a:t>‹#›</a:t>
            </a:fld>
            <a:endParaRPr lang="ar-IQ"/>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E982B6E-6459-4ECC-87FD-F212A0409272}" type="datetimeFigureOut">
              <a:rPr lang="ar-IQ" smtClean="0"/>
              <a:pPr/>
              <a:t>01/05/1438</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1D432150-ED9E-4BC1-BDFF-968C767B95E3}" type="slidenum">
              <a:rPr lang="ar-IQ" smtClean="0"/>
              <a:pPr/>
              <a:t>‹#›</a:t>
            </a:fld>
            <a:endParaRPr lang="ar-IQ"/>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982B6E-6459-4ECC-87FD-F212A0409272}" type="datetimeFigureOut">
              <a:rPr lang="ar-IQ" smtClean="0"/>
              <a:pPr/>
              <a:t>01/05/1438</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1D432150-ED9E-4BC1-BDFF-968C767B95E3}" type="slidenum">
              <a:rPr lang="ar-IQ" smtClean="0"/>
              <a:pPr/>
              <a:t>‹#›</a:t>
            </a:fld>
            <a:endParaRPr lang="ar-IQ"/>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E982B6E-6459-4ECC-87FD-F212A0409272}" type="datetimeFigureOut">
              <a:rPr lang="ar-IQ" smtClean="0"/>
              <a:pPr/>
              <a:t>01/05/1438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D432150-ED9E-4BC1-BDFF-968C767B95E3}" type="slidenum">
              <a:rPr lang="ar-IQ" smtClean="0"/>
              <a:pPr/>
              <a:t>‹#›</a:t>
            </a:fld>
            <a:endParaRPr lang="ar-IQ"/>
          </a:p>
        </p:txBody>
      </p:sp>
    </p:spTree>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E982B6E-6459-4ECC-87FD-F212A0409272}" type="datetimeFigureOut">
              <a:rPr lang="ar-IQ" smtClean="0"/>
              <a:pPr/>
              <a:t>01/05/1438</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1D432150-ED9E-4BC1-BDFF-968C767B95E3}" type="slidenum">
              <a:rPr lang="ar-IQ" smtClean="0"/>
              <a:pPr/>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E982B6E-6459-4ECC-87FD-F212A0409272}" type="datetimeFigureOut">
              <a:rPr lang="ar-IQ" smtClean="0"/>
              <a:pPr/>
              <a:t>01/05/1438</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D432150-ED9E-4BC1-BDFF-968C767B95E3}" type="slidenum">
              <a:rPr lang="ar-IQ" smtClean="0"/>
              <a:pPr/>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dissolve/>
  </p:transition>
  <p:timing>
    <p:tnLst>
      <p:par>
        <p:cTn id="1" dur="indefinite" restart="never" nodeType="tmRoot"/>
      </p:par>
    </p:tnLst>
  </p:timing>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71472" y="1071546"/>
            <a:ext cx="7851648" cy="2928958"/>
          </a:xfrm>
        </p:spPr>
        <p:style>
          <a:lnRef idx="1">
            <a:schemeClr val="accent1"/>
          </a:lnRef>
          <a:fillRef idx="2">
            <a:schemeClr val="accent1"/>
          </a:fillRef>
          <a:effectRef idx="1">
            <a:schemeClr val="accent1"/>
          </a:effectRef>
          <a:fontRef idx="minor">
            <a:schemeClr val="dk1"/>
          </a:fontRef>
        </p:style>
        <p:txBody>
          <a:bodyPr>
            <a:normAutofit/>
          </a:bodyPr>
          <a:lstStyle/>
          <a:p>
            <a:pPr algn="ctr" rtl="1"/>
            <a:r>
              <a:rPr lang="ar-SA" sz="8000" dirty="0" smtClean="0"/>
              <a:t> </a:t>
            </a:r>
            <a:r>
              <a:rPr lang="ar-IQ" sz="8800" dirty="0" smtClean="0"/>
              <a:t>ألادارة التربوية </a:t>
            </a:r>
            <a:r>
              <a:rPr lang="en-US" sz="8800" dirty="0" smtClean="0"/>
              <a:t/>
            </a:r>
            <a:br>
              <a:rPr lang="en-US" sz="8800" dirty="0" smtClean="0"/>
            </a:br>
            <a:r>
              <a:rPr lang="ar-IQ" sz="4000" dirty="0" smtClean="0">
                <a:solidFill>
                  <a:srgbClr val="92D050"/>
                </a:solidFill>
              </a:rPr>
              <a:t>تقديم </a:t>
            </a:r>
            <a:br>
              <a:rPr lang="ar-IQ" sz="4000" dirty="0" smtClean="0">
                <a:solidFill>
                  <a:srgbClr val="92D050"/>
                </a:solidFill>
              </a:rPr>
            </a:br>
            <a:r>
              <a:rPr lang="ar-IQ" sz="4000" dirty="0" smtClean="0">
                <a:solidFill>
                  <a:srgbClr val="92D050"/>
                </a:solidFill>
              </a:rPr>
              <a:t>د.غسان رشيد الصيداوي</a:t>
            </a:r>
            <a:endParaRPr lang="ar-IQ" sz="6700" dirty="0">
              <a:solidFill>
                <a:srgbClr val="92D050"/>
              </a:solidFill>
            </a:endParaRPr>
          </a:p>
        </p:txBody>
      </p:sp>
      <p:pic>
        <p:nvPicPr>
          <p:cNvPr id="1026" name="Picture 2"/>
          <p:cNvPicPr>
            <a:picLocks noChangeAspect="1" noChangeArrowheads="1"/>
          </p:cNvPicPr>
          <p:nvPr/>
        </p:nvPicPr>
        <p:blipFill>
          <a:blip r:embed="rId3" cstate="print"/>
          <a:srcRect/>
          <a:stretch>
            <a:fillRect/>
          </a:stretch>
        </p:blipFill>
        <p:spPr bwMode="auto">
          <a:xfrm>
            <a:off x="1000100" y="1857364"/>
            <a:ext cx="952500" cy="857250"/>
          </a:xfrm>
          <a:prstGeom prst="rect">
            <a:avLst/>
          </a:prstGeom>
          <a:noFill/>
          <a:ln w="9525">
            <a:noFill/>
            <a:miter lim="800000"/>
            <a:headEnd/>
            <a:tailEnd/>
          </a:ln>
          <a:effectLst/>
        </p:spPr>
      </p:pic>
      <p:pic>
        <p:nvPicPr>
          <p:cNvPr id="4" name="Picture 4" descr="PE02097_"/>
          <p:cNvPicPr>
            <a:picLocks noChangeAspect="1" noChangeArrowheads="1"/>
          </p:cNvPicPr>
          <p:nvPr/>
        </p:nvPicPr>
        <p:blipFill>
          <a:blip r:embed="rId4" cstate="print"/>
          <a:srcRect/>
          <a:stretch>
            <a:fillRect/>
          </a:stretch>
        </p:blipFill>
        <p:spPr bwMode="auto">
          <a:xfrm>
            <a:off x="2286000" y="4267200"/>
            <a:ext cx="4267200" cy="2590800"/>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85794"/>
            <a:ext cx="8229600" cy="724648"/>
          </a:xfrm>
          <a:solidFill>
            <a:schemeClr val="accent2">
              <a:lumMod val="20000"/>
              <a:lumOff val="80000"/>
            </a:schemeClr>
          </a:solidFill>
        </p:spPr>
        <p:txBody>
          <a:bodyPr>
            <a:normAutofit fontScale="90000"/>
          </a:bodyPr>
          <a:lstStyle/>
          <a:p>
            <a:pPr algn="r"/>
            <a:r>
              <a:rPr lang="ar-IQ" sz="3600" b="1" dirty="0" smtClean="0"/>
              <a:t>عيوب الادارة التربوية المركزية </a:t>
            </a:r>
            <a:r>
              <a:rPr lang="ar-IQ" sz="5400" b="1" dirty="0" smtClean="0"/>
              <a:t>:</a:t>
            </a:r>
            <a:endParaRPr lang="ar-IQ" dirty="0"/>
          </a:p>
        </p:txBody>
      </p:sp>
      <p:sp>
        <p:nvSpPr>
          <p:cNvPr id="3" name="Content Placeholder 2"/>
          <p:cNvSpPr>
            <a:spLocks noGrp="1"/>
          </p:cNvSpPr>
          <p:nvPr>
            <p:ph idx="1"/>
          </p:nvPr>
        </p:nvSpPr>
        <p:spPr>
          <a:xfrm>
            <a:off x="457200" y="1571612"/>
            <a:ext cx="8229600" cy="4752988"/>
          </a:xfrm>
          <a:solidFill>
            <a:schemeClr val="accent4">
              <a:lumMod val="20000"/>
              <a:lumOff val="80000"/>
            </a:schemeClr>
          </a:solidFill>
        </p:spPr>
        <p:txBody>
          <a:bodyPr/>
          <a:lstStyle/>
          <a:p>
            <a:r>
              <a:rPr lang="ar-IQ" dirty="0" smtClean="0"/>
              <a:t>1- لاتشجع على الاستقلال في العمل الاداري، وتعيق التجريب والجهود الابتكارية المحلية.</a:t>
            </a:r>
            <a:endParaRPr lang="en-US" dirty="0" smtClean="0"/>
          </a:p>
          <a:p>
            <a:r>
              <a:rPr lang="ar-IQ" dirty="0" smtClean="0"/>
              <a:t>2- تميل الى وضع سياسات ونظم موحدة تسري على جميع العاملين في التربية متجاهلة الفروق بين البيئات والافراد.</a:t>
            </a:r>
            <a:endParaRPr lang="en-US" dirty="0" smtClean="0"/>
          </a:p>
          <a:p>
            <a:r>
              <a:rPr lang="ar-IQ" dirty="0" smtClean="0"/>
              <a:t>3- قد تغفل لبعض ما تحتاج اليه المدارس البعيدة.</a:t>
            </a:r>
            <a:endParaRPr lang="en-US" dirty="0" smtClean="0"/>
          </a:p>
          <a:p>
            <a:r>
              <a:rPr lang="ar-IQ" dirty="0" smtClean="0"/>
              <a:t>4- تسبب وجود بعض المشكلات والروتينية والمالية ، مما يقلل من فرص النجاح في تحقيق غايات التربية.</a:t>
            </a:r>
            <a:endParaRPr lang="en-US" dirty="0" smtClean="0"/>
          </a:p>
        </p:txBody>
      </p:sp>
    </p:spTree>
  </p:cSld>
  <p:clrMapOvr>
    <a:masterClrMapping/>
  </p:clrMapOvr>
  <p:transition>
    <p:dissolve/>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5794"/>
            <a:ext cx="8258204" cy="857256"/>
          </a:xfrm>
          <a:solidFill>
            <a:schemeClr val="accent4">
              <a:lumMod val="20000"/>
              <a:lumOff val="80000"/>
            </a:schemeClr>
          </a:solidFill>
        </p:spPr>
        <p:txBody>
          <a:bodyPr>
            <a:normAutofit/>
          </a:bodyPr>
          <a:lstStyle/>
          <a:p>
            <a:pPr algn="r"/>
            <a:r>
              <a:rPr lang="ar-IQ" sz="3600" b="1" dirty="0" smtClean="0"/>
              <a:t>1- احداث التفاعل الصفي :</a:t>
            </a:r>
            <a:endParaRPr lang="ar-IQ" sz="2800" dirty="0"/>
          </a:p>
        </p:txBody>
      </p:sp>
      <p:sp>
        <p:nvSpPr>
          <p:cNvPr id="3" name="Content Placeholder 2"/>
          <p:cNvSpPr>
            <a:spLocks noGrp="1"/>
          </p:cNvSpPr>
          <p:nvPr>
            <p:ph idx="1"/>
          </p:nvPr>
        </p:nvSpPr>
        <p:spPr>
          <a:solidFill>
            <a:schemeClr val="accent2">
              <a:lumMod val="20000"/>
              <a:lumOff val="80000"/>
            </a:schemeClr>
          </a:solidFill>
        </p:spPr>
        <p:txBody>
          <a:bodyPr/>
          <a:lstStyle/>
          <a:p>
            <a:r>
              <a:rPr lang="ar-IQ" dirty="0" smtClean="0"/>
              <a:t>يعد التفاعل الصفي أحد جوانب التفاعل اللفظي وغير اللفظي من خلالها ما يدور من أحاديث ومناقشات وايماءات </a:t>
            </a:r>
          </a:p>
          <a:p>
            <a:r>
              <a:rPr lang="ar-IQ" dirty="0" smtClean="0"/>
              <a:t>ويعتمد ذلك داخل الصف الدراسي على القدر الذي يسمح به المدرس من الحرية للطلبة في المشاركة والتعبير عن انفسهم وابداء الرأي </a:t>
            </a:r>
          </a:p>
          <a:p>
            <a:r>
              <a:rPr lang="ar-IQ" dirty="0" smtClean="0"/>
              <a:t> وينبغي أن يكون التفاعل الصفي موجها من المدرس حتى يؤدي الى مردود تعليمي جيد لا يعتمد على الحفظ والاستظهار ، بل على الفهم واكتساب الاتجاهات والقيم والمهارات وغيرها . </a:t>
            </a:r>
          </a:p>
          <a:p>
            <a:r>
              <a:rPr lang="ar-IQ" dirty="0" smtClean="0"/>
              <a:t>كما يتوقف التفاعل الصفي على مدى نجاح المدرس في توفي المناخ الاجتماعي والنفسي الذي يؤدي الى تعليم أفضل.</a:t>
            </a:r>
            <a:endParaRPr lang="en-US" dirty="0" smtClean="0"/>
          </a:p>
          <a:p>
            <a:endParaRPr lang="ar-IQ" dirty="0"/>
          </a:p>
        </p:txBody>
      </p:sp>
    </p:spTree>
  </p:cSld>
  <p:clrMapOvr>
    <a:masterClrMapping/>
  </p:clrMapOvr>
  <p:transition>
    <p:dissolve/>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a:solidFill>
            <a:schemeClr val="accent4">
              <a:lumMod val="20000"/>
              <a:lumOff val="80000"/>
            </a:schemeClr>
          </a:solidFill>
        </p:spPr>
        <p:txBody>
          <a:bodyPr>
            <a:normAutofit/>
          </a:bodyPr>
          <a:lstStyle/>
          <a:p>
            <a:pPr algn="r"/>
            <a:r>
              <a:rPr lang="ar-IQ" sz="3600" b="1" dirty="0" smtClean="0"/>
              <a:t>2- طرح الاسئلة:</a:t>
            </a:r>
            <a:endParaRPr lang="ar-IQ" sz="3200" dirty="0"/>
          </a:p>
        </p:txBody>
      </p:sp>
      <p:sp>
        <p:nvSpPr>
          <p:cNvPr id="3" name="Content Placeholder 2"/>
          <p:cNvSpPr>
            <a:spLocks noGrp="1"/>
          </p:cNvSpPr>
          <p:nvPr>
            <p:ph idx="1"/>
          </p:nvPr>
        </p:nvSpPr>
        <p:spPr>
          <a:solidFill>
            <a:schemeClr val="accent2">
              <a:lumMod val="20000"/>
              <a:lumOff val="80000"/>
            </a:schemeClr>
          </a:solidFill>
        </p:spPr>
        <p:txBody>
          <a:bodyPr/>
          <a:lstStyle/>
          <a:p>
            <a:r>
              <a:rPr lang="ar-IQ" dirty="0" smtClean="0"/>
              <a:t>يتطلب من المدرس اثناء ادارته للتفاعل الصفي ان يستخدم الاسئلة المتنوعة.</a:t>
            </a:r>
          </a:p>
          <a:p>
            <a:r>
              <a:rPr lang="ar-IQ" dirty="0" smtClean="0"/>
              <a:t> اذ تتوقف عملية التعلم على عدد الاسئلة المستخدمة ونوعها .</a:t>
            </a:r>
          </a:p>
          <a:p>
            <a:r>
              <a:rPr lang="ar-IQ" dirty="0" smtClean="0"/>
              <a:t> </a:t>
            </a:r>
            <a:r>
              <a:rPr lang="ar-IQ" b="1" u="sng" dirty="0" smtClean="0"/>
              <a:t>فالهدف من طرح الاسئله هو:</a:t>
            </a:r>
          </a:p>
          <a:p>
            <a:pPr>
              <a:buFontTx/>
              <a:buChar char="-"/>
            </a:pPr>
            <a:r>
              <a:rPr lang="ar-IQ" dirty="0" smtClean="0"/>
              <a:t>اختبار معلومات الطلبة .</a:t>
            </a:r>
          </a:p>
          <a:p>
            <a:pPr>
              <a:buFontTx/>
              <a:buChar char="-"/>
            </a:pPr>
            <a:r>
              <a:rPr lang="ar-IQ" dirty="0" smtClean="0"/>
              <a:t>ربط الخبرات السابقة بالدرس الجديد. </a:t>
            </a:r>
          </a:p>
          <a:p>
            <a:pPr>
              <a:buFontTx/>
              <a:buChar char="-"/>
            </a:pPr>
            <a:r>
              <a:rPr lang="ar-IQ" dirty="0" smtClean="0"/>
              <a:t>اثارة تفكير الطلبة وحب الاستطلاع لديهم .</a:t>
            </a:r>
          </a:p>
          <a:p>
            <a:pPr>
              <a:buFontTx/>
              <a:buChar char="-"/>
            </a:pPr>
            <a:r>
              <a:rPr lang="ar-IQ" dirty="0" smtClean="0"/>
              <a:t>توجيه انتباه الطلبة  للعناصر المهمة في الدرس.</a:t>
            </a:r>
          </a:p>
          <a:p>
            <a:pPr>
              <a:buFontTx/>
              <a:buChar char="-"/>
            </a:pPr>
            <a:r>
              <a:rPr lang="ar-IQ" dirty="0" smtClean="0"/>
              <a:t>جذب انتباه الطلبة للمادة.</a:t>
            </a:r>
            <a:endParaRPr lang="en-US" dirty="0" smtClean="0"/>
          </a:p>
          <a:p>
            <a:pPr>
              <a:buNone/>
            </a:pPr>
            <a:endParaRPr lang="ar-IQ" dirty="0"/>
          </a:p>
        </p:txBody>
      </p:sp>
    </p:spTree>
  </p:cSld>
  <p:clrMapOvr>
    <a:masterClrMapping/>
  </p:clrMapOvr>
  <p:transition>
    <p:dissolve/>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67524"/>
          </a:xfrm>
          <a:solidFill>
            <a:schemeClr val="accent4">
              <a:lumMod val="20000"/>
              <a:lumOff val="80000"/>
            </a:schemeClr>
          </a:solidFill>
        </p:spPr>
        <p:txBody>
          <a:bodyPr>
            <a:normAutofit/>
          </a:bodyPr>
          <a:lstStyle/>
          <a:p>
            <a:pPr algn="r"/>
            <a:r>
              <a:rPr lang="ar-IQ" sz="3600" b="1" dirty="0" smtClean="0"/>
              <a:t>3- تقديم وتفسير المعرفة:</a:t>
            </a:r>
            <a:endParaRPr lang="ar-IQ" sz="3600" b="1" dirty="0"/>
          </a:p>
        </p:txBody>
      </p:sp>
      <p:sp>
        <p:nvSpPr>
          <p:cNvPr id="3" name="Content Placeholder 2"/>
          <p:cNvSpPr>
            <a:spLocks noGrp="1"/>
          </p:cNvSpPr>
          <p:nvPr>
            <p:ph idx="1"/>
          </p:nvPr>
        </p:nvSpPr>
        <p:spPr>
          <a:solidFill>
            <a:schemeClr val="accent2">
              <a:lumMod val="20000"/>
              <a:lumOff val="80000"/>
            </a:schemeClr>
          </a:solidFill>
        </p:spPr>
        <p:txBody>
          <a:bodyPr/>
          <a:lstStyle/>
          <a:p>
            <a:r>
              <a:rPr lang="ar-IQ" dirty="0" smtClean="0"/>
              <a:t>أ) ان تكون لديه معرفه جيده وواسعة بالمادة التي يقوم بتدريسها.</a:t>
            </a:r>
            <a:endParaRPr lang="en-US" dirty="0" smtClean="0"/>
          </a:p>
          <a:p>
            <a:r>
              <a:rPr lang="ar-IQ" dirty="0" smtClean="0"/>
              <a:t>ب) ان يكون مصدرا ثريا للمعرفة المتجددة .</a:t>
            </a:r>
          </a:p>
          <a:p>
            <a:pPr>
              <a:buNone/>
            </a:pPr>
            <a:endParaRPr lang="ar-IQ" dirty="0" smtClean="0"/>
          </a:p>
          <a:p>
            <a:pPr>
              <a:buNone/>
            </a:pPr>
            <a:r>
              <a:rPr lang="ar-IQ" dirty="0" smtClean="0"/>
              <a:t> وهذا يتطلب توافر </a:t>
            </a:r>
            <a:r>
              <a:rPr lang="ar-IQ" u="sng" dirty="0" smtClean="0"/>
              <a:t>القدرة</a:t>
            </a:r>
            <a:r>
              <a:rPr lang="ar-IQ" dirty="0" smtClean="0"/>
              <a:t> و</a:t>
            </a:r>
            <a:r>
              <a:rPr lang="ar-IQ" u="sng" dirty="0" smtClean="0"/>
              <a:t>التجديد</a:t>
            </a:r>
            <a:r>
              <a:rPr lang="ar-IQ" dirty="0" smtClean="0"/>
              <a:t> لدى المدرس بما يساعده على اكتساب ثقة طلبته واحترامهم له ، وبالتالي التأثير فيهم.</a:t>
            </a:r>
            <a:endParaRPr lang="en-US" dirty="0" smtClean="0"/>
          </a:p>
          <a:p>
            <a:r>
              <a:rPr lang="ar-IQ" dirty="0" smtClean="0"/>
              <a:t>ج) ان يكون مشاركا للطلبه لا ناقلا للمعرفة فقط ، والا يسيطر على العملية التعليمية وانما يكون موجها ومرشدا ، وهذا بدوره يؤدي الى مزيد من الثقة لدى الطلبة بأنفسهم ومن المشاركة الصفية واللاصفية الفاعلة.</a:t>
            </a:r>
            <a:endParaRPr lang="en-US" dirty="0" smtClean="0"/>
          </a:p>
          <a:p>
            <a:endParaRPr lang="ar-IQ" dirty="0"/>
          </a:p>
        </p:txBody>
      </p:sp>
    </p:spTree>
  </p:cSld>
  <p:clrMapOvr>
    <a:masterClrMapping/>
  </p:clrMapOvr>
  <p:transition>
    <p:dissolve/>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224846"/>
          </a:xfrm>
        </p:spPr>
        <p:style>
          <a:lnRef idx="2">
            <a:schemeClr val="dk1">
              <a:shade val="50000"/>
            </a:schemeClr>
          </a:lnRef>
          <a:fillRef idx="1">
            <a:schemeClr val="dk1"/>
          </a:fillRef>
          <a:effectRef idx="0">
            <a:schemeClr val="dk1"/>
          </a:effectRef>
          <a:fontRef idx="minor">
            <a:schemeClr val="lt1"/>
          </a:fontRef>
        </p:style>
        <p:txBody>
          <a:bodyPr/>
          <a:lstStyle/>
          <a:p>
            <a:pPr algn="ctr"/>
            <a:r>
              <a:rPr lang="ar-IQ" dirty="0" smtClean="0"/>
              <a:t>إنتهى الدرسْ </a:t>
            </a:r>
            <a:br>
              <a:rPr lang="ar-IQ" dirty="0" smtClean="0"/>
            </a:br>
            <a:r>
              <a:rPr lang="ar-IQ" dirty="0" smtClean="0"/>
              <a:t>شُكراً لأطلاعكمْ</a:t>
            </a:r>
            <a:endParaRPr lang="ar-IQ" dirty="0"/>
          </a:p>
        </p:txBody>
      </p:sp>
      <p:sp>
        <p:nvSpPr>
          <p:cNvPr id="3" name="Content Placeholder 2"/>
          <p:cNvSpPr>
            <a:spLocks noGrp="1"/>
          </p:cNvSpPr>
          <p:nvPr>
            <p:ph idx="1"/>
          </p:nvPr>
        </p:nvSpPr>
        <p:spPr>
          <a:xfrm>
            <a:off x="457200" y="3214686"/>
            <a:ext cx="8229600" cy="3109914"/>
          </a:xfrm>
        </p:spPr>
        <p:style>
          <a:lnRef idx="3">
            <a:schemeClr val="lt1"/>
          </a:lnRef>
          <a:fillRef idx="1">
            <a:schemeClr val="dk1"/>
          </a:fillRef>
          <a:effectRef idx="1">
            <a:schemeClr val="dk1"/>
          </a:effectRef>
          <a:fontRef idx="minor">
            <a:schemeClr val="lt1"/>
          </a:fontRef>
        </p:style>
        <p:txBody>
          <a:bodyPr/>
          <a:lstStyle/>
          <a:p>
            <a:pPr algn="ctr">
              <a:buNone/>
            </a:pPr>
            <a:r>
              <a:rPr lang="ar-IQ" sz="2800" dirty="0" smtClean="0"/>
              <a:t>نشاط فردي  </a:t>
            </a:r>
          </a:p>
          <a:p>
            <a:pPr algn="ctr">
              <a:buNone/>
            </a:pPr>
            <a:r>
              <a:rPr lang="ar-IQ" sz="3200" dirty="0" smtClean="0"/>
              <a:t>أذكر بعض الحالات السلبية التي يتعرض لها المُدرس خلال عرض الدرس؟</a:t>
            </a:r>
          </a:p>
          <a:p>
            <a:pPr algn="ctr">
              <a:buNone/>
            </a:pPr>
            <a:endParaRPr lang="ar-IQ" sz="3200" dirty="0" smtClean="0"/>
          </a:p>
          <a:p>
            <a:pPr algn="ctr">
              <a:buNone/>
            </a:pPr>
            <a:r>
              <a:rPr lang="ar-IQ" sz="1100" dirty="0" smtClean="0"/>
              <a:t>مفاجئة لصاحب الاجابة الافضل</a:t>
            </a:r>
            <a:endParaRPr lang="ar-IQ" sz="1100" dirty="0"/>
          </a:p>
        </p:txBody>
      </p:sp>
    </p:spTree>
  </p:cSld>
  <p:clrMapOvr>
    <a:masterClrMapping/>
  </p:clrMapOvr>
  <p:transition>
    <p:dissolve/>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cSld>
  <p:clrMapOvr>
    <a:masterClrMapping/>
  </p:clrMapOvr>
  <p:transition>
    <p:dissolve/>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cSld>
  <p:clrMapOvr>
    <a:masterClrMapping/>
  </p:clrMapOvr>
  <p:transition>
    <p:dissolve/>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a:solidFill>
            <a:schemeClr val="accent2">
              <a:lumMod val="20000"/>
              <a:lumOff val="80000"/>
            </a:schemeClr>
          </a:solidFill>
        </p:spPr>
        <p:txBody>
          <a:bodyPr>
            <a:noAutofit/>
          </a:bodyPr>
          <a:lstStyle/>
          <a:p>
            <a:pPr algn="r"/>
            <a:r>
              <a:rPr lang="ar-IQ" sz="3600" b="1" dirty="0" smtClean="0"/>
              <a:t>ثانيا:- الادارة التربوية اللامركزية: </a:t>
            </a:r>
            <a:endParaRPr lang="en-US" sz="3600" dirty="0" smtClean="0"/>
          </a:p>
        </p:txBody>
      </p:sp>
      <p:sp>
        <p:nvSpPr>
          <p:cNvPr id="3" name="Content Placeholder 2"/>
          <p:cNvSpPr>
            <a:spLocks noGrp="1"/>
          </p:cNvSpPr>
          <p:nvPr>
            <p:ph idx="1"/>
          </p:nvPr>
        </p:nvSpPr>
        <p:spPr>
          <a:xfrm>
            <a:off x="457200" y="1571612"/>
            <a:ext cx="8229600" cy="4752988"/>
          </a:xfrm>
          <a:solidFill>
            <a:schemeClr val="accent4">
              <a:lumMod val="20000"/>
              <a:lumOff val="80000"/>
            </a:schemeClr>
          </a:solidFill>
        </p:spPr>
        <p:txBody>
          <a:bodyPr/>
          <a:lstStyle/>
          <a:p>
            <a:r>
              <a:rPr lang="ar-IQ" dirty="0" smtClean="0"/>
              <a:t>تعني نقل السلطة من مستوى اعلى الى اخر ادنى، ويمكن ان يكون هذا المستوى الادنى ادارة اقليمية او مدرسية الذي يصل الى حد النقيض للسلطة المركزية ، وفي ضل هذا النمط تعمل الادارة في كل منطقة بصورة مستقلة عن الادارة الام. </a:t>
            </a:r>
            <a:endParaRPr lang="en-US" dirty="0" smtClean="0"/>
          </a:p>
          <a:p>
            <a:endParaRPr lang="ar-IQ"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a:solidFill>
            <a:schemeClr val="bg2"/>
          </a:solidFill>
        </p:spPr>
        <p:txBody>
          <a:bodyPr>
            <a:normAutofit/>
          </a:bodyPr>
          <a:lstStyle/>
          <a:p>
            <a:pPr algn="r"/>
            <a:r>
              <a:rPr lang="ar-IQ" sz="3600" b="1" dirty="0" smtClean="0"/>
              <a:t>مزايا الادارة التربوية اللامركزية:</a:t>
            </a:r>
            <a:endParaRPr lang="ar-IQ" sz="3600" dirty="0"/>
          </a:p>
        </p:txBody>
      </p:sp>
      <p:sp>
        <p:nvSpPr>
          <p:cNvPr id="3" name="Content Placeholder 2"/>
          <p:cNvSpPr>
            <a:spLocks noGrp="1"/>
          </p:cNvSpPr>
          <p:nvPr>
            <p:ph idx="1"/>
          </p:nvPr>
        </p:nvSpPr>
        <p:spPr>
          <a:xfrm>
            <a:off x="457200" y="1785926"/>
            <a:ext cx="8229600" cy="4538674"/>
          </a:xfrm>
          <a:solidFill>
            <a:schemeClr val="accent4">
              <a:lumMod val="20000"/>
              <a:lumOff val="80000"/>
            </a:schemeClr>
          </a:solidFill>
        </p:spPr>
        <p:txBody>
          <a:bodyPr/>
          <a:lstStyle/>
          <a:p>
            <a:r>
              <a:rPr lang="ar-IQ" dirty="0" smtClean="0"/>
              <a:t>1- تعمل على تحقيق الديمقراطية .</a:t>
            </a:r>
            <a:endParaRPr lang="en-US" dirty="0" smtClean="0"/>
          </a:p>
          <a:p>
            <a:r>
              <a:rPr lang="ar-IQ" dirty="0" smtClean="0"/>
              <a:t>2- تعمل على التنويع في المجالات التربوية مما يتفق مع الاتجاهات الحديثة.</a:t>
            </a:r>
            <a:endParaRPr lang="en-US" dirty="0" smtClean="0"/>
          </a:p>
          <a:p>
            <a:r>
              <a:rPr lang="ar-IQ" dirty="0" smtClean="0"/>
              <a:t>3- تمتاز بالمرونة والتعبير عن حريات العاملين في الحقل التربوي.</a:t>
            </a:r>
            <a:endParaRPr lang="en-US" dirty="0" smtClean="0"/>
          </a:p>
          <a:p>
            <a:r>
              <a:rPr lang="ar-IQ" dirty="0" smtClean="0"/>
              <a:t>4- تساعد في التنافس بين المدارس ، فتسبب انتعاشا فكريا وعلميا يرفع من مستوى التعليم.</a:t>
            </a:r>
            <a:endParaRPr lang="en-US" dirty="0" smtClean="0"/>
          </a:p>
          <a:p>
            <a:r>
              <a:rPr lang="ar-IQ" dirty="0" smtClean="0"/>
              <a:t>5- تساعد في نمو الشخصية والقدرة على تحمل المسؤولية.</a:t>
            </a:r>
            <a:endParaRPr lang="en-US" dirty="0" smtClean="0"/>
          </a:p>
          <a:p>
            <a:endParaRPr lang="ar-IQ"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a:solidFill>
            <a:schemeClr val="bg2"/>
          </a:solidFill>
        </p:spPr>
        <p:txBody>
          <a:bodyPr>
            <a:normAutofit/>
          </a:bodyPr>
          <a:lstStyle/>
          <a:p>
            <a:pPr algn="r"/>
            <a:r>
              <a:rPr lang="ar-IQ" sz="3600" b="1" dirty="0" smtClean="0"/>
              <a:t>عيوب الادارة التربوية اللامركزية:</a:t>
            </a:r>
            <a:endParaRPr lang="ar-IQ" sz="3600" dirty="0"/>
          </a:p>
        </p:txBody>
      </p:sp>
      <p:sp>
        <p:nvSpPr>
          <p:cNvPr id="3" name="Content Placeholder 2"/>
          <p:cNvSpPr>
            <a:spLocks noGrp="1"/>
          </p:cNvSpPr>
          <p:nvPr>
            <p:ph idx="1"/>
          </p:nvPr>
        </p:nvSpPr>
        <p:spPr>
          <a:solidFill>
            <a:schemeClr val="accent4">
              <a:lumMod val="20000"/>
              <a:lumOff val="80000"/>
            </a:schemeClr>
          </a:solidFill>
        </p:spPr>
        <p:txBody>
          <a:bodyPr/>
          <a:lstStyle/>
          <a:p>
            <a:r>
              <a:rPr lang="ar-IQ" dirty="0" smtClean="0"/>
              <a:t>1- قد تكون مجالا لتكاسل العاملين في الحقل التربوي وتراخيهم في القيام بمهامهم مما يؤدي الى ضعف الاداء وهبوط المستوى التعليمي,</a:t>
            </a:r>
            <a:endParaRPr lang="en-US" dirty="0" smtClean="0"/>
          </a:p>
          <a:p>
            <a:r>
              <a:rPr lang="ar-IQ" dirty="0" smtClean="0"/>
              <a:t>2- قد تؤدي الى تباين كبير وواضح في المستويات التربوية نتيجة لاختلاف المناطق من حيث مواردها المالية، وبالتالي من حيث المباني والوسائل والتقنيات والمدرسون.</a:t>
            </a:r>
            <a:endParaRPr lang="en-US" dirty="0" smtClean="0"/>
          </a:p>
          <a:p>
            <a:r>
              <a:rPr lang="ar-IQ" dirty="0" smtClean="0"/>
              <a:t>3- لاتساعد في تحقيق العدالة الاجتماعية وتوفير تكافؤ الفرص التعليمية بين ابناء الوطن الواحد.</a:t>
            </a:r>
            <a:endParaRPr lang="en-US" dirty="0" smtClean="0"/>
          </a:p>
          <a:p>
            <a:r>
              <a:rPr lang="ar-IQ" dirty="0" smtClean="0"/>
              <a:t>4- لاتستطيع التفاعل مع التطور التربوي الحديث.</a:t>
            </a:r>
            <a:endParaRPr lang="en-US" dirty="0" smtClean="0"/>
          </a:p>
          <a:p>
            <a:endParaRPr lang="ar-IQ"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a:solidFill>
            <a:schemeClr val="bg2"/>
          </a:solidFill>
        </p:spPr>
        <p:txBody>
          <a:bodyPr>
            <a:normAutofit/>
          </a:bodyPr>
          <a:lstStyle/>
          <a:p>
            <a:pPr algn="r"/>
            <a:r>
              <a:rPr lang="ar-IQ" sz="3600" b="1" dirty="0" smtClean="0"/>
              <a:t>ثالثا: ألمركزية واللامركزية في الادارة التربوية:</a:t>
            </a:r>
            <a:endParaRPr lang="ar-IQ" sz="3600" dirty="0"/>
          </a:p>
        </p:txBody>
      </p:sp>
      <p:sp>
        <p:nvSpPr>
          <p:cNvPr id="3" name="Content Placeholder 2"/>
          <p:cNvSpPr>
            <a:spLocks noGrp="1"/>
          </p:cNvSpPr>
          <p:nvPr>
            <p:ph idx="1"/>
          </p:nvPr>
        </p:nvSpPr>
        <p:spPr>
          <a:xfrm>
            <a:off x="457200" y="1714488"/>
            <a:ext cx="8229600" cy="4610112"/>
          </a:xfrm>
          <a:solidFill>
            <a:schemeClr val="accent4">
              <a:lumMod val="20000"/>
              <a:lumOff val="80000"/>
            </a:schemeClr>
          </a:solidFill>
        </p:spPr>
        <p:txBody>
          <a:bodyPr/>
          <a:lstStyle/>
          <a:p>
            <a:pPr algn="just">
              <a:lnSpc>
                <a:spcPct val="150000"/>
              </a:lnSpc>
              <a:buNone/>
            </a:pPr>
            <a:r>
              <a:rPr lang="ar-IQ" dirty="0" smtClean="0"/>
              <a:t>   هناك نمط يقوم على اساس الجمع بين المركزية  واللامركزية في الادارة وتمويل برامجها بشكل يحقق نوعا من الشراكة بين السلطة المركزية والسلطات المحلية في الاشراف المحلي والتنفيذ.</a:t>
            </a:r>
            <a:endParaRPr lang="en-US" dirty="0" smtClean="0"/>
          </a:p>
          <a:p>
            <a:endParaRPr lang="ar-IQ"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58204" cy="642942"/>
          </a:xfrm>
        </p:spPr>
        <p:txBody>
          <a:bodyPr>
            <a:noAutofit/>
          </a:bodyPr>
          <a:lstStyle/>
          <a:p>
            <a:pPr algn="r"/>
            <a:r>
              <a:rPr lang="ar-IQ" sz="3600" b="1" dirty="0" smtClean="0">
                <a:solidFill>
                  <a:srgbClr val="FF0000"/>
                </a:solidFill>
              </a:rPr>
              <a:t>وظائف  الادارة التربوية</a:t>
            </a:r>
            <a:endParaRPr lang="en-US" sz="3600" dirty="0">
              <a:solidFill>
                <a:srgbClr val="FF0000"/>
              </a:solidFill>
            </a:endParaRPr>
          </a:p>
        </p:txBody>
      </p:sp>
      <p:sp>
        <p:nvSpPr>
          <p:cNvPr id="3" name="Content Placeholder 2"/>
          <p:cNvSpPr>
            <a:spLocks noGrp="1"/>
          </p:cNvSpPr>
          <p:nvPr>
            <p:ph idx="1"/>
          </p:nvPr>
        </p:nvSpPr>
        <p:spPr>
          <a:xfrm>
            <a:off x="457200" y="1428736"/>
            <a:ext cx="8229600" cy="4895864"/>
          </a:xfrm>
        </p:spPr>
        <p:txBody>
          <a:bodyPr/>
          <a:lstStyle/>
          <a:p>
            <a:r>
              <a:rPr lang="ar-IQ" dirty="0" smtClean="0"/>
              <a:t>اولا : التخطيط </a:t>
            </a:r>
          </a:p>
          <a:p>
            <a:r>
              <a:rPr lang="ar-IQ" dirty="0" smtClean="0"/>
              <a:t>ثانيا : التنظيم </a:t>
            </a:r>
          </a:p>
          <a:p>
            <a:r>
              <a:rPr lang="ar-IQ" dirty="0" smtClean="0"/>
              <a:t>ثالثا : التوجيه </a:t>
            </a:r>
          </a:p>
          <a:p>
            <a:r>
              <a:rPr lang="ar-IQ" dirty="0" smtClean="0"/>
              <a:t>رابعا : الاشراف </a:t>
            </a:r>
          </a:p>
          <a:p>
            <a:r>
              <a:rPr lang="ar-IQ" dirty="0" smtClean="0"/>
              <a:t>خامسا : التقويم</a:t>
            </a:r>
          </a:p>
          <a:p>
            <a:pPr>
              <a:buNone/>
            </a:pPr>
            <a:r>
              <a:rPr lang="ar-IQ" dirty="0" smtClean="0"/>
              <a:t> </a:t>
            </a:r>
            <a:endParaRPr lang="ar-IQ" dirty="0"/>
          </a:p>
        </p:txBody>
      </p:sp>
      <p:graphicFrame>
        <p:nvGraphicFramePr>
          <p:cNvPr id="5" name="Diagram 4"/>
          <p:cNvGraphicFramePr/>
          <p:nvPr/>
        </p:nvGraphicFramePr>
        <p:xfrm>
          <a:off x="285720" y="1000108"/>
          <a:ext cx="6310314" cy="5143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a:solidFill>
            <a:schemeClr val="accent2">
              <a:lumMod val="20000"/>
              <a:lumOff val="80000"/>
            </a:schemeClr>
          </a:solidFill>
        </p:spPr>
        <p:txBody>
          <a:bodyPr>
            <a:noAutofit/>
          </a:bodyPr>
          <a:lstStyle/>
          <a:p>
            <a:pPr algn="r"/>
            <a:r>
              <a:rPr lang="ar-IQ" sz="3600" b="1" dirty="0" smtClean="0"/>
              <a:t>أولاً :ألتخطيط :</a:t>
            </a:r>
            <a:endParaRPr lang="ar-IQ" sz="3600" dirty="0"/>
          </a:p>
        </p:txBody>
      </p:sp>
      <p:sp>
        <p:nvSpPr>
          <p:cNvPr id="3" name="Content Placeholder 2"/>
          <p:cNvSpPr>
            <a:spLocks noGrp="1"/>
          </p:cNvSpPr>
          <p:nvPr>
            <p:ph idx="1"/>
          </p:nvPr>
        </p:nvSpPr>
        <p:spPr>
          <a:xfrm>
            <a:off x="457200" y="1428736"/>
            <a:ext cx="8229600" cy="4895864"/>
          </a:xfrm>
          <a:solidFill>
            <a:schemeClr val="bg2"/>
          </a:solidFill>
        </p:spPr>
        <p:txBody>
          <a:bodyPr/>
          <a:lstStyle/>
          <a:p>
            <a:r>
              <a:rPr lang="ar-IQ" b="1" dirty="0" smtClean="0"/>
              <a:t>مزايا التخطيط :</a:t>
            </a:r>
            <a:endParaRPr lang="en-US" dirty="0" smtClean="0"/>
          </a:p>
          <a:p>
            <a:r>
              <a:rPr lang="ar-IQ" b="1" dirty="0" smtClean="0"/>
              <a:t>انواع التخطيط :</a:t>
            </a:r>
            <a:endParaRPr lang="en-US" dirty="0" smtClean="0"/>
          </a:p>
          <a:p>
            <a:r>
              <a:rPr lang="ar-IQ" b="1" dirty="0" smtClean="0"/>
              <a:t>مقومات الخطة الناجحة :</a:t>
            </a:r>
            <a:endParaRPr lang="en-US" dirty="0" smtClean="0"/>
          </a:p>
          <a:p>
            <a:pPr algn="just"/>
            <a:endParaRPr lang="en-US" dirty="0"/>
          </a:p>
        </p:txBody>
      </p:sp>
      <p:graphicFrame>
        <p:nvGraphicFramePr>
          <p:cNvPr id="4" name="Diagram 3"/>
          <p:cNvGraphicFramePr/>
          <p:nvPr/>
        </p:nvGraphicFramePr>
        <p:xfrm>
          <a:off x="0" y="3286124"/>
          <a:ext cx="6096000" cy="2857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a:solidFill>
            <a:schemeClr val="accent2">
              <a:lumMod val="20000"/>
              <a:lumOff val="80000"/>
            </a:schemeClr>
          </a:solidFill>
        </p:spPr>
        <p:txBody>
          <a:bodyPr>
            <a:normAutofit fontScale="90000"/>
          </a:bodyPr>
          <a:lstStyle/>
          <a:p>
            <a:pPr algn="r"/>
            <a:r>
              <a:rPr lang="ar-IQ" b="1" dirty="0" smtClean="0"/>
              <a:t>مزايا التخطيط :</a:t>
            </a:r>
            <a:endParaRPr lang="en-US" dirty="0" smtClean="0"/>
          </a:p>
        </p:txBody>
      </p:sp>
      <p:sp>
        <p:nvSpPr>
          <p:cNvPr id="3" name="Content Placeholder 2"/>
          <p:cNvSpPr>
            <a:spLocks noGrp="1"/>
          </p:cNvSpPr>
          <p:nvPr>
            <p:ph idx="1"/>
          </p:nvPr>
        </p:nvSpPr>
        <p:spPr>
          <a:xfrm>
            <a:off x="457200" y="1643050"/>
            <a:ext cx="8229600" cy="4681550"/>
          </a:xfrm>
          <a:solidFill>
            <a:schemeClr val="accent4">
              <a:lumMod val="20000"/>
              <a:lumOff val="80000"/>
            </a:schemeClr>
          </a:solidFill>
        </p:spPr>
        <p:txBody>
          <a:bodyPr/>
          <a:lstStyle/>
          <a:p>
            <a:endParaRPr lang="ar-IQ"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714356"/>
            <a:ext cx="8229600" cy="571504"/>
          </a:xfrm>
          <a:solidFill>
            <a:schemeClr val="accent2">
              <a:lumMod val="20000"/>
              <a:lumOff val="80000"/>
            </a:schemeClr>
          </a:solidFill>
        </p:spPr>
        <p:txBody>
          <a:bodyPr>
            <a:normAutofit fontScale="90000"/>
          </a:bodyPr>
          <a:lstStyle/>
          <a:p>
            <a:pPr algn="r"/>
            <a:r>
              <a:rPr lang="ar-IQ" sz="4400" b="1" dirty="0" smtClean="0"/>
              <a:t>انواع التخطيط :</a:t>
            </a:r>
            <a:endParaRPr lang="ar-IQ" sz="4400" dirty="0"/>
          </a:p>
        </p:txBody>
      </p:sp>
      <p:sp>
        <p:nvSpPr>
          <p:cNvPr id="3" name="Content Placeholder 2"/>
          <p:cNvSpPr>
            <a:spLocks noGrp="1"/>
          </p:cNvSpPr>
          <p:nvPr>
            <p:ph idx="1"/>
          </p:nvPr>
        </p:nvSpPr>
        <p:spPr>
          <a:xfrm>
            <a:off x="457200" y="1428736"/>
            <a:ext cx="8229600" cy="4895864"/>
          </a:xfrm>
          <a:solidFill>
            <a:schemeClr val="accent4">
              <a:lumMod val="20000"/>
              <a:lumOff val="80000"/>
            </a:schemeClr>
          </a:solidFill>
        </p:spPr>
        <p:txBody>
          <a:bodyPr/>
          <a:lstStyle/>
          <a:p>
            <a:endParaRPr lang="ar-IQ"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a:solidFill>
            <a:schemeClr val="accent2">
              <a:lumMod val="20000"/>
              <a:lumOff val="80000"/>
            </a:schemeClr>
          </a:solidFill>
        </p:spPr>
        <p:txBody>
          <a:bodyPr>
            <a:normAutofit fontScale="90000"/>
          </a:bodyPr>
          <a:lstStyle/>
          <a:p>
            <a:pPr algn="r"/>
            <a:r>
              <a:rPr lang="ar-IQ" b="1" dirty="0" smtClean="0"/>
              <a:t>مقومات الخطة الناجحة :</a:t>
            </a:r>
            <a:endParaRPr lang="ar-IQ" dirty="0"/>
          </a:p>
        </p:txBody>
      </p:sp>
      <p:sp>
        <p:nvSpPr>
          <p:cNvPr id="3" name="Content Placeholder 2"/>
          <p:cNvSpPr>
            <a:spLocks noGrp="1"/>
          </p:cNvSpPr>
          <p:nvPr>
            <p:ph idx="1"/>
          </p:nvPr>
        </p:nvSpPr>
        <p:spPr>
          <a:xfrm>
            <a:off x="457200" y="1500174"/>
            <a:ext cx="8229600" cy="4824426"/>
          </a:xfrm>
        </p:spPr>
        <p:txBody>
          <a:bodyPr/>
          <a:lstStyle/>
          <a:p>
            <a:endParaRPr lang="ar-IQ"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a:solidFill>
            <a:schemeClr val="accent2">
              <a:lumMod val="20000"/>
              <a:lumOff val="80000"/>
            </a:schemeClr>
          </a:solidFill>
        </p:spPr>
        <p:txBody>
          <a:bodyPr>
            <a:normAutofit fontScale="90000"/>
          </a:bodyPr>
          <a:lstStyle/>
          <a:p>
            <a:pPr algn="r"/>
            <a:r>
              <a:rPr lang="ar-IQ" sz="4000" b="1" dirty="0" smtClean="0"/>
              <a:t>المفردات:</a:t>
            </a:r>
            <a:endParaRPr lang="ar-IQ" sz="4000" b="1" dirty="0"/>
          </a:p>
        </p:txBody>
      </p:sp>
      <p:sp>
        <p:nvSpPr>
          <p:cNvPr id="3" name="Content Placeholder 2"/>
          <p:cNvSpPr>
            <a:spLocks noGrp="1"/>
          </p:cNvSpPr>
          <p:nvPr>
            <p:ph idx="1"/>
          </p:nvPr>
        </p:nvSpPr>
        <p:spPr>
          <a:xfrm>
            <a:off x="457200" y="1500174"/>
            <a:ext cx="8401080" cy="4824426"/>
          </a:xfrm>
          <a:solidFill>
            <a:schemeClr val="bg2"/>
          </a:solidFill>
        </p:spPr>
        <p:txBody>
          <a:bodyPr>
            <a:normAutofit fontScale="92500" lnSpcReduction="1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ar-IQ" sz="2800" b="1" dirty="0" smtClean="0"/>
              <a:t>أهمية الادارة التربوية .</a:t>
            </a:r>
            <a:endParaRPr lang="en-US" sz="2800" dirty="0" smtClean="0"/>
          </a:p>
          <a:p>
            <a:r>
              <a:rPr lang="ar-IQ" sz="2800" b="1" dirty="0" smtClean="0"/>
              <a:t>ألاتجاهات المعاصرة في الادارة التربوية.</a:t>
            </a:r>
            <a:endParaRPr lang="en-US" sz="2800" dirty="0" smtClean="0"/>
          </a:p>
          <a:p>
            <a:r>
              <a:rPr lang="ar-IQ" sz="2800" b="1" dirty="0" smtClean="0"/>
              <a:t>المركزية واللامركزية في الادارة التربوية.</a:t>
            </a:r>
            <a:endParaRPr lang="en-US" sz="2800" dirty="0" smtClean="0"/>
          </a:p>
          <a:p>
            <a:r>
              <a:rPr lang="ar-IQ" sz="2800" b="1" dirty="0" smtClean="0"/>
              <a:t>نظام الادارة المركزية </a:t>
            </a:r>
            <a:endParaRPr lang="en-US" sz="2800" dirty="0" smtClean="0"/>
          </a:p>
          <a:p>
            <a:r>
              <a:rPr lang="ar-IQ" sz="2800" b="1" dirty="0" smtClean="0"/>
              <a:t>ألنظام اللامركزي</a:t>
            </a:r>
            <a:endParaRPr lang="en-US" sz="2800" dirty="0" smtClean="0"/>
          </a:p>
          <a:p>
            <a:r>
              <a:rPr lang="ar-IQ" sz="2800" b="1" dirty="0" smtClean="0"/>
              <a:t>أنماط الادارة التربوية</a:t>
            </a:r>
            <a:endParaRPr lang="en-US" sz="2800" dirty="0" smtClean="0"/>
          </a:p>
          <a:p>
            <a:r>
              <a:rPr lang="ar-IQ" sz="2800" b="1" dirty="0" smtClean="0"/>
              <a:t>مزايا الادارة التربوية المركزية</a:t>
            </a:r>
            <a:endParaRPr lang="en-US" sz="2800" dirty="0" smtClean="0"/>
          </a:p>
          <a:p>
            <a:r>
              <a:rPr lang="ar-IQ" sz="2800" b="1" dirty="0" smtClean="0"/>
              <a:t>عيوب الادارة التربوية المركزية </a:t>
            </a:r>
            <a:endParaRPr lang="en-US" sz="2800" dirty="0" smtClean="0"/>
          </a:p>
          <a:p>
            <a:r>
              <a:rPr lang="ar-IQ" sz="2800" b="1" dirty="0" smtClean="0"/>
              <a:t>مزايا الادارة التربوية اللامركزية </a:t>
            </a:r>
            <a:endParaRPr lang="en-US" sz="2800" dirty="0" smtClean="0"/>
          </a:p>
          <a:p>
            <a:r>
              <a:rPr lang="ar-IQ" sz="2800" b="1" dirty="0" smtClean="0"/>
              <a:t>عيوب الادارة التربوية اللامركزية</a:t>
            </a:r>
            <a:endParaRPr lang="en-US" sz="2800" dirty="0" smtClean="0"/>
          </a:p>
          <a:p>
            <a:r>
              <a:rPr lang="ar-IQ" sz="2800" b="1" dirty="0" smtClean="0">
                <a:solidFill>
                  <a:srgbClr val="FF0000"/>
                </a:solidFill>
              </a:rPr>
              <a:t>وظائف  الادارة التربوية</a:t>
            </a:r>
            <a:endParaRPr lang="en-US" sz="2800" dirty="0">
              <a:solidFill>
                <a:srgbClr val="FF0000"/>
              </a:solidFill>
            </a:endParaRPr>
          </a:p>
        </p:txBody>
      </p:sp>
      <p:pic>
        <p:nvPicPr>
          <p:cNvPr id="4" name="Picture 2"/>
          <p:cNvPicPr>
            <a:picLocks noChangeAspect="1" noChangeArrowheads="1"/>
          </p:cNvPicPr>
          <p:nvPr/>
        </p:nvPicPr>
        <p:blipFill>
          <a:blip r:embed="rId2" cstate="print"/>
          <a:srcRect/>
          <a:stretch>
            <a:fillRect/>
          </a:stretch>
        </p:blipFill>
        <p:spPr bwMode="auto">
          <a:xfrm>
            <a:off x="1000100" y="1857364"/>
            <a:ext cx="2000264" cy="2000264"/>
          </a:xfrm>
          <a:prstGeom prst="rect">
            <a:avLst/>
          </a:prstGeom>
          <a:noFill/>
          <a:ln w="9525">
            <a:noFill/>
            <a:miter lim="800000"/>
            <a:headEnd/>
            <a:tailEnd/>
          </a:ln>
          <a:effectLst/>
        </p:spPr>
      </p:pic>
    </p:spTree>
  </p:cSld>
  <p:clrMapOvr>
    <a:masterClrMapping/>
  </p:clrMapOvr>
  <p:transition>
    <p:wipe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rmAutofit fontScale="90000"/>
          </a:bodyPr>
          <a:lstStyle/>
          <a:p>
            <a:pPr algn="ctr"/>
            <a:r>
              <a:rPr lang="ar-IQ" b="1" dirty="0" smtClean="0"/>
              <a:t>ثانياً :ألتنظيم :</a:t>
            </a:r>
            <a:endParaRPr lang="ar-IQ" dirty="0"/>
          </a:p>
        </p:txBody>
      </p:sp>
      <p:sp>
        <p:nvSpPr>
          <p:cNvPr id="3" name="Content Placeholder 2"/>
          <p:cNvSpPr>
            <a:spLocks noGrp="1"/>
          </p:cNvSpPr>
          <p:nvPr>
            <p:ph idx="1"/>
          </p:nvPr>
        </p:nvSpPr>
        <p:spPr>
          <a:xfrm>
            <a:off x="214282" y="1428736"/>
            <a:ext cx="8643998" cy="5143536"/>
          </a:xfrm>
          <a:solidFill>
            <a:schemeClr val="bg2"/>
          </a:solidFill>
        </p:spPr>
        <p:txBody>
          <a:bodyPr>
            <a:normAutofit/>
          </a:bodyPr>
          <a:lstStyle/>
          <a:p>
            <a:pPr algn="just">
              <a:lnSpc>
                <a:spcPct val="200000"/>
              </a:lnSpc>
            </a:pPr>
            <a:r>
              <a:rPr lang="ar-IQ" dirty="0" smtClean="0"/>
              <a:t>التنظيم هو ترتيب متسق للأعمال اللازمة لتحقيق الهدف وتحديد السلطة المعهودة بها من قبل العاملين اللذين يتولون تنفيذ الاعمال.</a:t>
            </a:r>
            <a:endParaRPr lang="en-US" dirty="0" smtClean="0"/>
          </a:p>
          <a:p>
            <a:pPr algn="just">
              <a:lnSpc>
                <a:spcPct val="200000"/>
              </a:lnSpc>
            </a:pPr>
            <a:r>
              <a:rPr lang="ar-IQ" dirty="0" smtClean="0"/>
              <a:t>" عملية حصر الواجبات والنشاطات المراد القيام بها وتقسيمها الى اختصاصات الافراد ، وتحديد وتوزيع السلطة والمسؤلية وانشاء العلاقات بين الافراد ، بغرض تمكين مجموعة من الافراد من العمل بأنسجام وتناسق لتحقيق الهدف .</a:t>
            </a:r>
          </a:p>
          <a:p>
            <a:endParaRPr lang="ar-IQ" dirty="0" smtClean="0"/>
          </a:p>
          <a:p>
            <a:r>
              <a:rPr lang="ar-IQ" dirty="0" smtClean="0"/>
              <a:t>وهناك مبادئ اساسية في التنظيم التربوي هي :</a:t>
            </a:r>
            <a:endParaRPr lang="en-US" dirty="0" smtClean="0"/>
          </a:p>
          <a:p>
            <a:endParaRPr lang="en-US" dirty="0"/>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p:spPr>
        <p:txBody>
          <a:bodyPr>
            <a:normAutofit fontScale="90000"/>
          </a:bodyPr>
          <a:lstStyle/>
          <a:p>
            <a:pPr algn="r"/>
            <a:r>
              <a:rPr lang="ar-IQ" dirty="0" smtClean="0"/>
              <a:t>  </a:t>
            </a:r>
            <a:r>
              <a:rPr lang="ar-IQ" sz="4000" b="1" dirty="0" smtClean="0"/>
              <a:t>المبادئ الأساسية في التنظيم التربوي :</a:t>
            </a:r>
            <a:endParaRPr lang="ar-IQ" b="1" dirty="0"/>
          </a:p>
        </p:txBody>
      </p:sp>
      <p:graphicFrame>
        <p:nvGraphicFramePr>
          <p:cNvPr id="4" name="Content Placeholder 3"/>
          <p:cNvGraphicFramePr>
            <a:graphicFrameLocks noGrp="1"/>
          </p:cNvGraphicFramePr>
          <p:nvPr>
            <p:ph idx="1"/>
          </p:nvPr>
        </p:nvGraphicFramePr>
        <p:xfrm>
          <a:off x="214313" y="1357313"/>
          <a:ext cx="8786812" cy="47148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428736"/>
            <a:ext cx="8229600" cy="4857784"/>
          </a:xfrm>
          <a:solidFill>
            <a:schemeClr val="bg2"/>
          </a:solidFill>
          <a:ln>
            <a:solidFill>
              <a:schemeClr val="accent1"/>
            </a:solidFill>
          </a:ln>
        </p:spPr>
        <p:txBody>
          <a:bodyPr>
            <a:normAutofit/>
          </a:bodyPr>
          <a:lstStyle/>
          <a:p>
            <a:endParaRPr lang="ar-IQ" dirty="0"/>
          </a:p>
          <a:p>
            <a:pPr marL="0" lvl="0" indent="0" fontAlgn="base">
              <a:spcBef>
                <a:spcPct val="0"/>
              </a:spcBef>
              <a:spcAft>
                <a:spcPct val="0"/>
              </a:spcAft>
              <a:buClrTx/>
              <a:buSzTx/>
              <a:buNone/>
            </a:pPr>
            <a:r>
              <a:rPr lang="ar-IQ" sz="2800" dirty="0" smtClean="0">
                <a:solidFill>
                  <a:schemeClr val="tx2">
                    <a:lumMod val="75000"/>
                  </a:schemeClr>
                </a:solidFill>
                <a:latin typeface="Calibri" pitchFamily="34" charset="0"/>
                <a:ea typeface="Times New Roman" pitchFamily="18" charset="0"/>
                <a:cs typeface="Arial" pitchFamily="34" charset="0"/>
              </a:rPr>
              <a:t>1</a:t>
            </a:r>
            <a:r>
              <a:rPr lang="ar-IQ" sz="2800" u="sng" dirty="0" smtClean="0">
                <a:solidFill>
                  <a:schemeClr val="tx2">
                    <a:lumMod val="75000"/>
                  </a:schemeClr>
                </a:solidFill>
                <a:latin typeface="Calibri" pitchFamily="34" charset="0"/>
                <a:ea typeface="Times New Roman" pitchFamily="18" charset="0"/>
                <a:cs typeface="Arial" pitchFamily="34" charset="0"/>
              </a:rPr>
              <a:t>- تقسيم العمل: </a:t>
            </a:r>
            <a:r>
              <a:rPr lang="ar-IQ" sz="2800" dirty="0" smtClean="0">
                <a:latin typeface="Calibri" pitchFamily="34" charset="0"/>
                <a:ea typeface="Times New Roman" pitchFamily="18" charset="0"/>
                <a:cs typeface="Arial" pitchFamily="34" charset="0"/>
              </a:rPr>
              <a:t>ان وظيفة التنظيم وظيفة شاملة تتعامل مع كل ما هو موجود  في المؤسسة التربوية من اعمال ادارية وتنفيذية لذلك كان من الضروري تقسيم اعمال المؤسسة التربوية الى مجموعات من النشاطات بين الادارة والافراد من مدرسين وموظفين وبحسب الاختصاص مما يعود على المؤسسة التربوية بالفائدة ويقق (نسبة النجاح) بأقل وقت وجهد وكلفة.</a:t>
            </a:r>
            <a:endParaRPr lang="en-US" sz="1200" dirty="0" smtClean="0">
              <a:latin typeface="Arial" pitchFamily="34" charset="0"/>
              <a:cs typeface="Arial" pitchFamily="34" charset="0"/>
            </a:endParaRPr>
          </a:p>
          <a:p>
            <a:pPr marL="0" lvl="0" indent="0" eaLnBrk="0" fontAlgn="base" hangingPunct="0">
              <a:spcBef>
                <a:spcPct val="0"/>
              </a:spcBef>
              <a:spcAft>
                <a:spcPct val="0"/>
              </a:spcAft>
              <a:buClrTx/>
              <a:buSzTx/>
              <a:buNone/>
            </a:pPr>
            <a:r>
              <a:rPr lang="ar-IQ" sz="2800" dirty="0" smtClean="0">
                <a:latin typeface="Calibri" pitchFamily="34" charset="0"/>
                <a:ea typeface="Times New Roman" pitchFamily="18" charset="0"/>
                <a:cs typeface="Arial" pitchFamily="34" charset="0"/>
              </a:rPr>
              <a:t> </a:t>
            </a:r>
            <a:r>
              <a:rPr lang="ar-IQ" sz="2800" dirty="0" smtClean="0">
                <a:solidFill>
                  <a:schemeClr val="tx2">
                    <a:lumMod val="75000"/>
                  </a:schemeClr>
                </a:solidFill>
                <a:latin typeface="Calibri" pitchFamily="34" charset="0"/>
                <a:ea typeface="Times New Roman" pitchFamily="18" charset="0"/>
                <a:cs typeface="Arial" pitchFamily="34" charset="0"/>
              </a:rPr>
              <a:t>2- </a:t>
            </a:r>
            <a:r>
              <a:rPr lang="ar-IQ" sz="2800" u="sng" dirty="0" smtClean="0">
                <a:solidFill>
                  <a:schemeClr val="tx2">
                    <a:lumMod val="75000"/>
                  </a:schemeClr>
                </a:solidFill>
                <a:latin typeface="Calibri" pitchFamily="34" charset="0"/>
                <a:ea typeface="Times New Roman" pitchFamily="18" charset="0"/>
                <a:cs typeface="Arial" pitchFamily="34" charset="0"/>
              </a:rPr>
              <a:t>التنسيق بين نشاطات وعناصر العمل في المؤسسة التربوية </a:t>
            </a:r>
            <a:r>
              <a:rPr lang="ar-IQ" sz="2800" dirty="0" smtClean="0">
                <a:latin typeface="Calibri" pitchFamily="34" charset="0"/>
                <a:ea typeface="Times New Roman" pitchFamily="18" charset="0"/>
                <a:cs typeface="Arial" pitchFamily="34" charset="0"/>
              </a:rPr>
              <a:t>(بحسب الاختصاص العلمي ) اذ من شأنه أن يمنع الازدواجية والتكرار والتأخير في انجاز المهام التربوية.</a:t>
            </a:r>
            <a:endParaRPr lang="ar-IQ" sz="3600" dirty="0" smtClean="0">
              <a:latin typeface="Arial" pitchFamily="34" charset="0"/>
              <a:cs typeface="Arial" pitchFamily="34" charset="0"/>
            </a:endParaRPr>
          </a:p>
          <a:p>
            <a:endParaRPr lang="ar-IQ" dirty="0" smtClean="0"/>
          </a:p>
        </p:txBody>
      </p:sp>
      <p:sp>
        <p:nvSpPr>
          <p:cNvPr id="7" name="Rectangle 6"/>
          <p:cNvSpPr/>
          <p:nvPr/>
        </p:nvSpPr>
        <p:spPr>
          <a:xfrm>
            <a:off x="500034" y="857232"/>
            <a:ext cx="8215370" cy="584775"/>
          </a:xfrm>
          <a:prstGeom prst="rect">
            <a:avLst/>
          </a:prstGeom>
        </p:spPr>
        <p:txBody>
          <a:bodyPr wrap="square">
            <a:spAutoFit/>
          </a:bodyPr>
          <a:lstStyle/>
          <a:p>
            <a:r>
              <a:rPr lang="ar-IQ" sz="3200" b="1" dirty="0" smtClean="0">
                <a:solidFill>
                  <a:schemeClr val="tx2">
                    <a:lumMod val="75000"/>
                  </a:schemeClr>
                </a:solidFill>
              </a:rPr>
              <a:t>خصائص التنظيم :</a:t>
            </a:r>
            <a:endParaRPr lang="ar-IQ" sz="3200" dirty="0">
              <a:solidFill>
                <a:schemeClr val="tx2">
                  <a:lumMod val="75000"/>
                </a:schemeClr>
              </a:solidFill>
            </a:endParaRPr>
          </a:p>
        </p:txBody>
      </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idx="1"/>
          </p:nvPr>
        </p:nvSpPr>
        <p:spPr bwMode="auto">
          <a:xfrm>
            <a:off x="500034" y="857232"/>
            <a:ext cx="8072494" cy="5755422"/>
          </a:xfrm>
          <a:prstGeom prst="rect">
            <a:avLst/>
          </a:prstGeom>
          <a:solidFill>
            <a:schemeClr val="bg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3- </a:t>
            </a:r>
            <a:r>
              <a:rPr kumimoji="0" lang="ar-IQ" sz="2800" b="0" i="0" u="sng" strike="noStrike" cap="none" normalizeH="0" baseline="0" dirty="0" smtClean="0">
                <a:ln>
                  <a:noFill/>
                </a:ln>
                <a:solidFill>
                  <a:schemeClr val="tx2">
                    <a:lumMod val="75000"/>
                  </a:schemeClr>
                </a:solidFill>
                <a:effectLst/>
                <a:latin typeface="Calibri" pitchFamily="34" charset="0"/>
                <a:ea typeface="Times New Roman" pitchFamily="18" charset="0"/>
                <a:cs typeface="Arial" pitchFamily="34" charset="0"/>
              </a:rPr>
              <a:t>تحقيق التعاون بين المدرسين والعاملين في المؤسسة التربوية </a:t>
            </a: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من خلال خلق روح الفريق بين المدرسين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5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4- </a:t>
            </a:r>
            <a:r>
              <a:rPr kumimoji="0" lang="ar-IQ" sz="2800" b="0" i="0" u="sng" strike="noStrike" cap="none" normalizeH="0" baseline="0" dirty="0" smtClean="0">
                <a:ln>
                  <a:noFill/>
                </a:ln>
                <a:solidFill>
                  <a:schemeClr val="tx2">
                    <a:lumMod val="75000"/>
                  </a:schemeClr>
                </a:solidFill>
                <a:effectLst/>
                <a:latin typeface="Calibri" pitchFamily="34" charset="0"/>
                <a:ea typeface="Times New Roman" pitchFamily="18" charset="0"/>
                <a:cs typeface="Arial" pitchFamily="34" charset="0"/>
              </a:rPr>
              <a:t>تحقيق مبدأ الرقابة التلقائية للعمل والتخصص العلمي </a:t>
            </a: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بحيث يكون كل نشاط مشرفا على النشاط الذي يسبقه وهكذا مما لا يسمح لاي انحراف في مسار العمل التربوي .</a:t>
            </a:r>
          </a:p>
          <a:p>
            <a:pPr marL="0" marR="0" lvl="0" indent="0" algn="r" defTabSz="914400" rtl="1" eaLnBrk="0" fontAlgn="base" latinLnBrk="0" hangingPunct="0">
              <a:lnSpc>
                <a:spcPct val="150000"/>
              </a:lnSpc>
              <a:spcBef>
                <a:spcPct val="0"/>
              </a:spcBef>
              <a:spcAft>
                <a:spcPct val="0"/>
              </a:spcAft>
              <a:buClrTx/>
              <a:buSzTx/>
              <a:buFontTx/>
              <a:buNone/>
              <a:tabLst/>
            </a:pPr>
            <a:endParaRPr lang="ar-IQ" sz="2800" dirty="0" smtClean="0">
              <a:latin typeface="Calibri" pitchFamily="34" charset="0"/>
              <a:ea typeface="Times New Roman" pitchFamily="18" charset="0"/>
              <a:cs typeface="Arial" pitchFamily="34" charset="0"/>
            </a:endParaRPr>
          </a:p>
          <a:p>
            <a:pPr marL="0" marR="0" lvl="0" indent="0" algn="r" defTabSz="914400" rtl="1" eaLnBrk="0" fontAlgn="base" latinLnBrk="0" hangingPunct="0">
              <a:lnSpc>
                <a:spcPct val="150000"/>
              </a:lnSpc>
              <a:spcBef>
                <a:spcPct val="0"/>
              </a:spcBef>
              <a:spcAft>
                <a:spcPct val="0"/>
              </a:spcAft>
              <a:buClrTx/>
              <a:buSzTx/>
              <a:buFontTx/>
              <a:buNone/>
              <a:tabLst/>
            </a:pPr>
            <a:endPar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r" defTabSz="914400" rtl="1" eaLnBrk="0" fontAlgn="base" latinLnBrk="0" hangingPunct="0">
              <a:lnSpc>
                <a:spcPct val="150000"/>
              </a:lnSpc>
              <a:spcBef>
                <a:spcPct val="0"/>
              </a:spcBef>
              <a:spcAft>
                <a:spcPct val="0"/>
              </a:spcAft>
              <a:buClrTx/>
              <a:buSzTx/>
              <a:buFontTx/>
              <a:buNone/>
              <a:tabLst/>
            </a:pPr>
            <a:endPar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lang="ar-IQ" sz="1400" dirty="0" smtClean="0">
              <a:latin typeface="Calibri"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571504"/>
          </a:xfrm>
          <a:solidFill>
            <a:schemeClr val="bg1"/>
          </a:solidFill>
        </p:spPr>
        <p:txBody>
          <a:bodyPr>
            <a:noAutofit/>
          </a:bodyPr>
          <a:lstStyle/>
          <a:p>
            <a:pPr algn="ctr"/>
            <a:r>
              <a:rPr lang="ar-IQ" sz="3600" b="1" dirty="0" smtClean="0"/>
              <a:t/>
            </a:r>
            <a:br>
              <a:rPr lang="ar-IQ" sz="3600" b="1" dirty="0" smtClean="0"/>
            </a:br>
            <a:r>
              <a:rPr lang="ar-IQ" sz="4800" b="1" dirty="0" smtClean="0"/>
              <a:t>ثالثا: التوجيه:</a:t>
            </a:r>
            <a:endParaRPr lang="ar-IQ" sz="4800" dirty="0"/>
          </a:p>
        </p:txBody>
      </p:sp>
      <p:sp>
        <p:nvSpPr>
          <p:cNvPr id="4" name="Content Placeholder 3"/>
          <p:cNvSpPr>
            <a:spLocks noGrp="1"/>
          </p:cNvSpPr>
          <p:nvPr>
            <p:ph idx="1"/>
          </p:nvPr>
        </p:nvSpPr>
        <p:spPr>
          <a:xfrm>
            <a:off x="214282" y="1214422"/>
            <a:ext cx="8715436" cy="5357850"/>
          </a:xfrm>
          <a:solidFill>
            <a:schemeClr val="bg2"/>
          </a:solidFill>
        </p:spPr>
        <p:txBody>
          <a:bodyPr>
            <a:normAutofit/>
          </a:bodyPr>
          <a:lstStyle/>
          <a:p>
            <a:pPr algn="just">
              <a:lnSpc>
                <a:spcPct val="150000"/>
              </a:lnSpc>
            </a:pPr>
            <a:r>
              <a:rPr lang="ar-IQ" sz="2800" b="1" dirty="0" smtClean="0">
                <a:solidFill>
                  <a:schemeClr val="bg2">
                    <a:lumMod val="50000"/>
                  </a:schemeClr>
                </a:solidFill>
              </a:rPr>
              <a:t>هو ”عملية اتصال بين المعلم والطالب لغرض توجيههم وارشادهم وتحفيزهم ورفع الروح المعنوية وترغيبهم في العمل لتحقيق الهدف“.</a:t>
            </a:r>
            <a:endParaRPr lang="en-US" sz="2800" b="1" dirty="0" smtClean="0">
              <a:solidFill>
                <a:schemeClr val="bg2">
                  <a:lumMod val="50000"/>
                </a:schemeClr>
              </a:solidFill>
            </a:endParaRPr>
          </a:p>
          <a:p>
            <a:pPr algn="just">
              <a:lnSpc>
                <a:spcPct val="150000"/>
              </a:lnSpc>
              <a:buNone/>
            </a:pPr>
            <a:r>
              <a:rPr lang="ar-IQ" sz="2800" dirty="0" smtClean="0"/>
              <a:t>    </a:t>
            </a:r>
            <a:r>
              <a:rPr lang="ar-IQ" sz="2800" dirty="0" smtClean="0">
                <a:solidFill>
                  <a:srgbClr val="FF0000"/>
                </a:solidFill>
              </a:rPr>
              <a:t>ويعني ايضا:</a:t>
            </a:r>
          </a:p>
          <a:p>
            <a:pPr algn="just">
              <a:lnSpc>
                <a:spcPct val="150000"/>
              </a:lnSpc>
            </a:pPr>
            <a:r>
              <a:rPr lang="ar-IQ" sz="2800" dirty="0" smtClean="0"/>
              <a:t> ”</a:t>
            </a:r>
            <a:r>
              <a:rPr lang="ar-IQ" sz="2800" b="1" dirty="0" smtClean="0">
                <a:solidFill>
                  <a:schemeClr val="bg2">
                    <a:lumMod val="50000"/>
                  </a:schemeClr>
                </a:solidFill>
              </a:rPr>
              <a:t>إصدار التعليمات والتوجهات من المعلمين الى الطلبة لبدء العمل وكيفية انجازه</a:t>
            </a:r>
            <a:r>
              <a:rPr lang="ar-IQ" sz="2800" dirty="0" smtClean="0"/>
              <a:t>" </a:t>
            </a:r>
          </a:p>
          <a:p>
            <a:pPr algn="just">
              <a:lnSpc>
                <a:spcPct val="150000"/>
              </a:lnSpc>
            </a:pPr>
            <a:r>
              <a:rPr lang="ar-IQ" sz="2800" dirty="0" smtClean="0"/>
              <a:t>حيث ان </a:t>
            </a:r>
            <a:r>
              <a:rPr lang="ar-IQ" sz="2800" b="1" dirty="0" smtClean="0"/>
              <a:t>عملية التوجيه</a:t>
            </a:r>
            <a:r>
              <a:rPr lang="ar-IQ" sz="2800" dirty="0" smtClean="0"/>
              <a:t> تتعلق </a:t>
            </a:r>
            <a:r>
              <a:rPr lang="ar-IQ" sz="2800" u="sng" dirty="0" smtClean="0">
                <a:solidFill>
                  <a:schemeClr val="bg2">
                    <a:lumMod val="50000"/>
                  </a:schemeClr>
                </a:solidFill>
              </a:rPr>
              <a:t>بتفاعل المعلم مع الطلبة </a:t>
            </a:r>
            <a:r>
              <a:rPr lang="ar-IQ" sz="2800" dirty="0" smtClean="0"/>
              <a:t>وان يتعرف على شخصية طلبته، ويعرف كيف يعاملهم بالطريقة المناسبة.</a:t>
            </a:r>
            <a:endParaRPr lang="en-US" sz="2800" dirty="0" smtClean="0"/>
          </a:p>
          <a:p>
            <a:pPr>
              <a:buNone/>
            </a:pPr>
            <a:endParaRPr lang="ar-IQ" dirty="0"/>
          </a:p>
        </p:txBody>
      </p:sp>
    </p:spTree>
  </p:cSld>
  <p:clrMapOvr>
    <a:masterClrMapping/>
  </p:clrMapOvr>
  <p:transition>
    <p:cut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5794"/>
            <a:ext cx="8229600" cy="785818"/>
          </a:xfrm>
          <a:solidFill>
            <a:schemeClr val="bg2"/>
          </a:solidFill>
        </p:spPr>
        <p:txBody>
          <a:bodyPr>
            <a:normAutofit/>
          </a:bodyPr>
          <a:lstStyle/>
          <a:p>
            <a:pPr algn="r"/>
            <a:r>
              <a:rPr lang="ar-IQ" sz="3200" b="1" dirty="0" smtClean="0"/>
              <a:t>مفهوم الادارة التربوية</a:t>
            </a:r>
            <a:endParaRPr lang="ar-IQ" sz="3200" b="1" dirty="0"/>
          </a:p>
        </p:txBody>
      </p:sp>
      <p:sp>
        <p:nvSpPr>
          <p:cNvPr id="3" name="Content Placeholder 2"/>
          <p:cNvSpPr>
            <a:spLocks noGrp="1"/>
          </p:cNvSpPr>
          <p:nvPr>
            <p:ph idx="1"/>
          </p:nvPr>
        </p:nvSpPr>
        <p:spPr>
          <a:solidFill>
            <a:schemeClr val="accent4">
              <a:lumMod val="20000"/>
              <a:lumOff val="80000"/>
            </a:schemeClr>
          </a:solidFill>
        </p:spPr>
        <p:txBody>
          <a:bodyPr/>
          <a:lstStyle/>
          <a:p>
            <a:endParaRPr lang="ar-IQ" dirty="0" smtClean="0"/>
          </a:p>
          <a:p>
            <a:r>
              <a:rPr lang="ar-IQ" dirty="0" smtClean="0"/>
              <a:t>يشير هذا المفهوم الى "جميع الاعمال الخاصة بالشؤون المدرسية".</a:t>
            </a:r>
          </a:p>
          <a:p>
            <a:pPr>
              <a:buNone/>
            </a:pPr>
            <a:r>
              <a:rPr lang="ar-IQ" dirty="0" smtClean="0"/>
              <a:t> </a:t>
            </a:r>
            <a:endParaRPr lang="en-US" dirty="0" smtClean="0"/>
          </a:p>
          <a:p>
            <a:r>
              <a:rPr lang="ar-IQ" dirty="0" smtClean="0"/>
              <a:t>أو "هي  عملية تنظيم وتوجيه للفعاليات االتربوية داخل المدرسة وخارجها باسلوب تعاوني وديموقراطي من اجل تحقيق الاهداف التربوية".</a:t>
            </a:r>
          </a:p>
          <a:p>
            <a:pPr>
              <a:buNone/>
            </a:pPr>
            <a:r>
              <a:rPr lang="ar-IQ" dirty="0" smtClean="0"/>
              <a:t> </a:t>
            </a:r>
            <a:endParaRPr lang="en-US" dirty="0" smtClean="0"/>
          </a:p>
          <a:p>
            <a:endParaRPr lang="ar-IQ" dirty="0"/>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967302"/>
          </a:xfrm>
          <a:solidFill>
            <a:schemeClr val="bg2"/>
          </a:solidFill>
        </p:spPr>
        <p:txBody>
          <a:bodyPr>
            <a:normAutofit/>
          </a:bodyPr>
          <a:lstStyle/>
          <a:p>
            <a:pPr algn="just">
              <a:lnSpc>
                <a:spcPct val="150000"/>
              </a:lnSpc>
            </a:pPr>
            <a:r>
              <a:rPr lang="ar-IQ" sz="2800" dirty="0" smtClean="0"/>
              <a:t>ويعتمد </a:t>
            </a:r>
            <a:r>
              <a:rPr lang="ar-IQ" sz="2800" b="1" dirty="0" smtClean="0"/>
              <a:t>التوجيه</a:t>
            </a:r>
            <a:r>
              <a:rPr lang="ar-IQ" sz="2800" dirty="0" smtClean="0"/>
              <a:t> بشكل رئيس على </a:t>
            </a:r>
            <a:r>
              <a:rPr lang="ar-IQ" sz="2800" u="sng" dirty="0" smtClean="0">
                <a:solidFill>
                  <a:schemeClr val="bg2">
                    <a:lumMod val="50000"/>
                  </a:schemeClr>
                </a:solidFill>
              </a:rPr>
              <a:t>مدى سلامة التخطيط والتنظيم </a:t>
            </a:r>
          </a:p>
          <a:p>
            <a:pPr algn="just">
              <a:lnSpc>
                <a:spcPct val="150000"/>
              </a:lnSpc>
            </a:pPr>
            <a:r>
              <a:rPr lang="ar-IQ" sz="2800" b="1" dirty="0" smtClean="0"/>
              <a:t>فالتوجيه</a:t>
            </a:r>
            <a:r>
              <a:rPr lang="ar-IQ" sz="2800" dirty="0" smtClean="0"/>
              <a:t> يتوقف على </a:t>
            </a:r>
            <a:r>
              <a:rPr lang="ar-IQ" sz="2800" u="sng" dirty="0" smtClean="0">
                <a:solidFill>
                  <a:schemeClr val="tx2">
                    <a:lumMod val="75000"/>
                  </a:schemeClr>
                </a:solidFill>
              </a:rPr>
              <a:t>تحديد الاهداف وتوضيحها </a:t>
            </a:r>
            <a:r>
              <a:rPr lang="ar-IQ" sz="2800" dirty="0" smtClean="0"/>
              <a:t>لجميع العاملين في المدرسة </a:t>
            </a:r>
            <a:r>
              <a:rPr lang="ar-IQ" sz="2800" u="sng" dirty="0" smtClean="0">
                <a:solidFill>
                  <a:schemeClr val="tx2">
                    <a:lumMod val="75000"/>
                  </a:schemeClr>
                </a:solidFill>
              </a:rPr>
              <a:t>وعلى حسن توزيع المهمات والمسؤليات بينهم</a:t>
            </a:r>
            <a:r>
              <a:rPr lang="ar-IQ" sz="2800" dirty="0" smtClean="0"/>
              <a:t>،</a:t>
            </a:r>
          </a:p>
          <a:p>
            <a:pPr algn="just">
              <a:lnSpc>
                <a:spcPct val="150000"/>
              </a:lnSpc>
            </a:pPr>
            <a:r>
              <a:rPr lang="ar-IQ" sz="2800" dirty="0" smtClean="0"/>
              <a:t> </a:t>
            </a:r>
            <a:r>
              <a:rPr lang="ar-IQ" sz="2800" b="1" dirty="0" smtClean="0"/>
              <a:t>فالتوجيه</a:t>
            </a:r>
            <a:r>
              <a:rPr lang="ar-IQ" sz="2800" dirty="0" smtClean="0"/>
              <a:t> يساعد المدير والطلبة في </a:t>
            </a:r>
            <a:r>
              <a:rPr lang="ar-IQ" sz="2800" u="sng" dirty="0" smtClean="0">
                <a:solidFill>
                  <a:schemeClr val="tx2">
                    <a:lumMod val="75000"/>
                  </a:schemeClr>
                </a:solidFill>
              </a:rPr>
              <a:t>التغلب على الصعوبات التي تواجههم اثناء تأديتهم المهمات والواجبات الموكلة اليهم </a:t>
            </a:r>
          </a:p>
          <a:p>
            <a:pPr algn="just">
              <a:lnSpc>
                <a:spcPct val="150000"/>
              </a:lnSpc>
              <a:buNone/>
            </a:pPr>
            <a:r>
              <a:rPr lang="ar-IQ" sz="2800" dirty="0" smtClean="0">
                <a:solidFill>
                  <a:schemeClr val="tx2">
                    <a:lumMod val="75000"/>
                  </a:schemeClr>
                </a:solidFill>
              </a:rPr>
              <a:t>  </a:t>
            </a:r>
            <a:r>
              <a:rPr lang="ar-IQ" sz="2800" dirty="0" smtClean="0"/>
              <a:t>فيما يتعلق بالمناهج الدراسية ، تنفيذها و طرائق تدريسها.</a:t>
            </a:r>
            <a:endParaRPr lang="en-US" sz="2800" dirty="0" smtClean="0"/>
          </a:p>
        </p:txBody>
      </p:sp>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85794"/>
            <a:ext cx="8229600" cy="642942"/>
          </a:xfrm>
          <a:solidFill>
            <a:schemeClr val="bg2"/>
          </a:solidFill>
        </p:spPr>
        <p:txBody>
          <a:bodyPr>
            <a:normAutofit fontScale="90000"/>
          </a:bodyPr>
          <a:lstStyle/>
          <a:p>
            <a:pPr algn="r"/>
            <a:r>
              <a:rPr lang="ar-SA" dirty="0" smtClean="0"/>
              <a:t>	</a:t>
            </a:r>
            <a:r>
              <a:rPr lang="ar-IQ" b="1" dirty="0" smtClean="0"/>
              <a:t>الوظائف الاساسية للتوجيه :</a:t>
            </a:r>
            <a:endParaRPr lang="ar-IQ" dirty="0"/>
          </a:p>
        </p:txBody>
      </p:sp>
      <p:sp>
        <p:nvSpPr>
          <p:cNvPr id="3" name="Content Placeholder 2"/>
          <p:cNvSpPr>
            <a:spLocks noGrp="1"/>
          </p:cNvSpPr>
          <p:nvPr>
            <p:ph idx="1"/>
          </p:nvPr>
        </p:nvSpPr>
        <p:spPr>
          <a:xfrm>
            <a:off x="285720" y="1571612"/>
            <a:ext cx="8572560" cy="5000660"/>
          </a:xfrm>
          <a:solidFill>
            <a:schemeClr val="bg2"/>
          </a:solidFill>
        </p:spPr>
        <p:txBody>
          <a:bodyPr>
            <a:normAutofit/>
          </a:bodyPr>
          <a:lstStyle/>
          <a:p>
            <a:pPr algn="just">
              <a:lnSpc>
                <a:spcPct val="150000"/>
              </a:lnSpc>
            </a:pPr>
            <a:r>
              <a:rPr lang="ar-IQ" dirty="0" smtClean="0"/>
              <a:t>1- ادارة العنصر البشري في المؤسسة التربوية.</a:t>
            </a:r>
          </a:p>
          <a:p>
            <a:pPr algn="just">
              <a:lnSpc>
                <a:spcPct val="150000"/>
              </a:lnSpc>
            </a:pPr>
            <a:r>
              <a:rPr lang="ar-IQ" dirty="0" smtClean="0"/>
              <a:t>2- تحقيق التعاون بين العاملين في المؤسسة التربوية.</a:t>
            </a:r>
            <a:endParaRPr lang="en-US" dirty="0" smtClean="0"/>
          </a:p>
          <a:p>
            <a:pPr algn="just">
              <a:lnSpc>
                <a:spcPct val="150000"/>
              </a:lnSpc>
            </a:pPr>
            <a:r>
              <a:rPr lang="ar-IQ" dirty="0" smtClean="0"/>
              <a:t>3- الفهم العام لطبيعة السلوك الانساني وتوجيهه لتحقيق اهداف المؤسسة التربوية.</a:t>
            </a:r>
            <a:endParaRPr lang="en-US" dirty="0" smtClean="0"/>
          </a:p>
          <a:p>
            <a:pPr algn="just">
              <a:lnSpc>
                <a:spcPct val="150000"/>
              </a:lnSpc>
            </a:pPr>
            <a:r>
              <a:rPr lang="ar-IQ" dirty="0" smtClean="0"/>
              <a:t>4-  تمارس وظيفة التوجيه بفاعلية أكثر في عمليات القيادة والتحفيز الانساني والاتصالات.</a:t>
            </a:r>
            <a:endParaRPr lang="en-US" dirty="0" smtClean="0"/>
          </a:p>
          <a:p>
            <a:pPr>
              <a:buNone/>
            </a:pPr>
            <a:endParaRPr lang="en-US" dirty="0" smtClean="0"/>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endParaRPr lang="ar-IQ"/>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a:solidFill>
            <a:schemeClr val="tx2">
              <a:lumMod val="20000"/>
              <a:lumOff val="80000"/>
            </a:schemeClr>
          </a:solidFill>
        </p:spPr>
        <p:txBody>
          <a:bodyPr>
            <a:normAutofit/>
          </a:bodyPr>
          <a:lstStyle/>
          <a:p>
            <a:pPr algn="r"/>
            <a:r>
              <a:rPr lang="ar-IQ" sz="3600" dirty="0" smtClean="0"/>
              <a:t>إدارة تربوية                                            </a:t>
            </a:r>
            <a:r>
              <a:rPr lang="ar-IQ" sz="2800" dirty="0" smtClean="0"/>
              <a:t>الاحد 2013/11/24</a:t>
            </a:r>
            <a:endParaRPr lang="ar-IQ" dirty="0"/>
          </a:p>
        </p:txBody>
      </p:sp>
      <p:sp>
        <p:nvSpPr>
          <p:cNvPr id="3" name="Content Placeholder 2"/>
          <p:cNvSpPr>
            <a:spLocks noGrp="1"/>
          </p:cNvSpPr>
          <p:nvPr>
            <p:ph idx="1"/>
          </p:nvPr>
        </p:nvSpPr>
        <p:spPr>
          <a:xfrm>
            <a:off x="457200" y="1714488"/>
            <a:ext cx="8229600" cy="4786346"/>
          </a:xfrm>
          <a:solidFill>
            <a:schemeClr val="accent4">
              <a:lumMod val="20000"/>
              <a:lumOff val="80000"/>
            </a:schemeClr>
          </a:solidFill>
        </p:spPr>
        <p:txBody>
          <a:bodyPr/>
          <a:lstStyle/>
          <a:p>
            <a:pPr>
              <a:buNone/>
            </a:pPr>
            <a:r>
              <a:rPr lang="ar-IQ" dirty="0" smtClean="0"/>
              <a:t>                           </a:t>
            </a:r>
            <a:r>
              <a:rPr lang="ar-IQ" dirty="0" smtClean="0">
                <a:solidFill>
                  <a:schemeClr val="tx2">
                    <a:lumMod val="75000"/>
                  </a:schemeClr>
                </a:solidFill>
              </a:rPr>
              <a:t>الموضوع الاول / الاشراف</a:t>
            </a:r>
          </a:p>
          <a:p>
            <a:pPr>
              <a:buNone/>
            </a:pPr>
            <a:r>
              <a:rPr lang="ar-IQ" dirty="0" smtClean="0">
                <a:solidFill>
                  <a:schemeClr val="tx2">
                    <a:lumMod val="75000"/>
                  </a:schemeClr>
                </a:solidFill>
              </a:rPr>
              <a:t>                           الموضوع الثاني /  التقويم  </a:t>
            </a:r>
          </a:p>
          <a:p>
            <a:pPr>
              <a:buNone/>
            </a:pPr>
            <a:r>
              <a:rPr lang="ar-IQ" dirty="0" smtClean="0">
                <a:solidFill>
                  <a:schemeClr val="bg2">
                    <a:lumMod val="50000"/>
                  </a:schemeClr>
                </a:solidFill>
              </a:rPr>
              <a:t>  </a:t>
            </a:r>
            <a:r>
              <a:rPr lang="ar-IQ" b="1" u="sng" dirty="0" smtClean="0">
                <a:solidFill>
                  <a:schemeClr val="bg2">
                    <a:lumMod val="50000"/>
                  </a:schemeClr>
                </a:solidFill>
              </a:rPr>
              <a:t>المساهمون في عرض الدرس:</a:t>
            </a:r>
          </a:p>
          <a:p>
            <a:pPr marL="3314700" indent="-3314700">
              <a:buFontTx/>
              <a:buChar char="-"/>
            </a:pPr>
            <a:r>
              <a:rPr lang="ar-IQ" dirty="0" smtClean="0">
                <a:solidFill>
                  <a:schemeClr val="bg2">
                    <a:lumMod val="50000"/>
                  </a:schemeClr>
                </a:solidFill>
              </a:rPr>
              <a:t>- الطالبة نداء حامد عبد</a:t>
            </a:r>
          </a:p>
          <a:p>
            <a:pPr marL="3314700" indent="-3314700">
              <a:buFontTx/>
              <a:buChar char="-"/>
            </a:pPr>
            <a:r>
              <a:rPr lang="ar-IQ" dirty="0" smtClean="0">
                <a:solidFill>
                  <a:schemeClr val="bg2">
                    <a:lumMod val="50000"/>
                  </a:schemeClr>
                </a:solidFill>
              </a:rPr>
              <a:t>- الطالبة هبة طارق</a:t>
            </a:r>
          </a:p>
          <a:p>
            <a:pPr marL="3314700" indent="-3314700">
              <a:buFontTx/>
              <a:buChar char="-"/>
            </a:pPr>
            <a:r>
              <a:rPr lang="ar-IQ" dirty="0" smtClean="0">
                <a:solidFill>
                  <a:schemeClr val="bg2">
                    <a:lumMod val="50000"/>
                  </a:schemeClr>
                </a:solidFill>
              </a:rPr>
              <a:t>- نور اياد عباس</a:t>
            </a:r>
          </a:p>
          <a:p>
            <a:pPr>
              <a:buNone/>
            </a:pPr>
            <a:r>
              <a:rPr lang="ar-IQ" dirty="0" smtClean="0"/>
              <a:t>                                                        </a:t>
            </a:r>
            <a:endParaRPr lang="ar-IQ" dirty="0"/>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714380"/>
          </a:xfrm>
          <a:solidFill>
            <a:schemeClr val="accent4">
              <a:lumMod val="20000"/>
              <a:lumOff val="80000"/>
            </a:schemeClr>
          </a:solidFill>
        </p:spPr>
        <p:txBody>
          <a:bodyPr>
            <a:noAutofit/>
          </a:bodyPr>
          <a:lstStyle/>
          <a:p>
            <a:pPr lvl="0" algn="ctr" fontAlgn="base">
              <a:lnSpc>
                <a:spcPct val="150000"/>
              </a:lnSpc>
              <a:spcAft>
                <a:spcPct val="0"/>
              </a:spcAft>
            </a:pPr>
            <a:r>
              <a:rPr lang="ar-IQ" sz="4400" b="1" dirty="0" smtClean="0">
                <a:latin typeface="Calibri" pitchFamily="34" charset="0"/>
                <a:ea typeface="Times New Roman" pitchFamily="18" charset="0"/>
                <a:cs typeface="Arial" pitchFamily="34" charset="0"/>
              </a:rPr>
              <a:t>رابعا: الاشراف</a:t>
            </a:r>
            <a:endParaRPr lang="ar-IQ" sz="4400" dirty="0"/>
          </a:p>
        </p:txBody>
      </p:sp>
      <p:sp>
        <p:nvSpPr>
          <p:cNvPr id="3" name="Content Placeholder 2"/>
          <p:cNvSpPr>
            <a:spLocks noGrp="1"/>
          </p:cNvSpPr>
          <p:nvPr>
            <p:ph idx="1"/>
          </p:nvPr>
        </p:nvSpPr>
        <p:spPr>
          <a:xfrm>
            <a:off x="214282" y="1428736"/>
            <a:ext cx="8643934" cy="5000660"/>
          </a:xfrm>
          <a:solidFill>
            <a:schemeClr val="bg2"/>
          </a:solidFill>
        </p:spPr>
        <p:txBody>
          <a:bodyPr>
            <a:normAutofit fontScale="70000" lnSpcReduction="20000"/>
          </a:bodyPr>
          <a:lstStyle/>
          <a:p>
            <a:pPr>
              <a:lnSpc>
                <a:spcPct val="170000"/>
              </a:lnSpc>
              <a:buNone/>
            </a:pP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ar-IQ" sz="3600" dirty="0" smtClean="0">
                <a:latin typeface="Calibri" pitchFamily="34" charset="0"/>
                <a:ea typeface="Times New Roman" pitchFamily="18" charset="0"/>
                <a:cs typeface="Arial" pitchFamily="34" charset="0"/>
              </a:rPr>
              <a:t>هو ”مساعدة المعلم أو المدرس في </a:t>
            </a:r>
            <a:r>
              <a:rPr lang="ar-IQ" sz="3600" dirty="0" smtClean="0">
                <a:solidFill>
                  <a:schemeClr val="tx2">
                    <a:lumMod val="75000"/>
                  </a:schemeClr>
                </a:solidFill>
                <a:latin typeface="Calibri" pitchFamily="34" charset="0"/>
                <a:ea typeface="Times New Roman" pitchFamily="18" charset="0"/>
                <a:cs typeface="Arial" pitchFamily="34" charset="0"/>
              </a:rPr>
              <a:t>تحسين طرائق التدريس والاساليب التربوية </a:t>
            </a:r>
            <a:r>
              <a:rPr lang="ar-IQ" sz="3600" dirty="0" smtClean="0">
                <a:latin typeface="Calibri" pitchFamily="34" charset="0"/>
                <a:ea typeface="Times New Roman" pitchFamily="18" charset="0"/>
                <a:cs typeface="Arial" pitchFamily="34" charset="0"/>
              </a:rPr>
              <a:t>لخلق موقف تربوي أحسن وافضل“.</a:t>
            </a:r>
            <a:endParaRPr lang="ar-IQ" sz="2800" dirty="0" smtClean="0">
              <a:latin typeface="Calibri" pitchFamily="34" charset="0"/>
              <a:ea typeface="Times New Roman" pitchFamily="18" charset="0"/>
              <a:cs typeface="Arial" pitchFamily="34" charset="0"/>
            </a:endParaRPr>
          </a:p>
          <a:p>
            <a:pPr marL="0" indent="0">
              <a:lnSpc>
                <a:spcPct val="160000"/>
              </a:lnSpc>
              <a:buNone/>
            </a:pPr>
            <a:r>
              <a:rPr lang="ar-IQ" sz="4000" b="1" u="sng" dirty="0" smtClean="0">
                <a:solidFill>
                  <a:schemeClr val="bg2">
                    <a:lumMod val="50000"/>
                  </a:schemeClr>
                </a:solidFill>
                <a:latin typeface="Calibri" pitchFamily="34" charset="0"/>
                <a:ea typeface="Times New Roman" pitchFamily="18" charset="0"/>
                <a:cs typeface="Arial" pitchFamily="34" charset="0"/>
              </a:rPr>
              <a:t>المبادئ التي يرتكز عليها الاشراف:</a:t>
            </a:r>
            <a:r>
              <a:rPr lang="en-US" sz="1200" dirty="0" smtClean="0">
                <a:latin typeface="Arial" pitchFamily="34" charset="0"/>
                <a:cs typeface="Arial" pitchFamily="34" charset="0"/>
              </a:rPr>
              <a:t/>
            </a:r>
            <a:br>
              <a:rPr lang="en-US" sz="1200" dirty="0" smtClean="0">
                <a:latin typeface="Arial" pitchFamily="34" charset="0"/>
                <a:cs typeface="Arial" pitchFamily="34" charset="0"/>
              </a:rPr>
            </a:br>
            <a:r>
              <a:rPr lang="ar-IQ" sz="3800" dirty="0" smtClean="0">
                <a:latin typeface="Arial" pitchFamily="34" charset="0"/>
                <a:cs typeface="Arial" pitchFamily="34" charset="0"/>
              </a:rPr>
              <a:t>1-</a:t>
            </a:r>
            <a:r>
              <a:rPr lang="ar-IQ" sz="1600" dirty="0" smtClean="0">
                <a:latin typeface="Arial" pitchFamily="34" charset="0"/>
                <a:cs typeface="Arial" pitchFamily="34" charset="0"/>
              </a:rPr>
              <a:t> </a:t>
            </a:r>
            <a:r>
              <a:rPr lang="ar-IQ" sz="3800" dirty="0" smtClean="0">
                <a:latin typeface="Calibri" pitchFamily="34" charset="0"/>
                <a:ea typeface="Times New Roman" pitchFamily="18" charset="0"/>
                <a:cs typeface="Arial" pitchFamily="34" charset="0"/>
              </a:rPr>
              <a:t>الاشراف ليس عملا صفيا فحسب بل يشتمل على الجوانب التربوية كافة داخل المدرسة.								</a:t>
            </a: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ar-IQ" sz="3800" dirty="0" smtClean="0">
                <a:latin typeface="Arial" pitchFamily="34" charset="0"/>
                <a:cs typeface="Arial" pitchFamily="34" charset="0"/>
              </a:rPr>
              <a:t>2-</a:t>
            </a:r>
            <a:r>
              <a:rPr lang="ar-IQ" sz="1600" dirty="0" smtClean="0">
                <a:latin typeface="Arial" pitchFamily="34" charset="0"/>
                <a:cs typeface="Arial" pitchFamily="34" charset="0"/>
              </a:rPr>
              <a:t> </a:t>
            </a:r>
            <a:r>
              <a:rPr lang="ar-IQ" sz="3800" dirty="0" smtClean="0">
                <a:latin typeface="Calibri" pitchFamily="34" charset="0"/>
                <a:ea typeface="Times New Roman" pitchFamily="18" charset="0"/>
                <a:cs typeface="Arial" pitchFamily="34" charset="0"/>
              </a:rPr>
              <a:t>يهتم مدير المدرسة باتجاهات العاملين معه كما يهتم باحتياجاتهم بغرض رفع الجوانب التربوية لديهم عن طريق المشاركة معهم </a:t>
            </a:r>
            <a:r>
              <a:rPr lang="ar-IQ" sz="3800" dirty="0" smtClean="0">
                <a:solidFill>
                  <a:schemeClr val="tx2">
                    <a:lumMod val="75000"/>
                  </a:schemeClr>
                </a:solidFill>
                <a:latin typeface="Calibri" pitchFamily="34" charset="0"/>
                <a:ea typeface="Times New Roman" pitchFamily="18" charset="0"/>
                <a:cs typeface="Arial" pitchFamily="34" charset="0"/>
              </a:rPr>
              <a:t>ويعد المُدير مُشرفا مُقيما</a:t>
            </a:r>
            <a:r>
              <a:rPr lang="ar-IQ" sz="3800" dirty="0" smtClean="0">
                <a:latin typeface="Calibri" pitchFamily="34" charset="0"/>
                <a:ea typeface="Times New Roman" pitchFamily="18" charset="0"/>
                <a:cs typeface="Arial" pitchFamily="34" charset="0"/>
              </a:rPr>
              <a:t>.</a:t>
            </a:r>
            <a:r>
              <a:rPr lang="en-US" sz="1600" dirty="0" smtClean="0">
                <a:latin typeface="Arial" pitchFamily="34" charset="0"/>
                <a:cs typeface="Arial" pitchFamily="34" charset="0"/>
              </a:rPr>
              <a:t> </a:t>
            </a:r>
            <a:endParaRPr lang="ar-IQ" sz="1600" dirty="0" smtClean="0">
              <a:latin typeface="Arial" pitchFamily="34" charset="0"/>
              <a:cs typeface="Arial" pitchFamily="34" charset="0"/>
            </a:endParaRPr>
          </a:p>
        </p:txBody>
      </p:sp>
      <p:sp>
        <p:nvSpPr>
          <p:cNvPr id="15361" name="Rectangle 1"/>
          <p:cNvSpPr>
            <a:spLocks noChangeArrowheads="1"/>
          </p:cNvSpPr>
          <p:nvPr/>
        </p:nvSpPr>
        <p:spPr bwMode="auto">
          <a:xfrm>
            <a:off x="0" y="2000240"/>
            <a:ext cx="9144000" cy="4160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50000"/>
              </a:lnSpc>
              <a:spcBef>
                <a:spcPct val="0"/>
              </a:spcBef>
              <a:spcAft>
                <a:spcPct val="0"/>
              </a:spcAft>
              <a:buClrTx/>
              <a:buSzTx/>
              <a:buFontTx/>
              <a:buNone/>
              <a:tabLst/>
            </a:pPr>
            <a:r>
              <a:rPr kumimoji="0" lang="ar-IQ" sz="1600" b="1"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ar-IQ"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24492"/>
          </a:xfrm>
          <a:solidFill>
            <a:schemeClr val="bg2"/>
          </a:solidFill>
        </p:spPr>
        <p:txBody>
          <a:bodyPr/>
          <a:lstStyle/>
          <a:p>
            <a:pPr>
              <a:lnSpc>
                <a:spcPct val="150000"/>
              </a:lnSpc>
            </a:pPr>
            <a:r>
              <a:rPr lang="ar-IQ" sz="2800" dirty="0" smtClean="0">
                <a:solidFill>
                  <a:schemeClr val="bg2">
                    <a:lumMod val="50000"/>
                  </a:schemeClr>
                </a:solidFill>
                <a:latin typeface="Arial" pitchFamily="34" charset="0"/>
                <a:cs typeface="Arial" pitchFamily="34" charset="0"/>
              </a:rPr>
              <a:t>3-</a:t>
            </a:r>
            <a:r>
              <a:rPr lang="ar-IQ" sz="1100" dirty="0" smtClean="0">
                <a:solidFill>
                  <a:schemeClr val="bg2">
                    <a:lumMod val="50000"/>
                  </a:schemeClr>
                </a:solidFill>
                <a:latin typeface="Arial" pitchFamily="34" charset="0"/>
                <a:cs typeface="Arial" pitchFamily="34" charset="0"/>
              </a:rPr>
              <a:t> </a:t>
            </a:r>
            <a:r>
              <a:rPr lang="ar-IQ" sz="2800" dirty="0" smtClean="0">
                <a:solidFill>
                  <a:schemeClr val="bg2">
                    <a:lumMod val="50000"/>
                  </a:schemeClr>
                </a:solidFill>
                <a:latin typeface="Calibri" pitchFamily="34" charset="0"/>
                <a:ea typeface="Times New Roman" pitchFamily="18" charset="0"/>
                <a:cs typeface="Arial" pitchFamily="34" charset="0"/>
              </a:rPr>
              <a:t>تطويرالاشراف من خلال : </a:t>
            </a:r>
          </a:p>
          <a:p>
            <a:pPr algn="just">
              <a:lnSpc>
                <a:spcPct val="150000"/>
              </a:lnSpc>
            </a:pPr>
            <a:r>
              <a:rPr lang="ar-IQ" sz="2800" dirty="0" smtClean="0">
                <a:latin typeface="Calibri" pitchFamily="34" charset="0"/>
                <a:ea typeface="Times New Roman" pitchFamily="18" charset="0"/>
                <a:cs typeface="Arial" pitchFamily="34" charset="0"/>
              </a:rPr>
              <a:t>- متابعة المدير الخطة اليومية والسنوية والمنهج الدراسي المقرر .</a:t>
            </a:r>
          </a:p>
          <a:p>
            <a:pPr algn="just">
              <a:lnSpc>
                <a:spcPct val="150000"/>
              </a:lnSpc>
            </a:pPr>
            <a:r>
              <a:rPr lang="ar-IQ" sz="2800" dirty="0" smtClean="0">
                <a:latin typeface="Calibri" pitchFamily="34" charset="0"/>
                <a:ea typeface="Times New Roman" pitchFamily="18" charset="0"/>
                <a:cs typeface="Arial" pitchFamily="34" charset="0"/>
              </a:rPr>
              <a:t>- الاشراف على سير الامتحانات وتنظيم جدول الدروس الاسبوعي.</a:t>
            </a:r>
          </a:p>
          <a:p>
            <a:pPr algn="just">
              <a:lnSpc>
                <a:spcPct val="150000"/>
              </a:lnSpc>
            </a:pPr>
            <a:r>
              <a:rPr lang="ar-IQ" sz="2800" dirty="0" smtClean="0">
                <a:latin typeface="Calibri" pitchFamily="34" charset="0"/>
                <a:ea typeface="Times New Roman" pitchFamily="18" charset="0"/>
                <a:cs typeface="Arial" pitchFamily="34" charset="0"/>
              </a:rPr>
              <a:t>- الاشراف على المختبرات والوسائل التعليمية ومتابعة المستوى     </a:t>
            </a:r>
            <a:r>
              <a:rPr lang="en-US" sz="2800" dirty="0" smtClean="0">
                <a:latin typeface="Calibri" pitchFamily="34" charset="0"/>
                <a:ea typeface="Times New Roman" pitchFamily="18" charset="0"/>
                <a:cs typeface="Arial" pitchFamily="34" charset="0"/>
              </a:rPr>
              <a:t>     </a:t>
            </a:r>
            <a:r>
              <a:rPr lang="ar-IQ" sz="2800" dirty="0" smtClean="0">
                <a:latin typeface="Calibri" pitchFamily="34" charset="0"/>
                <a:ea typeface="Times New Roman" pitchFamily="18" charset="0"/>
                <a:cs typeface="Arial" pitchFamily="34" charset="0"/>
              </a:rPr>
              <a:t>العلمي للطلبة.</a:t>
            </a:r>
            <a:endParaRPr lang="ar-IQ" sz="2800" dirty="0" smtClean="0"/>
          </a:p>
          <a:p>
            <a:endParaRPr lang="ar-IQ" dirty="0"/>
          </a:p>
        </p:txBody>
      </p:sp>
    </p:spTree>
  </p:cSld>
  <p:clrMapOvr>
    <a:masterClrMapping/>
  </p:clrMapOvr>
  <p:transition>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14356"/>
            <a:ext cx="8229600" cy="571504"/>
          </a:xfrm>
          <a:solidFill>
            <a:schemeClr val="accent4">
              <a:lumMod val="20000"/>
              <a:lumOff val="80000"/>
            </a:schemeClr>
          </a:solidFill>
        </p:spPr>
        <p:txBody>
          <a:bodyPr>
            <a:normAutofit fontScale="90000"/>
          </a:bodyPr>
          <a:lstStyle/>
          <a:p>
            <a:pPr algn="ctr"/>
            <a:r>
              <a:rPr lang="ar-IQ" b="1" dirty="0" smtClean="0"/>
              <a:t>خامساً : ألتقويم </a:t>
            </a:r>
            <a:endParaRPr lang="ar-IQ" dirty="0"/>
          </a:p>
        </p:txBody>
      </p:sp>
      <p:sp>
        <p:nvSpPr>
          <p:cNvPr id="3" name="Content Placeholder 2"/>
          <p:cNvSpPr>
            <a:spLocks noGrp="1"/>
          </p:cNvSpPr>
          <p:nvPr>
            <p:ph idx="1"/>
          </p:nvPr>
        </p:nvSpPr>
        <p:spPr>
          <a:xfrm>
            <a:off x="457200" y="1285860"/>
            <a:ext cx="8229600" cy="5038740"/>
          </a:xfrm>
          <a:solidFill>
            <a:schemeClr val="bg2"/>
          </a:solidFill>
        </p:spPr>
        <p:txBody>
          <a:bodyPr>
            <a:normAutofit fontScale="92500" lnSpcReduction="10000"/>
          </a:bodyPr>
          <a:lstStyle/>
          <a:p>
            <a:endParaRPr lang="ar-IQ" sz="2800" b="1" dirty="0" smtClean="0">
              <a:solidFill>
                <a:schemeClr val="bg2">
                  <a:lumMod val="50000"/>
                </a:schemeClr>
              </a:solidFill>
            </a:endParaRPr>
          </a:p>
          <a:p>
            <a:pPr>
              <a:lnSpc>
                <a:spcPct val="150000"/>
              </a:lnSpc>
            </a:pPr>
            <a:r>
              <a:rPr lang="ar-IQ" sz="2800" b="1" dirty="0" smtClean="0">
                <a:solidFill>
                  <a:schemeClr val="bg2">
                    <a:lumMod val="50000"/>
                  </a:schemeClr>
                </a:solidFill>
              </a:rPr>
              <a:t>وهو عملية ألحصول على المعلومات وإصدار احكام في تنفيذ ألقرارات ألخاصة بالجانب التربوي أو التعليمي .</a:t>
            </a:r>
            <a:endParaRPr lang="en-US" sz="2800" b="1" dirty="0" smtClean="0">
              <a:solidFill>
                <a:schemeClr val="bg2">
                  <a:lumMod val="50000"/>
                </a:schemeClr>
              </a:solidFill>
            </a:endParaRPr>
          </a:p>
          <a:p>
            <a:pPr>
              <a:buNone/>
            </a:pPr>
            <a:endParaRPr lang="ar-IQ" b="1" dirty="0" smtClean="0"/>
          </a:p>
          <a:p>
            <a:pPr>
              <a:lnSpc>
                <a:spcPct val="150000"/>
              </a:lnSpc>
            </a:pPr>
            <a:r>
              <a:rPr lang="ar-IQ" b="1" dirty="0" smtClean="0"/>
              <a:t>نشأة التقويم :</a:t>
            </a:r>
            <a:endParaRPr lang="en-US" dirty="0" smtClean="0"/>
          </a:p>
          <a:p>
            <a:pPr algn="just">
              <a:lnSpc>
                <a:spcPct val="150000"/>
              </a:lnSpc>
            </a:pPr>
            <a:r>
              <a:rPr lang="ar-IQ" b="1" dirty="0" smtClean="0"/>
              <a:t>       </a:t>
            </a:r>
            <a:r>
              <a:rPr lang="ar-IQ" dirty="0" smtClean="0"/>
              <a:t>ان التقويم قديم كقدم التربية في وجودها ، اذ يحدثنا التاريخ ان </a:t>
            </a:r>
            <a:r>
              <a:rPr lang="ar-IQ" b="1" dirty="0" smtClean="0">
                <a:solidFill>
                  <a:schemeClr val="bg2">
                    <a:lumMod val="50000"/>
                  </a:schemeClr>
                </a:solidFill>
              </a:rPr>
              <a:t>المجتمع الصيني </a:t>
            </a:r>
            <a:r>
              <a:rPr lang="ar-IQ" dirty="0" smtClean="0"/>
              <a:t>القديم إستعمل الامتحانات التحريرية مع المتعلمين بوصفها وسائل تقويمية ، وكذلك استعمل </a:t>
            </a:r>
            <a:r>
              <a:rPr lang="ar-IQ" b="1" dirty="0" smtClean="0">
                <a:solidFill>
                  <a:schemeClr val="bg2">
                    <a:lumMod val="50000"/>
                  </a:schemeClr>
                </a:solidFill>
              </a:rPr>
              <a:t>المجتمع اليوناني </a:t>
            </a:r>
            <a:r>
              <a:rPr lang="ar-IQ" dirty="0" smtClean="0"/>
              <a:t>القديم نوعا من التقويم الشفوي في تقدير نتائج تحصيل المتعلمين . </a:t>
            </a:r>
            <a:endParaRPr lang="en-US" dirty="0"/>
          </a:p>
        </p:txBody>
      </p:sp>
    </p:spTree>
  </p:cSld>
  <p:clrMapOvr>
    <a:masterClrMapping/>
  </p:clrMapOvr>
  <p:transition>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p:spPr>
        <p:txBody>
          <a:bodyPr>
            <a:normAutofit fontScale="90000"/>
          </a:bodyPr>
          <a:lstStyle/>
          <a:p>
            <a:pPr algn="r"/>
            <a:r>
              <a:rPr lang="ar-SA" dirty="0" smtClean="0"/>
              <a:t/>
            </a:r>
            <a:br>
              <a:rPr lang="ar-SA" dirty="0" smtClean="0"/>
            </a:br>
            <a:endParaRPr lang="ar-IQ" dirty="0"/>
          </a:p>
        </p:txBody>
      </p:sp>
      <p:sp>
        <p:nvSpPr>
          <p:cNvPr id="5" name="Content Placeholder 2"/>
          <p:cNvSpPr>
            <a:spLocks noGrp="1"/>
          </p:cNvSpPr>
          <p:nvPr>
            <p:ph idx="1"/>
          </p:nvPr>
        </p:nvSpPr>
        <p:spPr>
          <a:xfrm>
            <a:off x="457200" y="1500174"/>
            <a:ext cx="8229600" cy="4824426"/>
          </a:xfrm>
          <a:solidFill>
            <a:schemeClr val="bg2"/>
          </a:solidFill>
        </p:spPr>
        <p:txBody>
          <a:bodyPr>
            <a:normAutofit/>
          </a:bodyPr>
          <a:lstStyle/>
          <a:p>
            <a:r>
              <a:rPr lang="ar-IQ" dirty="0" smtClean="0"/>
              <a:t> وعرف </a:t>
            </a:r>
            <a:r>
              <a:rPr lang="ar-IQ" u="sng" dirty="0" smtClean="0">
                <a:solidFill>
                  <a:schemeClr val="bg2">
                    <a:lumMod val="50000"/>
                  </a:schemeClr>
                </a:solidFill>
              </a:rPr>
              <a:t>العرب التقويم قبل الاسلام </a:t>
            </a:r>
            <a:r>
              <a:rPr lang="ar-IQ" dirty="0" smtClean="0"/>
              <a:t>وبعده ، ففي مجال الشعر كانت هناك وقفات نقدية ، إذ كانو يهتمون بالقصائد ويشذبونها ،ومن ثم يطلقون عليها القصائد الجيدة، </a:t>
            </a:r>
            <a:endParaRPr lang="en-US" dirty="0" smtClean="0"/>
          </a:p>
          <a:p>
            <a:r>
              <a:rPr lang="ar-IQ" dirty="0" smtClean="0"/>
              <a:t>       كما إن </a:t>
            </a:r>
            <a:r>
              <a:rPr lang="ar-IQ" u="sng" dirty="0" smtClean="0">
                <a:solidFill>
                  <a:schemeClr val="bg2">
                    <a:lumMod val="50000"/>
                  </a:schemeClr>
                </a:solidFill>
              </a:rPr>
              <a:t>العرب المسلمون  </a:t>
            </a:r>
            <a:r>
              <a:rPr lang="ar-IQ" dirty="0" smtClean="0"/>
              <a:t>كانو يقومون سلوك الانسان بناءاً على مدى انطباق تعاليم الاسلام على سلوكه ، وهم أول من وضع اختبارات مهنية لاختبار الرجل المناسب في المكان المناسب بموجب شروط معينة مستمدة من طبيعة العمل او المهنة ، وعلى هذا بدأت فردية اجتهادية .</a:t>
            </a:r>
            <a:endParaRPr lang="ar-IQ" dirty="0"/>
          </a:p>
        </p:txBody>
      </p:sp>
    </p:spTree>
  </p:cSld>
  <p:clrMapOvr>
    <a:masterClrMapping/>
  </p:clrMapOvr>
  <p:transition>
    <p:wipe dir="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bwMode="auto">
          <a:xfrm>
            <a:off x="428596" y="928670"/>
            <a:ext cx="8215370" cy="5755422"/>
          </a:xfrm>
          <a:prstGeom prst="rect">
            <a:avLst/>
          </a:prstGeom>
          <a:solidFill>
            <a:schemeClr val="bg2"/>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r" defTabSz="914400" rtl="1" eaLnBrk="1" fontAlgn="base" latinLnBrk="0" hangingPunct="1">
              <a:lnSpc>
                <a:spcPct val="100000"/>
              </a:lnSpc>
              <a:spcBef>
                <a:spcPct val="0"/>
              </a:spcBef>
              <a:spcAft>
                <a:spcPct val="0"/>
              </a:spcAft>
              <a:buClrTx/>
              <a:buSzTx/>
              <a:buFontTx/>
              <a:buNone/>
              <a:tabLst/>
            </a:pPr>
            <a:r>
              <a:rPr kumimoji="0" lang="ar-IQ" sz="14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وقد وردت في القرآن الكريم عدة آيات تشير الى أن جزاء الانسان يكون في ضوء تقويم عمله لقوله تعالى : </a:t>
            </a:r>
          </a:p>
          <a:p>
            <a:pPr marL="0" marR="0" lvl="0" indent="0" algn="r" defTabSz="914400" rtl="1" eaLnBrk="1" fontAlgn="base" latinLnBrk="0" hangingPunct="1">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r>
              <a:rPr kumimoji="0" lang="ar-IQ" sz="2800" b="1" i="0" u="none" strike="noStrike" cap="none" normalizeH="0" baseline="0" dirty="0" smtClean="0">
                <a:ln>
                  <a:noFill/>
                </a:ln>
                <a:solidFill>
                  <a:schemeClr val="bg2">
                    <a:lumMod val="50000"/>
                  </a:schemeClr>
                </a:solidFill>
                <a:effectLst/>
                <a:latin typeface="Calibri" pitchFamily="34" charset="0"/>
                <a:ea typeface="Times New Roman" pitchFamily="18" charset="0"/>
                <a:cs typeface="Arial" pitchFamily="34" charset="0"/>
              </a:rPr>
              <a:t>ولله ما في السموات وما في الارض ليجزي الذين اساءوا بما عملو ويجزي الذين احسنوا بالحسنى</a:t>
            </a: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النجم/31.</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p>
          <a:p>
            <a:pPr marL="0" marR="0" lvl="0" indent="0" algn="r"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وقوله جلّ وعلى </a:t>
            </a:r>
          </a:p>
          <a:p>
            <a:pPr marL="0" marR="0" lvl="0" indent="0" algn="r" defTabSz="914400" rtl="1" eaLnBrk="0" fontAlgn="base" latinLnBrk="0" hangingPunct="0">
              <a:lnSpc>
                <a:spcPct val="100000"/>
              </a:lnSpc>
              <a:spcBef>
                <a:spcPct val="0"/>
              </a:spcBef>
              <a:spcAft>
                <a:spcPct val="0"/>
              </a:spcAft>
              <a:buClrTx/>
              <a:buSzTx/>
              <a:buFontTx/>
              <a:buNone/>
              <a:tabLst/>
            </a:pPr>
            <a:r>
              <a:rPr lang="ar-IQ" sz="2800" dirty="0" smtClean="0">
                <a:latin typeface="Calibri" pitchFamily="34" charset="0"/>
                <a:ea typeface="Times New Roman" pitchFamily="18" charset="0"/>
                <a:cs typeface="Arial" pitchFamily="34" charset="0"/>
              </a:rPr>
              <a:t>                    </a:t>
            </a: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ar-IQ" sz="2800" b="1" i="0" u="none" strike="noStrike" cap="none" normalizeH="0" baseline="0" dirty="0" smtClean="0">
                <a:ln>
                  <a:noFill/>
                </a:ln>
                <a:solidFill>
                  <a:schemeClr val="bg2">
                    <a:lumMod val="50000"/>
                  </a:schemeClr>
                </a:solidFill>
                <a:effectLst/>
                <a:latin typeface="Calibri" pitchFamily="34" charset="0"/>
                <a:ea typeface="Times New Roman" pitchFamily="18" charset="0"/>
                <a:cs typeface="Arial" pitchFamily="34" charset="0"/>
              </a:rPr>
              <a:t>هل جزاء الاحسان إلا الاحسان </a:t>
            </a: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الرحمن/60.</a:t>
            </a:r>
          </a:p>
          <a:p>
            <a:pPr marL="0" marR="0" lvl="0" indent="0" algn="r" defTabSz="914400" rtl="1" eaLnBrk="0" fontAlgn="base" latinLnBrk="0" hangingPunct="0">
              <a:lnSpc>
                <a:spcPct val="100000"/>
              </a:lnSpc>
              <a:spcBef>
                <a:spcPct val="0"/>
              </a:spcBef>
              <a:spcAft>
                <a:spcPct val="0"/>
              </a:spcAft>
              <a:buClrTx/>
              <a:buSzTx/>
              <a:buFontTx/>
              <a:buNone/>
              <a:tabLst/>
            </a:pPr>
            <a:endPar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وقوله عزّ من قائل </a:t>
            </a:r>
          </a:p>
          <a:p>
            <a:pPr marL="0" marR="0" lvl="0" indent="0" algn="r" defTabSz="914400" rtl="1" eaLnBrk="0" fontAlgn="base" latinLnBrk="0" hangingPunct="0">
              <a:lnSpc>
                <a:spcPct val="100000"/>
              </a:lnSpc>
              <a:spcBef>
                <a:spcPct val="0"/>
              </a:spcBef>
              <a:spcAft>
                <a:spcPct val="0"/>
              </a:spcAft>
              <a:buClrTx/>
              <a:buSzTx/>
              <a:buFontTx/>
              <a:buNone/>
              <a:tabLst/>
            </a:pPr>
            <a:r>
              <a:rPr lang="ar-IQ" sz="2800" dirty="0" smtClean="0">
                <a:latin typeface="Calibri" pitchFamily="34" charset="0"/>
                <a:ea typeface="Times New Roman" pitchFamily="18" charset="0"/>
                <a:cs typeface="Arial" pitchFamily="34" charset="0"/>
              </a:rPr>
              <a:t>         </a:t>
            </a: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r>
              <a:rPr kumimoji="0" lang="ar-IQ" sz="2800" b="1" i="0" u="none" strike="noStrike" cap="none" normalizeH="0" baseline="0" dirty="0" smtClean="0">
                <a:ln>
                  <a:noFill/>
                </a:ln>
                <a:solidFill>
                  <a:schemeClr val="bg2">
                    <a:lumMod val="50000"/>
                  </a:schemeClr>
                </a:solidFill>
                <a:effectLst/>
                <a:latin typeface="Calibri" pitchFamily="34" charset="0"/>
                <a:ea typeface="Times New Roman" pitchFamily="18" charset="0"/>
                <a:cs typeface="Arial" pitchFamily="34" charset="0"/>
              </a:rPr>
              <a:t>ومن يعمل مثقال ذرة خيراً يَرهْ ومن يَعمل مثقال ذرة شراً يَرهْ                   </a:t>
            </a:r>
            <a:r>
              <a:rPr kumimoji="0" lang="en-US" sz="2800" b="1" i="0" u="none" strike="noStrike" cap="none" normalizeH="0" baseline="0" dirty="0" smtClean="0">
                <a:ln>
                  <a:noFill/>
                </a:ln>
                <a:solidFill>
                  <a:schemeClr val="bg2">
                    <a:lumMod val="50000"/>
                  </a:schemeClr>
                </a:solidFill>
                <a:effectLst/>
                <a:latin typeface="Calibri" pitchFamily="34" charset="0"/>
                <a:ea typeface="Times New Roman" pitchFamily="18" charset="0"/>
                <a:cs typeface="Arial" pitchFamily="34" charset="0"/>
              </a:rPr>
              <a:t>                                                   </a:t>
            </a:r>
            <a:r>
              <a:rPr kumimoji="0" lang="ar-IQ" sz="2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"الزلزلة/8.</a:t>
            </a:r>
          </a:p>
          <a:p>
            <a:pPr marL="0" marR="0" lvl="0" indent="0" algn="r" defTabSz="914400" rtl="1" eaLnBrk="0" fontAlgn="base" latinLnBrk="0" hangingPunct="0">
              <a:lnSpc>
                <a:spcPct val="100000"/>
              </a:lnSpc>
              <a:spcBef>
                <a:spcPct val="0"/>
              </a:spcBef>
              <a:spcAft>
                <a:spcPct val="0"/>
              </a:spcAft>
              <a:buClrTx/>
              <a:buSzTx/>
              <a:buFontTx/>
              <a:buNone/>
              <a:tabLst/>
            </a:pPr>
            <a:endParaRPr lang="ar-IQ" sz="2800" dirty="0" smtClean="0">
              <a:latin typeface="Calibri" pitchFamily="34" charset="0"/>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a:solidFill>
            <a:schemeClr val="accent4">
              <a:lumMod val="20000"/>
              <a:lumOff val="80000"/>
            </a:schemeClr>
          </a:solidFill>
        </p:spPr>
        <p:txBody>
          <a:bodyPr>
            <a:normAutofit fontScale="90000"/>
          </a:bodyPr>
          <a:lstStyle/>
          <a:p>
            <a:pPr algn="r"/>
            <a:r>
              <a:rPr lang="ar-IQ" b="1" dirty="0" smtClean="0"/>
              <a:t>أهمية التقويم :</a:t>
            </a:r>
            <a:endParaRPr lang="en-US" dirty="0"/>
          </a:p>
        </p:txBody>
      </p:sp>
      <p:sp>
        <p:nvSpPr>
          <p:cNvPr id="3" name="Content Placeholder 2"/>
          <p:cNvSpPr>
            <a:spLocks noGrp="1"/>
          </p:cNvSpPr>
          <p:nvPr>
            <p:ph idx="1"/>
          </p:nvPr>
        </p:nvSpPr>
        <p:spPr>
          <a:xfrm>
            <a:off x="457200" y="1643050"/>
            <a:ext cx="8229600" cy="4681550"/>
          </a:xfrm>
          <a:solidFill>
            <a:schemeClr val="bg2"/>
          </a:solidFill>
        </p:spPr>
        <p:txBody>
          <a:bodyPr>
            <a:normAutofit fontScale="92500"/>
          </a:bodyPr>
          <a:lstStyle/>
          <a:p>
            <a:pPr algn="just"/>
            <a:r>
              <a:rPr lang="ar-IQ" b="1" dirty="0" smtClean="0"/>
              <a:t> 1</a:t>
            </a:r>
            <a:r>
              <a:rPr lang="ar-IQ" dirty="0" smtClean="0"/>
              <a:t>- تقرير نتائج تعلم الطلبة وهو النوع المألوف لدى المدرسين والاداريين ويتم عن طريق إختيار وقياس وتقدير تحصيل الطلبة مشخصا للتقدم الذي حصل عنده مقارنة مع النتائج ومعدل الدرجات التي حصل عليها باقي الطلبة في الصف .</a:t>
            </a:r>
            <a:endParaRPr lang="en-US" dirty="0" smtClean="0"/>
          </a:p>
          <a:p>
            <a:pPr algn="just"/>
            <a:r>
              <a:rPr lang="ar-IQ" dirty="0" smtClean="0"/>
              <a:t>      2- تحديد قيم المنهج ذاته ومدى تحقيقه الاهداف والتأكد من صحتها  وبيان ملائمة المنهج للفئة المعينة من الطلبة ، وموافقة طريقة التدريس المختارة للاهداف المنشودة .</a:t>
            </a:r>
            <a:endParaRPr lang="en-US" dirty="0" smtClean="0"/>
          </a:p>
          <a:p>
            <a:pPr algn="just"/>
            <a:r>
              <a:rPr lang="ar-IQ" dirty="0" smtClean="0"/>
              <a:t>      3- معرفة نقاط القوة ونقاط الضعف لدى الطلبة ، مؤكداً على الاولى ومعالجاً جوانب الضعف والقصور في الثانية من خلال التوجيه وتحديد المشكلات .</a:t>
            </a:r>
            <a:endParaRPr lang="en-US" dirty="0" smtClean="0"/>
          </a:p>
          <a:p>
            <a:pPr algn="just"/>
            <a:r>
              <a:rPr lang="ar-IQ" dirty="0" smtClean="0"/>
              <a:t>      4- توضيح الفروق الفردية بين المتعلمين ، مما يساعد المدرس على اعداد الانشطة الخاصة  للاذكياء ووضع سبل العلاج المناسبة في تراجع الضعفاء. </a:t>
            </a:r>
            <a:endParaRPr lang="ar-IQ"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a:solidFill>
            <a:schemeClr val="accent2">
              <a:lumMod val="20000"/>
              <a:lumOff val="80000"/>
            </a:schemeClr>
          </a:solidFill>
        </p:spPr>
        <p:txBody>
          <a:bodyPr>
            <a:normAutofit/>
          </a:bodyPr>
          <a:lstStyle/>
          <a:p>
            <a:pPr algn="r"/>
            <a:r>
              <a:rPr lang="ar-IQ" sz="3600" b="1" dirty="0" smtClean="0"/>
              <a:t>أهمية الادارة التربوية </a:t>
            </a:r>
            <a:r>
              <a:rPr lang="ar-IQ" sz="4400" b="1" dirty="0" smtClean="0"/>
              <a:t>:</a:t>
            </a:r>
            <a:endParaRPr lang="ar-IQ" sz="4400" dirty="0"/>
          </a:p>
        </p:txBody>
      </p:sp>
      <p:sp>
        <p:nvSpPr>
          <p:cNvPr id="3" name="Content Placeholder 2"/>
          <p:cNvSpPr>
            <a:spLocks noGrp="1"/>
          </p:cNvSpPr>
          <p:nvPr>
            <p:ph idx="1"/>
          </p:nvPr>
        </p:nvSpPr>
        <p:spPr>
          <a:xfrm>
            <a:off x="457200" y="1571612"/>
            <a:ext cx="8229600" cy="4752988"/>
          </a:xfrm>
          <a:solidFill>
            <a:schemeClr val="accent4">
              <a:lumMod val="20000"/>
              <a:lumOff val="80000"/>
            </a:schemeClr>
          </a:solidFill>
        </p:spPr>
        <p:txBody>
          <a:bodyPr>
            <a:normAutofit fontScale="92500" lnSpcReduction="20000"/>
          </a:bodyPr>
          <a:lstStyle/>
          <a:p>
            <a:pPr algn="just"/>
            <a:r>
              <a:rPr lang="ar-IQ" dirty="0" smtClean="0"/>
              <a:t>للادارة التربوية أهمية كبيرة في تيسير عملية قبول وتأهيل اعداد كبيرة من تلاميذ المدارس بمختلف مراحلها.</a:t>
            </a:r>
            <a:endParaRPr lang="en-US" dirty="0" smtClean="0"/>
          </a:p>
          <a:p>
            <a:pPr algn="just"/>
            <a:r>
              <a:rPr lang="ar-IQ" dirty="0" smtClean="0"/>
              <a:t> فهي التي تعبئ كل الجهود المادية والبشرية لخدمة التلاميذ وزيادة معارفهم وتنمية شخصياتهم بمختلف جوانبها .</a:t>
            </a:r>
            <a:endParaRPr lang="en-US" dirty="0" smtClean="0"/>
          </a:p>
          <a:p>
            <a:pPr algn="just"/>
            <a:r>
              <a:rPr lang="ar-IQ" dirty="0" smtClean="0"/>
              <a:t> وهي القيادة التي لا يقتصر عملها داخل جدران المدرسة  فحسب بل يمتد ليشمل البيئة والمجتمع وذلك من اجل تحقيق اهداف التربية والتعليم الاجتماعية والثقافية والاقتصادية والعلمية. </a:t>
            </a:r>
            <a:endParaRPr lang="en-US" dirty="0" smtClean="0"/>
          </a:p>
          <a:p>
            <a:pPr algn="just"/>
            <a:r>
              <a:rPr lang="ar-IQ" dirty="0" smtClean="0"/>
              <a:t>ومن هذا المنطلق بدأ الاهتمام يتزايد بالادارة المدرسية وضرورة العناية بها وبالعناصر البشرية التي تتولاها سواء من حيث اعدادها الادارية او اختيارها او تدريبها او تقويمها .</a:t>
            </a:r>
            <a:endParaRPr lang="en-US" dirty="0" smtClean="0"/>
          </a:p>
          <a:p>
            <a:pPr algn="just"/>
            <a:r>
              <a:rPr lang="ar-IQ" dirty="0" smtClean="0"/>
              <a:t> لهذا نجد ايضا انها اعطيت اهمية فائقة الى اختيار نوع الادارة التربوية والعاملين بها،</a:t>
            </a:r>
            <a:endParaRPr lang="en-US" dirty="0" smtClean="0"/>
          </a:p>
          <a:p>
            <a:pPr algn="just"/>
            <a:r>
              <a:rPr lang="ar-IQ" dirty="0" smtClean="0"/>
              <a:t> اذ بنجاحها وفشلها يتحدد تقدم او تعثر العملية التربوية بكافة اطرافها ومحاورها ، وبالتالي يؤثر في طبيعة الاهداف المتوخاة منها.</a:t>
            </a:r>
            <a:endParaRPr lang="en-US" dirty="0" smtClean="0"/>
          </a:p>
          <a:p>
            <a:pPr>
              <a:buNone/>
            </a:pPr>
            <a:endParaRPr lang="ar-IQ" dirty="0"/>
          </a:p>
        </p:txBody>
      </p:sp>
      <p:pic>
        <p:nvPicPr>
          <p:cNvPr id="4" name="Picture 2"/>
          <p:cNvPicPr>
            <a:picLocks noChangeAspect="1" noChangeArrowheads="1"/>
          </p:cNvPicPr>
          <p:nvPr/>
        </p:nvPicPr>
        <p:blipFill>
          <a:blip r:embed="rId2" cstate="print"/>
          <a:srcRect/>
          <a:stretch>
            <a:fillRect/>
          </a:stretch>
        </p:blipFill>
        <p:spPr bwMode="auto">
          <a:xfrm>
            <a:off x="642910" y="714356"/>
            <a:ext cx="952500" cy="714380"/>
          </a:xfrm>
          <a:prstGeom prst="rect">
            <a:avLst/>
          </a:prstGeom>
          <a:noFill/>
          <a:ln w="9525">
            <a:noFill/>
            <a:miter lim="800000"/>
            <a:headEnd/>
            <a:tailEnd/>
          </a:ln>
          <a:effectLst/>
        </p:spPr>
      </p:pic>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786478"/>
          </a:xfrm>
          <a:solidFill>
            <a:schemeClr val="tx2">
              <a:lumMod val="20000"/>
              <a:lumOff val="80000"/>
            </a:schemeClr>
          </a:solidFill>
        </p:spPr>
        <p:txBody>
          <a:bodyPr/>
          <a:lstStyle/>
          <a:p>
            <a:pPr>
              <a:lnSpc>
                <a:spcPct val="150000"/>
              </a:lnSpc>
            </a:pPr>
            <a:r>
              <a:rPr lang="ar-IQ" dirty="0" smtClean="0"/>
              <a:t> 5- معرفة مدى تحقق الاهداف التربوية كماً وكيفاً وبأي نسبة تحققه </a:t>
            </a:r>
            <a:endParaRPr lang="en-US" dirty="0" smtClean="0"/>
          </a:p>
          <a:p>
            <a:pPr>
              <a:lnSpc>
                <a:spcPct val="150000"/>
              </a:lnSpc>
            </a:pPr>
            <a:r>
              <a:rPr lang="ar-IQ" dirty="0" smtClean="0"/>
              <a:t>6- مساعدة المدرس في ادراك مدى فاعليته في التدريس ، ومدى كفاءة الطرائق التي يستعملها ومدى مناسبتها للمتعلمين. </a:t>
            </a:r>
            <a:endParaRPr lang="en-US" dirty="0" smtClean="0"/>
          </a:p>
          <a:p>
            <a:pPr>
              <a:lnSpc>
                <a:spcPct val="150000"/>
              </a:lnSpc>
            </a:pPr>
            <a:r>
              <a:rPr lang="ar-IQ" dirty="0" smtClean="0"/>
              <a:t>7- اعطاء المتعلمين قدر من التعزيز والاثابه والحافز والدافع للمزيد من بذل الجهد في التعلم.</a:t>
            </a:r>
            <a:endParaRPr lang="en-US" dirty="0" smtClean="0"/>
          </a:p>
          <a:p>
            <a:pPr>
              <a:lnSpc>
                <a:spcPct val="150000"/>
              </a:lnSpc>
            </a:pPr>
            <a:r>
              <a:rPr lang="ar-IQ" dirty="0" smtClean="0"/>
              <a:t>8- ايجاد نوع من الصلة الوثيقة بين البيت والمدرسة مما يجعل اولياء الامور واقفين على مستوى تعلم ابناءهم.</a:t>
            </a:r>
            <a:endParaRPr lang="ar-IQ" dirty="0"/>
          </a:p>
        </p:txBody>
      </p:sp>
    </p:spTree>
  </p:cSld>
  <p:clrMapOvr>
    <a:masterClrMapping/>
  </p:clrMapOvr>
  <p:transition>
    <p:wipe dir="u"/>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510334"/>
          </a:xfrm>
          <a:solidFill>
            <a:schemeClr val="accent4">
              <a:lumMod val="20000"/>
              <a:lumOff val="80000"/>
            </a:schemeClr>
          </a:solidFill>
        </p:spPr>
        <p:txBody>
          <a:bodyPr>
            <a:normAutofit fontScale="90000"/>
          </a:bodyPr>
          <a:lstStyle/>
          <a:p>
            <a:pPr algn="r"/>
            <a:r>
              <a:rPr lang="ar-IQ" b="1" u="sng" dirty="0" smtClean="0"/>
              <a:t>وظائف التقويم:-</a:t>
            </a:r>
            <a:endParaRPr lang="ar-IQ" dirty="0"/>
          </a:p>
        </p:txBody>
      </p:sp>
      <p:sp>
        <p:nvSpPr>
          <p:cNvPr id="3" name="Content Placeholder 2"/>
          <p:cNvSpPr>
            <a:spLocks noGrp="1"/>
          </p:cNvSpPr>
          <p:nvPr>
            <p:ph idx="1"/>
          </p:nvPr>
        </p:nvSpPr>
        <p:spPr>
          <a:xfrm>
            <a:off x="457200" y="1428736"/>
            <a:ext cx="8229600" cy="4895864"/>
          </a:xfrm>
          <a:solidFill>
            <a:schemeClr val="accent1">
              <a:lumMod val="20000"/>
              <a:lumOff val="80000"/>
            </a:schemeClr>
          </a:solidFill>
        </p:spPr>
        <p:txBody>
          <a:bodyPr>
            <a:normAutofit/>
          </a:bodyPr>
          <a:lstStyle/>
          <a:p>
            <a:pPr lvl="0"/>
            <a:r>
              <a:rPr lang="ar-IQ" b="1" dirty="0" smtClean="0"/>
              <a:t>وظائف تعليمية : وتشمل :</a:t>
            </a:r>
            <a:endParaRPr lang="en-US" dirty="0" smtClean="0"/>
          </a:p>
          <a:p>
            <a:r>
              <a:rPr lang="ar-IQ" u="sng" dirty="0" smtClean="0">
                <a:solidFill>
                  <a:schemeClr val="bg2">
                    <a:lumMod val="50000"/>
                  </a:schemeClr>
                </a:solidFill>
              </a:rPr>
              <a:t>أ- الكشف عن مدى تقدم الطلبة نحو الاهداف التعليمية المطلوبة</a:t>
            </a:r>
            <a:r>
              <a:rPr lang="ar-IQ" dirty="0" smtClean="0"/>
              <a:t>، والتأكد من مراعاتها لخصائص وطبيعة المتعلم وفلسفة وحاجات المجتمع وطبيعة المادة الدراسية والتعرف على نواحي القوة والضعف عندهم وتوجيه العملية التعليمية بحيث تؤدي الى تقدم الطلبة .</a:t>
            </a:r>
            <a:endParaRPr lang="en-US" dirty="0" smtClean="0"/>
          </a:p>
          <a:p>
            <a:r>
              <a:rPr lang="ar-IQ" u="sng" dirty="0" smtClean="0"/>
              <a:t>ب- </a:t>
            </a:r>
            <a:r>
              <a:rPr lang="ar-IQ" u="sng" dirty="0" smtClean="0">
                <a:solidFill>
                  <a:schemeClr val="bg2">
                    <a:lumMod val="50000"/>
                  </a:schemeClr>
                </a:solidFill>
              </a:rPr>
              <a:t>تحديد ما حصل عليه الطلبة من نتائج التعلم</a:t>
            </a:r>
            <a:r>
              <a:rPr lang="ar-IQ" dirty="0" smtClean="0"/>
              <a:t>، ومدى افادتهم مما تعلموه ومن ثم مقارنة هذه الاهداف بما تسعى المدرسة الى تحقيقه.</a:t>
            </a:r>
            <a:endParaRPr lang="en-US" dirty="0" smtClean="0"/>
          </a:p>
          <a:p>
            <a:r>
              <a:rPr lang="ar-IQ" u="sng" dirty="0" smtClean="0">
                <a:solidFill>
                  <a:schemeClr val="bg2">
                    <a:lumMod val="50000"/>
                  </a:schemeClr>
                </a:solidFill>
              </a:rPr>
              <a:t>ج- التوجيه السليم لعملية التعلم </a:t>
            </a:r>
            <a:r>
              <a:rPr lang="ar-IQ" dirty="0" smtClean="0"/>
              <a:t>واختبار مدى نجاح طرق التدريس المتبعة فيما يخص المعلم </a:t>
            </a:r>
            <a:endParaRPr lang="en-US" dirty="0" smtClean="0"/>
          </a:p>
          <a:p>
            <a:r>
              <a:rPr lang="ar-IQ" u="sng" dirty="0" smtClean="0">
                <a:solidFill>
                  <a:schemeClr val="bg2">
                    <a:lumMod val="50000"/>
                  </a:schemeClr>
                </a:solidFill>
              </a:rPr>
              <a:t>د- مساعدة اولياء امور الطلبة على فهم ابناءهم </a:t>
            </a:r>
            <a:r>
              <a:rPr lang="ar-IQ" dirty="0" smtClean="0"/>
              <a:t>من حيث مدى نموهم وميولهم وامكانياتهم المحتملة من ناحية التحصيل والقدرة على التعلم. </a:t>
            </a:r>
            <a:endParaRPr lang="en-US" dirty="0" smtClean="0"/>
          </a:p>
          <a:p>
            <a:endParaRPr lang="ar-IQ" dirty="0"/>
          </a:p>
        </p:txBody>
      </p:sp>
    </p:spTree>
  </p:cSld>
  <p:clrMapOvr>
    <a:masterClrMapping/>
  </p:clrMapOvr>
  <p:transition>
    <p:wedg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5794"/>
            <a:ext cx="8229600" cy="714380"/>
          </a:xfrm>
          <a:solidFill>
            <a:schemeClr val="accent4">
              <a:lumMod val="20000"/>
              <a:lumOff val="80000"/>
            </a:schemeClr>
          </a:solidFill>
        </p:spPr>
        <p:txBody>
          <a:bodyPr>
            <a:normAutofit/>
          </a:bodyPr>
          <a:lstStyle/>
          <a:p>
            <a:pPr algn="r"/>
            <a:r>
              <a:rPr lang="ar-IQ" sz="4000" b="1" dirty="0" smtClean="0"/>
              <a:t>2) وظائف تنظيمية: وتشمل :</a:t>
            </a:r>
            <a:endParaRPr lang="en-US" sz="4000" dirty="0" smtClean="0"/>
          </a:p>
        </p:txBody>
      </p:sp>
      <p:sp>
        <p:nvSpPr>
          <p:cNvPr id="3" name="Content Placeholder 2"/>
          <p:cNvSpPr>
            <a:spLocks noGrp="1"/>
          </p:cNvSpPr>
          <p:nvPr>
            <p:ph idx="1"/>
          </p:nvPr>
        </p:nvSpPr>
        <p:spPr>
          <a:xfrm>
            <a:off x="457200" y="1571612"/>
            <a:ext cx="8229600" cy="4752988"/>
          </a:xfrm>
          <a:solidFill>
            <a:schemeClr val="accent1">
              <a:lumMod val="20000"/>
              <a:lumOff val="80000"/>
            </a:schemeClr>
          </a:solidFill>
        </p:spPr>
        <p:txBody>
          <a:bodyPr/>
          <a:lstStyle/>
          <a:p>
            <a:pPr>
              <a:lnSpc>
                <a:spcPct val="150000"/>
              </a:lnSpc>
            </a:pPr>
            <a:r>
              <a:rPr lang="ar-IQ" dirty="0" smtClean="0"/>
              <a:t>أ) الحصول على المعلومات اللازمة لتقسيم المتعلمين وقبولهم وتوجيههم تعليميا او مهنيا ووضع الخطط والبرامج اللازمة لذلك.</a:t>
            </a:r>
            <a:endParaRPr lang="en-US" dirty="0" smtClean="0"/>
          </a:p>
          <a:p>
            <a:pPr>
              <a:lnSpc>
                <a:spcPct val="150000"/>
              </a:lnSpc>
            </a:pPr>
            <a:r>
              <a:rPr lang="ar-IQ" dirty="0" smtClean="0"/>
              <a:t>ب) الحصول على البيانات اللازمة عن مدى كفاية الامكانيات المادية والبشرية بقصد الافادة منها على افضل نحو ممكن.</a:t>
            </a:r>
            <a:endParaRPr lang="en-US" dirty="0" smtClean="0"/>
          </a:p>
          <a:p>
            <a:pPr>
              <a:lnSpc>
                <a:spcPct val="150000"/>
              </a:lnSpc>
            </a:pPr>
            <a:r>
              <a:rPr lang="ar-IQ" dirty="0" smtClean="0"/>
              <a:t>ج) الحصول على المعلومات اللازمة لاولياء الامور والمجتمع ومؤسساته المختلفة .</a:t>
            </a:r>
            <a:endParaRPr lang="en-US" dirty="0"/>
          </a:p>
        </p:txBody>
      </p:sp>
    </p:spTree>
  </p:cSld>
  <p:clrMapOvr>
    <a:masterClrMapping/>
  </p:clrMapOvr>
  <p:transition>
    <p:dissolv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a:solidFill>
            <a:schemeClr val="accent4">
              <a:lumMod val="20000"/>
              <a:lumOff val="80000"/>
            </a:schemeClr>
          </a:solidFill>
        </p:spPr>
        <p:txBody>
          <a:bodyPr>
            <a:normAutofit fontScale="90000"/>
          </a:bodyPr>
          <a:lstStyle/>
          <a:p>
            <a:pPr algn="r"/>
            <a:r>
              <a:rPr lang="ar-IQ" sz="4000" b="1" u="sng" dirty="0" smtClean="0"/>
              <a:t>انواع التقويم :-</a:t>
            </a:r>
            <a:endParaRPr lang="ar-IQ" sz="4000" dirty="0"/>
          </a:p>
        </p:txBody>
      </p:sp>
      <p:sp>
        <p:nvSpPr>
          <p:cNvPr id="3" name="Content Placeholder 2"/>
          <p:cNvSpPr>
            <a:spLocks noGrp="1"/>
          </p:cNvSpPr>
          <p:nvPr>
            <p:ph idx="1"/>
          </p:nvPr>
        </p:nvSpPr>
        <p:spPr>
          <a:xfrm>
            <a:off x="357158" y="1500174"/>
            <a:ext cx="8501122" cy="5143536"/>
          </a:xfrm>
          <a:solidFill>
            <a:schemeClr val="accent1">
              <a:lumMod val="20000"/>
              <a:lumOff val="80000"/>
            </a:schemeClr>
          </a:solidFill>
        </p:spPr>
        <p:txBody>
          <a:bodyPr/>
          <a:lstStyle/>
          <a:p>
            <a:r>
              <a:rPr lang="ar-IQ" dirty="0" smtClean="0"/>
              <a:t>ان تحديد نوع التقويم يتوقف على </a:t>
            </a:r>
            <a:r>
              <a:rPr lang="ar-IQ" u="sng" dirty="0" smtClean="0">
                <a:solidFill>
                  <a:schemeClr val="bg2">
                    <a:lumMod val="50000"/>
                  </a:schemeClr>
                </a:solidFill>
              </a:rPr>
              <a:t>نوع المعلومات والبيانات </a:t>
            </a:r>
            <a:r>
              <a:rPr lang="ar-IQ" dirty="0" smtClean="0"/>
              <a:t>اللازمة للبرنامج المقوم ، ومن ثم يحدد نوع البرنامج المقوم وكما يلي:</a:t>
            </a:r>
            <a:endParaRPr lang="en-US" dirty="0" smtClean="0"/>
          </a:p>
          <a:p>
            <a:endParaRPr lang="ar-IQ" dirty="0"/>
          </a:p>
        </p:txBody>
      </p:sp>
      <p:graphicFrame>
        <p:nvGraphicFramePr>
          <p:cNvPr id="4" name="Diagram 3"/>
          <p:cNvGraphicFramePr/>
          <p:nvPr/>
        </p:nvGraphicFramePr>
        <p:xfrm>
          <a:off x="785786" y="2357430"/>
          <a:ext cx="7572428" cy="41434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edg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a:solidFill>
            <a:schemeClr val="accent4">
              <a:lumMod val="20000"/>
              <a:lumOff val="80000"/>
            </a:schemeClr>
          </a:solidFill>
        </p:spPr>
        <p:txBody>
          <a:bodyPr>
            <a:normAutofit/>
          </a:bodyPr>
          <a:lstStyle/>
          <a:p>
            <a:pPr algn="r"/>
            <a:r>
              <a:rPr lang="ar-IQ" sz="3600" b="1" dirty="0" smtClean="0"/>
              <a:t>1- التقويم التمهيدي (التشخيصي) :-</a:t>
            </a:r>
            <a:r>
              <a:rPr lang="ar-IQ" sz="3600" dirty="0" smtClean="0"/>
              <a:t> </a:t>
            </a:r>
            <a:endParaRPr lang="ar-IQ" sz="3600" dirty="0"/>
          </a:p>
        </p:txBody>
      </p:sp>
      <p:sp>
        <p:nvSpPr>
          <p:cNvPr id="3" name="Content Placeholder 2"/>
          <p:cNvSpPr>
            <a:spLocks noGrp="1"/>
          </p:cNvSpPr>
          <p:nvPr>
            <p:ph idx="1"/>
          </p:nvPr>
        </p:nvSpPr>
        <p:spPr>
          <a:solidFill>
            <a:schemeClr val="accent1">
              <a:lumMod val="20000"/>
              <a:lumOff val="80000"/>
            </a:schemeClr>
          </a:solidFill>
        </p:spPr>
        <p:txBody>
          <a:bodyPr/>
          <a:lstStyle/>
          <a:p>
            <a:pPr>
              <a:lnSpc>
                <a:spcPct val="150000"/>
              </a:lnSpc>
            </a:pPr>
            <a:r>
              <a:rPr lang="ar-IQ" sz="2800" dirty="0" smtClean="0"/>
              <a:t>ويتم قبل البدء بتنفيذ البرنامج التربوي لاستطلاع الحالة وتشخيص خلفيات المتعلمين المتباينة وخبراتهم المتصلة بالمواقف التعليمية الجديدة ومدى استعداد الطلبة للسير في العملية التعليمية </a:t>
            </a:r>
            <a:endParaRPr lang="en-US" sz="2800" dirty="0" smtClean="0"/>
          </a:p>
          <a:p>
            <a:endParaRPr lang="ar-IQ" dirty="0"/>
          </a:p>
        </p:txBody>
      </p:sp>
    </p:spTree>
  </p:cSld>
  <p:clrMapOvr>
    <a:masterClrMapping/>
  </p:clrMapOvr>
  <p:transition>
    <p:wipe dir="u"/>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a:solidFill>
            <a:schemeClr val="accent4">
              <a:lumMod val="20000"/>
              <a:lumOff val="80000"/>
            </a:schemeClr>
          </a:solidFill>
        </p:spPr>
        <p:txBody>
          <a:bodyPr>
            <a:normAutofit/>
          </a:bodyPr>
          <a:lstStyle/>
          <a:p>
            <a:pPr algn="r"/>
            <a:r>
              <a:rPr lang="ar-IQ" sz="3600" b="1" dirty="0" smtClean="0"/>
              <a:t>2- التقويم البنائي (التطويري) (التكويني):- </a:t>
            </a:r>
            <a:endParaRPr lang="ar-IQ" sz="3600" dirty="0"/>
          </a:p>
        </p:txBody>
      </p:sp>
      <p:sp>
        <p:nvSpPr>
          <p:cNvPr id="3" name="Content Placeholder 2"/>
          <p:cNvSpPr>
            <a:spLocks noGrp="1"/>
          </p:cNvSpPr>
          <p:nvPr>
            <p:ph idx="1"/>
          </p:nvPr>
        </p:nvSpPr>
        <p:spPr>
          <a:xfrm>
            <a:off x="457200" y="1785926"/>
            <a:ext cx="8229600" cy="4538674"/>
          </a:xfrm>
          <a:solidFill>
            <a:schemeClr val="accent1">
              <a:lumMod val="20000"/>
              <a:lumOff val="80000"/>
            </a:schemeClr>
          </a:solidFill>
        </p:spPr>
        <p:txBody>
          <a:bodyPr/>
          <a:lstStyle/>
          <a:p>
            <a:pPr>
              <a:lnSpc>
                <a:spcPct val="150000"/>
              </a:lnSpc>
            </a:pPr>
            <a:r>
              <a:rPr lang="ar-IQ" dirty="0" smtClean="0"/>
              <a:t>ويحدث عدة مرات في اثناء تطبيق برنامج ما او تجربة بقصد تطوير هذا البرنامج او تلك التجربة . ويفيد هذا النوع في اكتشاف الايجابيات وتدعيمها وتحديد السلبيات ومعالجتها مما يجعل البرنامج التربوي المقوم في حالة تطويرمستمرة .</a:t>
            </a:r>
            <a:endParaRPr lang="en-US" dirty="0" smtClean="0"/>
          </a:p>
          <a:p>
            <a:endParaRPr lang="ar-IQ" dirty="0"/>
          </a:p>
        </p:txBody>
      </p:sp>
    </p:spTree>
  </p:cSld>
  <p:clrMapOvr>
    <a:masterClrMapping/>
  </p:clrMapOvr>
  <p:transition>
    <p:wip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a:solidFill>
            <a:schemeClr val="accent4">
              <a:lumMod val="20000"/>
              <a:lumOff val="80000"/>
            </a:schemeClr>
          </a:solidFill>
        </p:spPr>
        <p:txBody>
          <a:bodyPr>
            <a:normAutofit/>
          </a:bodyPr>
          <a:lstStyle/>
          <a:p>
            <a:pPr algn="r"/>
            <a:r>
              <a:rPr lang="ar-IQ" sz="4400" b="1" dirty="0" smtClean="0"/>
              <a:t>3- التقويم النهائي :- </a:t>
            </a:r>
            <a:endParaRPr lang="ar-IQ" sz="4400" dirty="0"/>
          </a:p>
        </p:txBody>
      </p:sp>
      <p:sp>
        <p:nvSpPr>
          <p:cNvPr id="3" name="Content Placeholder 2"/>
          <p:cNvSpPr>
            <a:spLocks noGrp="1"/>
          </p:cNvSpPr>
          <p:nvPr>
            <p:ph idx="1"/>
          </p:nvPr>
        </p:nvSpPr>
        <p:spPr>
          <a:xfrm>
            <a:off x="457200" y="1571612"/>
            <a:ext cx="8229600" cy="4752988"/>
          </a:xfrm>
          <a:solidFill>
            <a:schemeClr val="accent1">
              <a:lumMod val="20000"/>
              <a:lumOff val="80000"/>
            </a:schemeClr>
          </a:solidFill>
        </p:spPr>
        <p:txBody>
          <a:bodyPr/>
          <a:lstStyle/>
          <a:p>
            <a:r>
              <a:rPr lang="ar-IQ" dirty="0" smtClean="0"/>
              <a:t>ويتم في نهاية تنفيذ البرنامج كله او في نهاية المدة المحددة (كأن تكون فصلاً او عاماً دراسياً</a:t>
            </a:r>
            <a:r>
              <a:rPr lang="ar-IQ" b="1" dirty="0" smtClean="0"/>
              <a:t> ).</a:t>
            </a:r>
            <a:endParaRPr lang="en-US" dirty="0" smtClean="0"/>
          </a:p>
          <a:p>
            <a:r>
              <a:rPr lang="ar-IQ" dirty="0" smtClean="0"/>
              <a:t>ويمتاز بأنه يعكس تحصيل الطلبة بمقارنة كل منهم بالاخر.</a:t>
            </a:r>
            <a:endParaRPr lang="en-US" dirty="0" smtClean="0"/>
          </a:p>
          <a:p>
            <a:r>
              <a:rPr lang="ar-IQ" dirty="0" smtClean="0"/>
              <a:t>ومن اهم خصائصه ان الاحكام التقويمية فيه تتناول الطالب والمدرس والمنهج او البرنامج في ضوء مدى فاعلية العملية التعليمية بعد الانتهاء منها بالفعل .</a:t>
            </a:r>
            <a:endParaRPr lang="en-US" dirty="0" smtClean="0"/>
          </a:p>
          <a:p>
            <a:endParaRPr lang="ar-IQ" dirty="0"/>
          </a:p>
        </p:txBody>
      </p:sp>
    </p:spTree>
  </p:cSld>
  <p:clrMapOvr>
    <a:masterClrMapping/>
  </p:clrMapOvr>
  <p:transition>
    <p:wedg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a:solidFill>
            <a:schemeClr val="accent4">
              <a:lumMod val="20000"/>
              <a:lumOff val="80000"/>
            </a:schemeClr>
          </a:solidFill>
        </p:spPr>
        <p:txBody>
          <a:bodyPr>
            <a:normAutofit/>
          </a:bodyPr>
          <a:lstStyle/>
          <a:p>
            <a:pPr algn="r"/>
            <a:r>
              <a:rPr lang="ar-IQ" sz="4400" b="1" dirty="0" smtClean="0"/>
              <a:t>4- التقويم التتبعي:- </a:t>
            </a:r>
            <a:endParaRPr lang="ar-IQ" sz="4400" dirty="0"/>
          </a:p>
        </p:txBody>
      </p:sp>
      <p:sp>
        <p:nvSpPr>
          <p:cNvPr id="3" name="Content Placeholder 2"/>
          <p:cNvSpPr>
            <a:spLocks noGrp="1"/>
          </p:cNvSpPr>
          <p:nvPr>
            <p:ph idx="1"/>
          </p:nvPr>
        </p:nvSpPr>
        <p:spPr>
          <a:solidFill>
            <a:schemeClr val="accent1">
              <a:lumMod val="20000"/>
              <a:lumOff val="80000"/>
            </a:schemeClr>
          </a:solidFill>
        </p:spPr>
        <p:txBody>
          <a:bodyPr/>
          <a:lstStyle/>
          <a:p>
            <a:pPr>
              <a:lnSpc>
                <a:spcPct val="150000"/>
              </a:lnSpc>
            </a:pPr>
            <a:r>
              <a:rPr lang="ar-IQ" dirty="0" smtClean="0"/>
              <a:t>يطلق على نوع التقويم الذي يتتبع تقويم للبرنامج او المنهج عبر مراحل مختلفة، ويأتي مع التقويم النهائي لغرض معرفة مستوى الكفاية التي يصل اليها النتعلم ، لذا يطلق عليه اسم التقويم التتبعي المستمر لتناوله عمليات النظام التعليمي المختلفة.</a:t>
            </a:r>
            <a:endParaRPr lang="en-US" dirty="0" smtClean="0"/>
          </a:p>
          <a:p>
            <a:endParaRPr lang="ar-IQ" dirty="0"/>
          </a:p>
        </p:txBody>
      </p:sp>
    </p:spTree>
  </p:cSld>
  <p:clrMapOvr>
    <a:masterClrMapping/>
  </p:clrMapOvr>
  <p:transition>
    <p:dissolv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0108"/>
            <a:ext cx="8229600" cy="2286016"/>
          </a:xfrm>
          <a:solidFill>
            <a:schemeClr val="accent3">
              <a:lumMod val="20000"/>
              <a:lumOff val="80000"/>
            </a:schemeClr>
          </a:solidFill>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ar-IQ"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انتهى الدَرسْ</a:t>
            </a:r>
            <a:br>
              <a:rPr lang="ar-IQ"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r>
              <a:rPr lang="ar-IQ"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شُكراً لأطلاعكُمْ </a:t>
            </a:r>
            <a:endParaRPr lang="ar-IQ"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idx="1"/>
          </p:nvPr>
        </p:nvSpPr>
        <p:spPr>
          <a:xfrm>
            <a:off x="457200" y="3571876"/>
            <a:ext cx="8186766" cy="1857388"/>
          </a:xfrm>
          <a:solidFill>
            <a:schemeClr val="bg2"/>
          </a:solidFill>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buNone/>
            </a:pPr>
            <a:r>
              <a:rPr lang="ar-IQ"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نشاط فردي</a:t>
            </a:r>
          </a:p>
          <a:p>
            <a:pPr algn="ctr">
              <a:buNone/>
            </a:pPr>
            <a:r>
              <a:rPr lang="ar-IQ"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كم نوع من التقويم يمكن اجرائها خلال درس الرياضيات؟</a:t>
            </a:r>
            <a:endParaRPr lang="en-US" sz="32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p:wedg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r16.imgfast.net/users/1613/56/96/73/smiles/547545.gif"/>
          <p:cNvPicPr>
            <a:picLocks noGrp="1"/>
          </p:cNvPicPr>
          <p:nvPr>
            <p:ph idx="1"/>
          </p:nvPr>
        </p:nvPicPr>
        <p:blipFill>
          <a:blip r:embed="rId2" cstate="print"/>
          <a:srcRect/>
          <a:stretch>
            <a:fillRect/>
          </a:stretch>
        </p:blipFill>
        <p:spPr bwMode="auto">
          <a:xfrm>
            <a:off x="214282" y="214290"/>
            <a:ext cx="8643998" cy="6429420"/>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a:solidFill>
            <a:schemeClr val="accent2">
              <a:lumMod val="20000"/>
              <a:lumOff val="80000"/>
            </a:schemeClr>
          </a:solidFill>
        </p:spPr>
        <p:txBody>
          <a:bodyPr>
            <a:noAutofit/>
          </a:bodyPr>
          <a:lstStyle/>
          <a:p>
            <a:pPr algn="r"/>
            <a:r>
              <a:rPr lang="ar-IQ" sz="3600" b="1" dirty="0" smtClean="0"/>
              <a:t>ألاتجاهات المعاصرة في الادارة التربوية.</a:t>
            </a:r>
            <a:endParaRPr lang="ar-IQ" sz="3200" dirty="0"/>
          </a:p>
        </p:txBody>
      </p:sp>
      <p:sp>
        <p:nvSpPr>
          <p:cNvPr id="3" name="Content Placeholder 2"/>
          <p:cNvSpPr>
            <a:spLocks noGrp="1"/>
          </p:cNvSpPr>
          <p:nvPr>
            <p:ph idx="1"/>
          </p:nvPr>
        </p:nvSpPr>
        <p:spPr>
          <a:xfrm>
            <a:off x="142844" y="1500174"/>
            <a:ext cx="8543956" cy="4824426"/>
          </a:xfrm>
          <a:solidFill>
            <a:schemeClr val="accent4">
              <a:lumMod val="20000"/>
              <a:lumOff val="80000"/>
            </a:schemeClr>
          </a:solidFill>
        </p:spPr>
        <p:txBody>
          <a:bodyPr/>
          <a:lstStyle/>
          <a:p>
            <a:r>
              <a:rPr lang="ar-IQ" dirty="0" smtClean="0"/>
              <a:t>ويمكن توضيحها بالنقاط الاتية:-</a:t>
            </a:r>
            <a:endParaRPr lang="en-US" dirty="0" smtClean="0"/>
          </a:p>
          <a:p>
            <a:pPr>
              <a:buNone/>
            </a:pPr>
            <a:endParaRPr lang="en-US" dirty="0" smtClean="0"/>
          </a:p>
          <a:p>
            <a:r>
              <a:rPr lang="ar-IQ" dirty="0" smtClean="0"/>
              <a:t>1- ان الادارة التربوية اصبحت علما له مفاهيمه واصوله وقواعده  وطرائقه وممارساته، ولم تعد تعمد الخبرة والاجتهادات الشخصية.</a:t>
            </a:r>
            <a:endParaRPr lang="en-US" dirty="0" smtClean="0"/>
          </a:p>
          <a:p>
            <a:r>
              <a:rPr lang="ar-IQ" dirty="0" smtClean="0"/>
              <a:t>2- الادارة التربوية هي اساس اي تطور او تحديث للتعليم في سبيل تحقيق اهدافه لتطوير المجتمع وتنميته الشاملة.</a:t>
            </a:r>
            <a:endParaRPr lang="en-US" dirty="0" smtClean="0"/>
          </a:p>
          <a:p>
            <a:r>
              <a:rPr lang="ar-IQ" dirty="0" smtClean="0"/>
              <a:t>3- الادارة الحديثة تعتمد العمل الجماعي والعلاقات الانسانية والمشاركة وليس التسلط والفردية</a:t>
            </a:r>
            <a:endParaRPr lang="ar-IQ" dirty="0"/>
          </a:p>
        </p:txBody>
      </p:sp>
    </p:spTree>
  </p:cSld>
  <p:clrMapOvr>
    <a:masterClrMapping/>
  </p:clrMapOvr>
  <p:transition>
    <p:dissolv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367722"/>
          </a:xfrm>
        </p:spPr>
        <p:style>
          <a:lnRef idx="1">
            <a:schemeClr val="accent4"/>
          </a:lnRef>
          <a:fillRef idx="2">
            <a:schemeClr val="accent4"/>
          </a:fillRef>
          <a:effectRef idx="1">
            <a:schemeClr val="accent4"/>
          </a:effectRef>
          <a:fontRef idx="minor">
            <a:schemeClr val="dk1"/>
          </a:fontRef>
        </p:style>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IQ" b="1" dirty="0" smtClean="0">
                <a:ln/>
                <a:solidFill>
                  <a:schemeClr val="accent3"/>
                </a:solidFill>
              </a:rPr>
              <a:t>الدرس الحالي</a:t>
            </a:r>
            <a:endParaRPr lang="ar-IQ" b="1" dirty="0">
              <a:ln/>
              <a:solidFill>
                <a:schemeClr val="accent3"/>
              </a:solidFill>
            </a:endParaRPr>
          </a:p>
        </p:txBody>
      </p:sp>
      <p:sp>
        <p:nvSpPr>
          <p:cNvPr id="3" name="Content Placeholder 2"/>
          <p:cNvSpPr>
            <a:spLocks noGrp="1"/>
          </p:cNvSpPr>
          <p:nvPr>
            <p:ph idx="1"/>
          </p:nvPr>
        </p:nvSpPr>
        <p:spPr>
          <a:xfrm>
            <a:off x="457200" y="3643314"/>
            <a:ext cx="8229600" cy="2681286"/>
          </a:xfrm>
        </p:spPr>
        <p:style>
          <a:lnRef idx="1">
            <a:schemeClr val="accent2"/>
          </a:lnRef>
          <a:fillRef idx="2">
            <a:schemeClr val="accent2"/>
          </a:fillRef>
          <a:effectRef idx="1">
            <a:schemeClr val="accent2"/>
          </a:effectRef>
          <a:fontRef idx="minor">
            <a:schemeClr val="dk1"/>
          </a:fontRef>
        </p:style>
        <p:txBody>
          <a:bodyPr>
            <a:normAutofit/>
          </a:bodyPr>
          <a:lstStyle/>
          <a:p>
            <a:pPr algn="ctr">
              <a:buNone/>
            </a:pPr>
            <a:r>
              <a:rPr lang="ar-IQ" sz="4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الادارة المدرسية</a:t>
            </a:r>
            <a:endParaRPr lang="ar-IQ" sz="48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ransition>
    <p:wedg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p:spPr>
        <p:style>
          <a:lnRef idx="1">
            <a:schemeClr val="accent5"/>
          </a:lnRef>
          <a:fillRef idx="2">
            <a:schemeClr val="accent5"/>
          </a:fillRef>
          <a:effectRef idx="1">
            <a:schemeClr val="accent5"/>
          </a:effectRef>
          <a:fontRef idx="minor">
            <a:schemeClr val="dk1"/>
          </a:fontRef>
        </p:style>
        <p:txBody>
          <a:bodyPr>
            <a:normAutofit fontScale="90000"/>
          </a:bodyPr>
          <a:lstStyle/>
          <a:p>
            <a:pPr algn="ctr"/>
            <a:r>
              <a:rPr lang="ar-IQ" sz="4400" dirty="0" smtClean="0">
                <a:solidFill>
                  <a:schemeClr val="tx2">
                    <a:lumMod val="75000"/>
                  </a:schemeClr>
                </a:solidFill>
              </a:rPr>
              <a:t>ألأدارة ألمدرسية</a:t>
            </a:r>
            <a:endParaRPr lang="ar-IQ" sz="4400" dirty="0">
              <a:solidFill>
                <a:schemeClr val="tx2">
                  <a:lumMod val="75000"/>
                </a:schemeClr>
              </a:solidFill>
            </a:endParaRPr>
          </a:p>
        </p:txBody>
      </p:sp>
      <p:sp>
        <p:nvSpPr>
          <p:cNvPr id="3" name="Content Placeholder 2"/>
          <p:cNvSpPr>
            <a:spLocks noGrp="1"/>
          </p:cNvSpPr>
          <p:nvPr>
            <p:ph idx="1"/>
          </p:nvPr>
        </p:nvSpPr>
        <p:spPr>
          <a:xfrm>
            <a:off x="457200" y="1500174"/>
            <a:ext cx="8229600" cy="5072098"/>
          </a:xfrm>
          <a:solidFill>
            <a:schemeClr val="accent5">
              <a:lumMod val="20000"/>
              <a:lumOff val="80000"/>
            </a:schemeClr>
          </a:solidFill>
        </p:spPr>
        <p:txBody>
          <a:bodyPr/>
          <a:lstStyle/>
          <a:p>
            <a:pPr>
              <a:lnSpc>
                <a:spcPct val="150000"/>
              </a:lnSpc>
            </a:pPr>
            <a:r>
              <a:rPr lang="ar-IQ" dirty="0" smtClean="0"/>
              <a:t> تعد الادارة المدرسية جزءآ من الادارة التربوية .</a:t>
            </a:r>
          </a:p>
          <a:p>
            <a:pPr>
              <a:lnSpc>
                <a:spcPct val="150000"/>
              </a:lnSpc>
            </a:pPr>
            <a:r>
              <a:rPr lang="ar-IQ" dirty="0" smtClean="0"/>
              <a:t>وتشتق أسسها ومبادئها من ميدان الادارة العامة وتحتفظ بخصوصيتها في مجال التربية والتعليم .</a:t>
            </a:r>
          </a:p>
          <a:p>
            <a:pPr>
              <a:lnSpc>
                <a:spcPct val="150000"/>
              </a:lnSpc>
            </a:pPr>
            <a:r>
              <a:rPr lang="ar-IQ" dirty="0" smtClean="0"/>
              <a:t> ويتحدد مستواها الاجرائي بأنه على المستوى المدرسة , وهذا المستوى هو الذي يعمل على تحقيق الاهداف التربوية , وتنفيذ البرامج والمشروعات التي تم التخطيط لها من قبل المستويات العليا .</a:t>
            </a:r>
            <a:endParaRPr lang="en-US" dirty="0"/>
          </a:p>
        </p:txBody>
      </p:sp>
    </p:spTree>
  </p:cSld>
  <p:clrMapOvr>
    <a:masterClrMapping/>
  </p:clrMapOvr>
  <p:transition>
    <p:dissolv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a:solidFill>
            <a:schemeClr val="bg2">
              <a:lumMod val="90000"/>
            </a:schemeClr>
          </a:solidFill>
        </p:spPr>
        <p:txBody>
          <a:bodyPr>
            <a:noAutofit/>
          </a:bodyPr>
          <a:lstStyle/>
          <a:p>
            <a:pPr algn="r"/>
            <a:r>
              <a:rPr lang="ar-IQ" sz="4000" b="1" dirty="0" smtClean="0"/>
              <a:t>مفهوم الادارة المدرسية :- </a:t>
            </a:r>
            <a:endParaRPr lang="ar-IQ" sz="4000" dirty="0"/>
          </a:p>
        </p:txBody>
      </p:sp>
      <p:sp>
        <p:nvSpPr>
          <p:cNvPr id="3" name="Content Placeholder 2"/>
          <p:cNvSpPr>
            <a:spLocks noGrp="1"/>
          </p:cNvSpPr>
          <p:nvPr>
            <p:ph idx="1"/>
          </p:nvPr>
        </p:nvSpPr>
        <p:spPr>
          <a:xfrm>
            <a:off x="457200" y="2214554"/>
            <a:ext cx="8229600" cy="4429156"/>
          </a:xfrm>
          <a:solidFill>
            <a:schemeClr val="bg2"/>
          </a:solidFill>
        </p:spPr>
        <p:txBody>
          <a:bodyPr>
            <a:normAutofit/>
          </a:bodyPr>
          <a:lstStyle/>
          <a:p>
            <a:pPr algn="just"/>
            <a:r>
              <a:rPr lang="ar-IQ" sz="3200" dirty="0" smtClean="0">
                <a:solidFill>
                  <a:schemeClr val="tx2">
                    <a:lumMod val="75000"/>
                  </a:schemeClr>
                </a:solidFill>
              </a:rPr>
              <a:t>مجموعة من العمليات التنفيذية والفنية </a:t>
            </a:r>
            <a:r>
              <a:rPr lang="ar-IQ" sz="3200" dirty="0" smtClean="0"/>
              <a:t>التي يتم تنفيذها عن طريق العمل الانساني </a:t>
            </a:r>
            <a:r>
              <a:rPr lang="ar-IQ" sz="3200" dirty="0" smtClean="0">
                <a:solidFill>
                  <a:schemeClr val="tx2">
                    <a:lumMod val="75000"/>
                  </a:schemeClr>
                </a:solidFill>
              </a:rPr>
              <a:t>الجماعي التعاوني </a:t>
            </a:r>
            <a:r>
              <a:rPr lang="ar-IQ" sz="3200" dirty="0" smtClean="0"/>
              <a:t>بقصد توفير </a:t>
            </a:r>
            <a:r>
              <a:rPr lang="ar-IQ" sz="3200" dirty="0" smtClean="0">
                <a:solidFill>
                  <a:schemeClr val="tx2">
                    <a:lumMod val="75000"/>
                  </a:schemeClr>
                </a:solidFill>
              </a:rPr>
              <a:t>المناخ الفكري و النفسي والمادي </a:t>
            </a:r>
            <a:r>
              <a:rPr lang="ar-IQ" sz="3200" dirty="0" smtClean="0"/>
              <a:t>الذي يساعد في حفز الهمم وبعث الرغبة في العمل النشط المنظم : فرديا كان أم جماعيا من أجل </a:t>
            </a:r>
            <a:r>
              <a:rPr lang="ar-IQ" sz="3200" dirty="0" smtClean="0">
                <a:solidFill>
                  <a:schemeClr val="tx2">
                    <a:lumMod val="75000"/>
                  </a:schemeClr>
                </a:solidFill>
              </a:rPr>
              <a:t>حل المشكلات </a:t>
            </a:r>
            <a:r>
              <a:rPr lang="ar-IQ" sz="3200" dirty="0" smtClean="0"/>
              <a:t>وتذليل الصعاب </a:t>
            </a:r>
            <a:r>
              <a:rPr lang="ar-IQ" sz="3200" dirty="0" smtClean="0">
                <a:solidFill>
                  <a:schemeClr val="tx2">
                    <a:lumMod val="75000"/>
                  </a:schemeClr>
                </a:solidFill>
              </a:rPr>
              <a:t>حتى تتحقق أهداف المدرسة التربوية والاجتماعية </a:t>
            </a:r>
            <a:r>
              <a:rPr lang="ar-IQ" sz="3200" dirty="0" smtClean="0"/>
              <a:t>كما ينشدها المجتمع. </a:t>
            </a:r>
          </a:p>
          <a:p>
            <a:pPr algn="just">
              <a:buNone/>
            </a:pPr>
            <a:endParaRPr lang="ar-IQ" dirty="0" smtClean="0"/>
          </a:p>
          <a:p>
            <a:pPr algn="just">
              <a:buNone/>
            </a:pPr>
            <a:endParaRPr lang="en-US" dirty="0" smtClean="0"/>
          </a:p>
        </p:txBody>
      </p:sp>
    </p:spTree>
  </p:cSld>
  <p:clrMapOvr>
    <a:masterClrMapping/>
  </p:clrMapOvr>
  <p:transition>
    <p:dissolv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142984"/>
            <a:ext cx="8229600" cy="2357454"/>
          </a:xfrm>
          <a:solidFill>
            <a:schemeClr val="accent4">
              <a:lumMod val="20000"/>
              <a:lumOff val="80000"/>
            </a:schemeClr>
          </a:solidFill>
        </p:spPr>
        <p:txBody>
          <a:bodyPr>
            <a:noAutofit/>
          </a:bodyPr>
          <a:lstStyle/>
          <a:p>
            <a:pPr algn="just"/>
            <a:r>
              <a:rPr lang="ar-IQ" sz="3600" dirty="0" smtClean="0">
                <a:solidFill>
                  <a:schemeClr val="tx2">
                    <a:lumMod val="75000"/>
                  </a:schemeClr>
                </a:solidFill>
              </a:rPr>
              <a:t>* </a:t>
            </a:r>
            <a:r>
              <a:rPr lang="ar-IQ" sz="4000" dirty="0" smtClean="0">
                <a:solidFill>
                  <a:schemeClr val="tx2">
                    <a:lumMod val="75000"/>
                  </a:schemeClr>
                </a:solidFill>
              </a:rPr>
              <a:t>جهود مُنسقة </a:t>
            </a:r>
            <a:r>
              <a:rPr lang="ar-IQ" sz="4000" dirty="0" smtClean="0"/>
              <a:t>يقوم بها </a:t>
            </a:r>
            <a:r>
              <a:rPr lang="ar-IQ" sz="4000" dirty="0" smtClean="0">
                <a:solidFill>
                  <a:schemeClr val="tx2">
                    <a:lumMod val="75000"/>
                  </a:schemeClr>
                </a:solidFill>
              </a:rPr>
              <a:t>فريق من العاملين </a:t>
            </a:r>
            <a:r>
              <a:rPr lang="ar-IQ" sz="4000" dirty="0" smtClean="0"/>
              <a:t>في </a:t>
            </a:r>
            <a:r>
              <a:rPr lang="ar-IQ" sz="4000" dirty="0" smtClean="0">
                <a:solidFill>
                  <a:schemeClr val="tx2">
                    <a:lumMod val="75000"/>
                  </a:schemeClr>
                </a:solidFill>
              </a:rPr>
              <a:t>الحقل التعليمي(المدرسة) </a:t>
            </a:r>
            <a:r>
              <a:rPr lang="ar-IQ" sz="4000" dirty="0" smtClean="0"/>
              <a:t>اداريين وفنيين ،بغية </a:t>
            </a:r>
            <a:r>
              <a:rPr lang="ar-IQ" sz="4000" dirty="0" smtClean="0">
                <a:solidFill>
                  <a:schemeClr val="tx2">
                    <a:lumMod val="75000"/>
                  </a:schemeClr>
                </a:solidFill>
              </a:rPr>
              <a:t>تحقيق الاهداف التربوية داخل المدرسة </a:t>
            </a:r>
            <a:r>
              <a:rPr lang="ar-IQ" sz="4000" dirty="0" smtClean="0"/>
              <a:t>تحقيقا فاعلا</a:t>
            </a:r>
            <a:r>
              <a:rPr lang="ar-IQ" sz="3600" dirty="0" smtClean="0"/>
              <a:t>.	</a:t>
            </a:r>
            <a:br>
              <a:rPr lang="ar-IQ" sz="3600" dirty="0" smtClean="0"/>
            </a:br>
            <a:endParaRPr lang="ar-IQ" sz="3600" dirty="0"/>
          </a:p>
        </p:txBody>
      </p:sp>
      <p:sp>
        <p:nvSpPr>
          <p:cNvPr id="3" name="Content Placeholder 2"/>
          <p:cNvSpPr>
            <a:spLocks noGrp="1"/>
          </p:cNvSpPr>
          <p:nvPr>
            <p:ph idx="1"/>
          </p:nvPr>
        </p:nvSpPr>
        <p:spPr>
          <a:xfrm>
            <a:off x="457200" y="3571876"/>
            <a:ext cx="8229600" cy="2752724"/>
          </a:xfrm>
          <a:solidFill>
            <a:schemeClr val="accent1">
              <a:lumMod val="20000"/>
              <a:lumOff val="80000"/>
            </a:schemeClr>
          </a:solidFill>
        </p:spPr>
        <p:txBody>
          <a:bodyPr/>
          <a:lstStyle/>
          <a:p>
            <a:pPr algn="ctr"/>
            <a:r>
              <a:rPr lang="ar-IQ" sz="3200" dirty="0" smtClean="0"/>
              <a:t>كل </a:t>
            </a:r>
            <a:r>
              <a:rPr lang="ar-IQ" sz="3200" dirty="0" smtClean="0">
                <a:solidFill>
                  <a:schemeClr val="tx2">
                    <a:lumMod val="75000"/>
                  </a:schemeClr>
                </a:solidFill>
              </a:rPr>
              <a:t>نشاط</a:t>
            </a:r>
            <a:r>
              <a:rPr lang="ar-IQ" sz="3200" dirty="0" smtClean="0"/>
              <a:t> تتحقق من ورائه </a:t>
            </a:r>
            <a:r>
              <a:rPr lang="ar-IQ" sz="3200" dirty="0" smtClean="0">
                <a:solidFill>
                  <a:schemeClr val="tx2">
                    <a:lumMod val="75000"/>
                  </a:schemeClr>
                </a:solidFill>
              </a:rPr>
              <a:t>الاغراض التربوية </a:t>
            </a:r>
            <a:r>
              <a:rPr lang="ar-IQ" sz="3200" dirty="0" smtClean="0"/>
              <a:t>تحقيقا فاعلاً يقوم </a:t>
            </a:r>
            <a:r>
              <a:rPr lang="ar-IQ" sz="3200" dirty="0" smtClean="0">
                <a:solidFill>
                  <a:schemeClr val="tx2">
                    <a:lumMod val="75000"/>
                  </a:schemeClr>
                </a:solidFill>
              </a:rPr>
              <a:t>بتنسيق وتوجيه الخبرات المدرسية والتربوية </a:t>
            </a:r>
            <a:r>
              <a:rPr lang="ar-IQ" sz="3200" dirty="0" smtClean="0"/>
              <a:t>،وفق نماذج مختارة ومحددة من قبل هيئات عليا ،او هيئات داخل الادارة المدرسية. </a:t>
            </a:r>
          </a:p>
          <a:p>
            <a:endParaRPr lang="ar-IQ" dirty="0"/>
          </a:p>
        </p:txBody>
      </p:sp>
    </p:spTree>
  </p:cSld>
  <p:clrMapOvr>
    <a:masterClrMapping/>
  </p:clrMapOvr>
  <p:transition>
    <p:dissolv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28736"/>
            <a:ext cx="8229600" cy="4895864"/>
          </a:xfrm>
          <a:solidFill>
            <a:schemeClr val="bg2"/>
          </a:solidFill>
        </p:spPr>
        <p:txBody>
          <a:bodyPr/>
          <a:lstStyle/>
          <a:p>
            <a:r>
              <a:rPr lang="ar-IQ" dirty="0" smtClean="0"/>
              <a:t>حصيلة</a:t>
            </a:r>
            <a:r>
              <a:rPr lang="ar-IQ" dirty="0" smtClean="0">
                <a:solidFill>
                  <a:schemeClr val="tx2">
                    <a:lumMod val="75000"/>
                  </a:schemeClr>
                </a:solidFill>
              </a:rPr>
              <a:t> العمليات </a:t>
            </a:r>
            <a:r>
              <a:rPr lang="ar-IQ" dirty="0" smtClean="0"/>
              <a:t>التي يتم بواسطتها وضع </a:t>
            </a:r>
            <a:r>
              <a:rPr lang="ar-IQ" dirty="0" smtClean="0">
                <a:solidFill>
                  <a:schemeClr val="tx2">
                    <a:lumMod val="75000"/>
                  </a:schemeClr>
                </a:solidFill>
              </a:rPr>
              <a:t>الامكانيات البشرية والمادية </a:t>
            </a:r>
            <a:r>
              <a:rPr lang="ar-IQ" dirty="0" smtClean="0"/>
              <a:t>في خدمة اهداف عمل من الاعمال ،</a:t>
            </a:r>
            <a:r>
              <a:rPr lang="ar-IQ" dirty="0" smtClean="0">
                <a:solidFill>
                  <a:schemeClr val="tx2">
                    <a:lumMod val="75000"/>
                  </a:schemeClr>
                </a:solidFill>
              </a:rPr>
              <a:t>والادارة</a:t>
            </a:r>
            <a:r>
              <a:rPr lang="ar-IQ" dirty="0" smtClean="0"/>
              <a:t> تؤدي وضيفتها من خلال التأثير في </a:t>
            </a:r>
            <a:r>
              <a:rPr lang="ar-IQ" dirty="0" smtClean="0">
                <a:solidFill>
                  <a:schemeClr val="tx2">
                    <a:lumMod val="75000"/>
                  </a:schemeClr>
                </a:solidFill>
              </a:rPr>
              <a:t>سلوك الفرد</a:t>
            </a:r>
            <a:r>
              <a:rPr lang="ar-IQ" dirty="0" smtClean="0"/>
              <a:t>.</a:t>
            </a:r>
          </a:p>
          <a:p>
            <a:pPr>
              <a:buNone/>
            </a:pPr>
            <a:endParaRPr lang="ar-IQ" dirty="0" smtClean="0"/>
          </a:p>
          <a:p>
            <a:r>
              <a:rPr lang="ar-IQ" dirty="0" smtClean="0"/>
              <a:t>ويمكن استخلاص تعريف شامل للأدارة المدرسية من خلال التعريفات السابقة بأنها : </a:t>
            </a:r>
            <a:r>
              <a:rPr lang="ar-IQ" b="1" dirty="0" smtClean="0">
                <a:solidFill>
                  <a:schemeClr val="tx2">
                    <a:lumMod val="75000"/>
                  </a:schemeClr>
                </a:solidFill>
              </a:rPr>
              <a:t>مجموعة عمليات (تخطيط , تنسيق , توجيه ) وظيفية تتفاعل بايجابية ضمن مناخ مناسب داخل المدرسة وخارجها وفقا لسياسة عامة تصنعها الدولة بما يتفق وأهداف المجتمع والدولة </a:t>
            </a:r>
            <a:r>
              <a:rPr lang="ar-IQ" dirty="0" smtClean="0"/>
              <a:t>.</a:t>
            </a:r>
            <a:endParaRPr lang="en-US" dirty="0" smtClean="0"/>
          </a:p>
          <a:p>
            <a:endParaRPr lang="ar-IQ" dirty="0"/>
          </a:p>
        </p:txBody>
      </p:sp>
    </p:spTree>
  </p:cSld>
  <p:clrMapOvr>
    <a:masterClrMapping/>
  </p:clrMapOvr>
  <p:transition>
    <p:dissolv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704088"/>
            <a:ext cx="8572560" cy="724648"/>
          </a:xfrm>
          <a:solidFill>
            <a:schemeClr val="bg2">
              <a:lumMod val="90000"/>
            </a:schemeClr>
          </a:solidFill>
        </p:spPr>
        <p:txBody>
          <a:bodyPr>
            <a:noAutofit/>
          </a:bodyPr>
          <a:lstStyle/>
          <a:p>
            <a:pPr algn="r"/>
            <a:r>
              <a:rPr lang="ar-IQ" sz="3600" b="1" dirty="0" smtClean="0">
                <a:solidFill>
                  <a:schemeClr val="tx1"/>
                </a:solidFill>
              </a:rPr>
              <a:t>مقارنة بين مفهوم </a:t>
            </a:r>
            <a:r>
              <a:rPr lang="ar-IQ" sz="3600" b="1" u="sng" dirty="0" smtClean="0">
                <a:solidFill>
                  <a:srgbClr val="FF0000"/>
                </a:solidFill>
              </a:rPr>
              <a:t>الادارة التربوية </a:t>
            </a:r>
            <a:r>
              <a:rPr lang="ar-IQ" sz="3600" b="1" dirty="0" smtClean="0"/>
              <a:t>و</a:t>
            </a:r>
            <a:r>
              <a:rPr lang="ar-IQ" sz="3600" b="1" u="sng" dirty="0" smtClean="0">
                <a:solidFill>
                  <a:srgbClr val="00B050"/>
                </a:solidFill>
              </a:rPr>
              <a:t>الادارة التعليمية </a:t>
            </a:r>
            <a:r>
              <a:rPr lang="ar-IQ" sz="3600" b="1" dirty="0" smtClean="0"/>
              <a:t>و</a:t>
            </a:r>
            <a:r>
              <a:rPr lang="ar-IQ" sz="3600" b="1" u="sng" dirty="0" smtClean="0">
                <a:solidFill>
                  <a:srgbClr val="00B0F0"/>
                </a:solidFill>
              </a:rPr>
              <a:t>الادارة المدرسية </a:t>
            </a:r>
            <a:r>
              <a:rPr lang="ar-IQ" sz="3600" b="1" dirty="0" smtClean="0"/>
              <a:t>:</a:t>
            </a:r>
            <a:endParaRPr lang="ar-IQ" sz="3600" dirty="0"/>
          </a:p>
        </p:txBody>
      </p:sp>
      <p:sp>
        <p:nvSpPr>
          <p:cNvPr id="3" name="Content Placeholder 2"/>
          <p:cNvSpPr>
            <a:spLocks noGrp="1"/>
          </p:cNvSpPr>
          <p:nvPr>
            <p:ph idx="1"/>
          </p:nvPr>
        </p:nvSpPr>
        <p:spPr>
          <a:xfrm>
            <a:off x="285720" y="1500174"/>
            <a:ext cx="8643998" cy="5000660"/>
          </a:xfrm>
          <a:solidFill>
            <a:schemeClr val="accent5">
              <a:lumMod val="20000"/>
              <a:lumOff val="80000"/>
            </a:schemeClr>
          </a:solidFill>
        </p:spPr>
        <p:txBody>
          <a:bodyPr/>
          <a:lstStyle/>
          <a:p>
            <a:pPr algn="just"/>
            <a:r>
              <a:rPr lang="ar-IQ" dirty="0" smtClean="0"/>
              <a:t>ان هذه المفاهيم الثلاثة قد شاع استخدامها في الكتب والمؤلفات التي تتناول موضوع </a:t>
            </a:r>
            <a:r>
              <a:rPr lang="ar-IQ" b="1" dirty="0" smtClean="0"/>
              <a:t>الادارة في ميدان التعليم </a:t>
            </a:r>
            <a:r>
              <a:rPr lang="ar-IQ" dirty="0" smtClean="0"/>
              <a:t>, وقد تستخدم احيانا على أنها تعني شيئا واحدا .</a:t>
            </a:r>
          </a:p>
          <a:p>
            <a:pPr algn="just"/>
            <a:r>
              <a:rPr lang="ar-IQ" dirty="0" smtClean="0"/>
              <a:t>ويبدو أن الخلط في هذه التعريفات يرجع الى النقل عن المصطلح الاجنبي – </a:t>
            </a:r>
            <a:r>
              <a:rPr lang="en-US" dirty="0" smtClean="0">
                <a:solidFill>
                  <a:srgbClr val="FF0000"/>
                </a:solidFill>
              </a:rPr>
              <a:t>Education</a:t>
            </a:r>
            <a:r>
              <a:rPr lang="ar-IQ" dirty="0" smtClean="0"/>
              <a:t>– الذي تُرجم الى العربية بمعنى (</a:t>
            </a:r>
            <a:r>
              <a:rPr lang="ar-IQ" dirty="0" smtClean="0">
                <a:solidFill>
                  <a:srgbClr val="FF0000"/>
                </a:solidFill>
              </a:rPr>
              <a:t>التربية</a:t>
            </a:r>
            <a:r>
              <a:rPr lang="ar-IQ" dirty="0" smtClean="0"/>
              <a:t> ) أحيانا و(</a:t>
            </a:r>
            <a:r>
              <a:rPr lang="ar-IQ" dirty="0" smtClean="0">
                <a:solidFill>
                  <a:srgbClr val="00B050"/>
                </a:solidFill>
              </a:rPr>
              <a:t>التعليم</a:t>
            </a:r>
            <a:r>
              <a:rPr lang="ar-IQ" dirty="0" smtClean="0"/>
              <a:t> )أحيانا إخرى .</a:t>
            </a:r>
          </a:p>
          <a:p>
            <a:pPr algn="just"/>
            <a:r>
              <a:rPr lang="ar-IQ" dirty="0" smtClean="0"/>
              <a:t>وقد انعكس ذلك الى ترجمة المصطلح </a:t>
            </a:r>
            <a:r>
              <a:rPr lang="en-US" dirty="0" smtClean="0"/>
              <a:t> </a:t>
            </a:r>
            <a:r>
              <a:rPr lang="en-US" dirty="0" err="1" smtClean="0"/>
              <a:t>Administrastion</a:t>
            </a:r>
            <a:r>
              <a:rPr lang="en-US" dirty="0" smtClean="0"/>
              <a:t> Education </a:t>
            </a:r>
            <a:endParaRPr lang="ar-IQ" dirty="0" smtClean="0"/>
          </a:p>
          <a:p>
            <a:pPr algn="just">
              <a:buNone/>
            </a:pPr>
            <a:r>
              <a:rPr lang="ar-IQ" dirty="0" smtClean="0"/>
              <a:t>   الى </a:t>
            </a:r>
            <a:r>
              <a:rPr lang="ar-IQ" b="1" dirty="0" smtClean="0">
                <a:solidFill>
                  <a:srgbClr val="FF0000"/>
                </a:solidFill>
              </a:rPr>
              <a:t>الادارة التربوية  </a:t>
            </a:r>
            <a:r>
              <a:rPr lang="ar-IQ" dirty="0" smtClean="0"/>
              <a:t>تارةً </a:t>
            </a:r>
            <a:r>
              <a:rPr lang="ar-IQ" b="1" dirty="0" smtClean="0">
                <a:solidFill>
                  <a:srgbClr val="00B050"/>
                </a:solidFill>
              </a:rPr>
              <a:t>والادارة التعليمية </a:t>
            </a:r>
            <a:r>
              <a:rPr lang="ar-IQ" dirty="0" smtClean="0"/>
              <a:t>تارةً إخرى على انهما يعنيان شيأً واحداً ،وهذا صحيح.  </a:t>
            </a:r>
            <a:endParaRPr lang="en-US" dirty="0"/>
          </a:p>
        </p:txBody>
      </p:sp>
    </p:spTree>
  </p:cSld>
  <p:clrMapOvr>
    <a:masterClrMapping/>
  </p:clrMapOvr>
  <p:transition>
    <p:dissolv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857232"/>
            <a:ext cx="8715436" cy="6000768"/>
          </a:xfrm>
          <a:solidFill>
            <a:schemeClr val="accent4">
              <a:lumMod val="20000"/>
              <a:lumOff val="80000"/>
            </a:schemeClr>
          </a:solidFill>
        </p:spPr>
        <p:txBody>
          <a:bodyPr/>
          <a:lstStyle/>
          <a:p>
            <a:pPr>
              <a:buNone/>
            </a:pPr>
            <a:r>
              <a:rPr lang="ar-IQ" dirty="0" smtClean="0"/>
              <a:t>                                    </a:t>
            </a:r>
            <a:r>
              <a:rPr lang="ar-IQ"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الادارة الشاملة</a:t>
            </a:r>
            <a:endParaRPr lang="ar-IQ" b="1" dirty="0"/>
          </a:p>
        </p:txBody>
      </p:sp>
      <p:sp>
        <p:nvSpPr>
          <p:cNvPr id="5" name="Oval 4"/>
          <p:cNvSpPr/>
          <p:nvPr/>
        </p:nvSpPr>
        <p:spPr>
          <a:xfrm>
            <a:off x="3000364" y="2714620"/>
            <a:ext cx="1643074" cy="914400"/>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dirty="0" smtClean="0"/>
              <a:t>التعليم </a:t>
            </a:r>
            <a:endParaRPr lang="ar-IQ" dirty="0"/>
          </a:p>
        </p:txBody>
      </p:sp>
      <p:grpSp>
        <p:nvGrpSpPr>
          <p:cNvPr id="17" name="Group 16"/>
          <p:cNvGrpSpPr/>
          <p:nvPr/>
        </p:nvGrpSpPr>
        <p:grpSpPr>
          <a:xfrm>
            <a:off x="857224" y="1161137"/>
            <a:ext cx="6800418" cy="5696863"/>
            <a:chOff x="1160780" y="1177011"/>
            <a:chExt cx="6800418" cy="5696863"/>
          </a:xfrm>
        </p:grpSpPr>
        <p:sp>
          <p:nvSpPr>
            <p:cNvPr id="4" name="Oval 3"/>
            <p:cNvSpPr/>
            <p:nvPr/>
          </p:nvSpPr>
          <p:spPr>
            <a:xfrm>
              <a:off x="2000232" y="1319887"/>
              <a:ext cx="5518530" cy="5109509"/>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endParaRPr lang="ar-IQ" dirty="0"/>
            </a:p>
          </p:txBody>
        </p:sp>
        <p:sp>
          <p:nvSpPr>
            <p:cNvPr id="7" name="Oval 6"/>
            <p:cNvSpPr/>
            <p:nvPr/>
          </p:nvSpPr>
          <p:spPr>
            <a:xfrm>
              <a:off x="4857752" y="1785926"/>
              <a:ext cx="2286016" cy="2271722"/>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dirty="0" smtClean="0">
                  <a:solidFill>
                    <a:schemeClr val="tx1"/>
                  </a:solidFill>
                </a:rPr>
                <a:t>الادارة التربوية</a:t>
              </a:r>
              <a:endParaRPr lang="ar-IQ" sz="2400" dirty="0">
                <a:solidFill>
                  <a:schemeClr val="tx1"/>
                </a:solidFill>
              </a:endParaRPr>
            </a:p>
          </p:txBody>
        </p:sp>
        <p:sp>
          <p:nvSpPr>
            <p:cNvPr id="8" name="Oval 7"/>
            <p:cNvSpPr/>
            <p:nvPr/>
          </p:nvSpPr>
          <p:spPr>
            <a:xfrm>
              <a:off x="2643174" y="1714488"/>
              <a:ext cx="2143140" cy="2214578"/>
            </a:xfrm>
            <a:prstGeom prst="ellipse">
              <a:avLst/>
            </a:prstGeom>
          </p:spPr>
          <p:style>
            <a:lnRef idx="3">
              <a:schemeClr val="lt1"/>
            </a:lnRef>
            <a:fillRef idx="1">
              <a:schemeClr val="accent1"/>
            </a:fillRef>
            <a:effectRef idx="1">
              <a:schemeClr val="accent1"/>
            </a:effectRef>
            <a:fontRef idx="minor">
              <a:schemeClr val="lt1"/>
            </a:fontRef>
          </p:style>
          <p:txBody>
            <a:bodyPr rtlCol="1" anchor="ctr"/>
            <a:lstStyle/>
            <a:p>
              <a:pPr algn="ctr"/>
              <a:r>
                <a:rPr lang="ar-IQ" sz="2400" dirty="0" smtClean="0">
                  <a:solidFill>
                    <a:schemeClr val="bg1"/>
                  </a:solidFill>
                </a:rPr>
                <a:t>الادارة التعليمية</a:t>
              </a:r>
              <a:endParaRPr lang="ar-IQ" sz="2400" dirty="0">
                <a:solidFill>
                  <a:schemeClr val="bg1"/>
                </a:solidFill>
              </a:endParaRPr>
            </a:p>
          </p:txBody>
        </p:sp>
        <p:sp>
          <p:nvSpPr>
            <p:cNvPr id="9" name="Oval 8"/>
            <p:cNvSpPr/>
            <p:nvPr/>
          </p:nvSpPr>
          <p:spPr>
            <a:xfrm>
              <a:off x="5143504" y="3643314"/>
              <a:ext cx="1643074" cy="1285884"/>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sz="2400" dirty="0" smtClean="0">
                  <a:solidFill>
                    <a:schemeClr val="tx1"/>
                  </a:solidFill>
                </a:rPr>
                <a:t>التربية</a:t>
              </a:r>
              <a:endParaRPr lang="ar-IQ" sz="2400" dirty="0">
                <a:solidFill>
                  <a:schemeClr val="tx1"/>
                </a:solidFill>
              </a:endParaRPr>
            </a:p>
          </p:txBody>
        </p:sp>
        <p:sp>
          <p:nvSpPr>
            <p:cNvPr id="10" name="Oval 9"/>
            <p:cNvSpPr/>
            <p:nvPr/>
          </p:nvSpPr>
          <p:spPr>
            <a:xfrm>
              <a:off x="4089738" y="4587882"/>
              <a:ext cx="1628780" cy="1373196"/>
            </a:xfrm>
            <a:prstGeom prst="ellipse">
              <a:avLst/>
            </a:prstGeom>
          </p:spPr>
          <p:style>
            <a:lnRef idx="3">
              <a:schemeClr val="lt1"/>
            </a:lnRef>
            <a:fillRef idx="1">
              <a:schemeClr val="accent1"/>
            </a:fillRef>
            <a:effectRef idx="1">
              <a:schemeClr val="accent1"/>
            </a:effectRef>
            <a:fontRef idx="minor">
              <a:schemeClr val="lt1"/>
            </a:fontRef>
          </p:style>
          <p:txBody>
            <a:bodyPr rtlCol="1" anchor="ctr"/>
            <a:lstStyle/>
            <a:p>
              <a:pPr algn="ctr"/>
              <a:r>
                <a:rPr lang="ar-IQ" sz="2400" dirty="0" smtClean="0"/>
                <a:t>التعليم</a:t>
              </a:r>
              <a:endParaRPr lang="ar-IQ" sz="2400" dirty="0"/>
            </a:p>
          </p:txBody>
        </p:sp>
        <p:sp>
          <p:nvSpPr>
            <p:cNvPr id="11" name="Oval 10"/>
            <p:cNvSpPr/>
            <p:nvPr/>
          </p:nvSpPr>
          <p:spPr>
            <a:xfrm>
              <a:off x="3232482" y="3301998"/>
              <a:ext cx="2143140" cy="185738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IQ" b="1" dirty="0" smtClean="0">
                  <a:solidFill>
                    <a:schemeClr val="tx1"/>
                  </a:solidFill>
                </a:rPr>
                <a:t>الادارة المدرسية</a:t>
              </a:r>
              <a:endParaRPr lang="ar-IQ" b="1" dirty="0">
                <a:solidFill>
                  <a:schemeClr val="tx1"/>
                </a:solidFill>
              </a:endParaRPr>
            </a:p>
          </p:txBody>
        </p:sp>
        <p:sp>
          <p:nvSpPr>
            <p:cNvPr id="13" name="Arc 12"/>
            <p:cNvSpPr/>
            <p:nvPr/>
          </p:nvSpPr>
          <p:spPr>
            <a:xfrm rot="10355170">
              <a:off x="1203715" y="1177011"/>
              <a:ext cx="4214842" cy="5643578"/>
            </a:xfrm>
            <a:prstGeom prst="arc">
              <a:avLst>
                <a:gd name="adj1" fmla="val 16254096"/>
                <a:gd name="adj2" fmla="val 0"/>
              </a:avLst>
            </a:prstGeom>
          </p:spPr>
          <p:style>
            <a:lnRef idx="3">
              <a:schemeClr val="accent3"/>
            </a:lnRef>
            <a:fillRef idx="0">
              <a:schemeClr val="accent3"/>
            </a:fillRef>
            <a:effectRef idx="2">
              <a:schemeClr val="accent3"/>
            </a:effectRef>
            <a:fontRef idx="minor">
              <a:schemeClr val="tx1"/>
            </a:fontRef>
          </p:style>
          <p:txBody>
            <a:bodyPr rtlCol="1" anchor="ctr"/>
            <a:lstStyle/>
            <a:p>
              <a:pPr algn="ctr"/>
              <a:endParaRPr lang="ar-IQ"/>
            </a:p>
          </p:txBody>
        </p:sp>
        <p:sp>
          <p:nvSpPr>
            <p:cNvPr id="14" name="Arc 13"/>
            <p:cNvSpPr/>
            <p:nvPr/>
          </p:nvSpPr>
          <p:spPr>
            <a:xfrm rot="4904719">
              <a:off x="2952003" y="1864680"/>
              <a:ext cx="4416921" cy="5601468"/>
            </a:xfrm>
            <a:prstGeom prst="arc">
              <a:avLst>
                <a:gd name="adj1" fmla="val 16200000"/>
                <a:gd name="adj2" fmla="val 1178442"/>
              </a:avLst>
            </a:prstGeom>
          </p:spPr>
          <p:style>
            <a:lnRef idx="3">
              <a:schemeClr val="accent4"/>
            </a:lnRef>
            <a:fillRef idx="0">
              <a:schemeClr val="accent4"/>
            </a:fillRef>
            <a:effectRef idx="2">
              <a:schemeClr val="accent4"/>
            </a:effectRef>
            <a:fontRef idx="minor">
              <a:schemeClr val="tx1"/>
            </a:fontRef>
          </p:style>
          <p:txBody>
            <a:bodyPr rtlCol="1" anchor="ctr"/>
            <a:lstStyle/>
            <a:p>
              <a:pPr algn="ctr"/>
              <a:endParaRPr lang="ar-IQ">
                <a:ln>
                  <a:solidFill>
                    <a:schemeClr val="tx2"/>
                  </a:solidFill>
                </a:ln>
              </a:endParaRPr>
            </a:p>
          </p:txBody>
        </p:sp>
        <p:sp>
          <p:nvSpPr>
            <p:cNvPr id="15" name="Arc 14"/>
            <p:cNvSpPr/>
            <p:nvPr/>
          </p:nvSpPr>
          <p:spPr>
            <a:xfrm>
              <a:off x="3500430" y="1214422"/>
              <a:ext cx="4429156" cy="5643578"/>
            </a:xfrm>
            <a:prstGeom prst="arc">
              <a:avLst/>
            </a:prstGeom>
          </p:spPr>
          <p:style>
            <a:lnRef idx="3">
              <a:schemeClr val="accent1"/>
            </a:lnRef>
            <a:fillRef idx="0">
              <a:schemeClr val="accent1"/>
            </a:fillRef>
            <a:effectRef idx="2">
              <a:schemeClr val="accent1"/>
            </a:effectRef>
            <a:fontRef idx="minor">
              <a:schemeClr val="tx1"/>
            </a:fontRef>
          </p:style>
          <p:txBody>
            <a:bodyPr rtlCol="1" anchor="ctr"/>
            <a:lstStyle/>
            <a:p>
              <a:pPr algn="ctr"/>
              <a:endParaRPr lang="ar-IQ"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6" name="Arc 15"/>
            <p:cNvSpPr/>
            <p:nvPr/>
          </p:nvSpPr>
          <p:spPr>
            <a:xfrm rot="15483496">
              <a:off x="1875148" y="466819"/>
              <a:ext cx="4214842" cy="5643578"/>
            </a:xfrm>
            <a:prstGeom prst="arc">
              <a:avLst>
                <a:gd name="adj1" fmla="val 16200000"/>
                <a:gd name="adj2" fmla="val 455294"/>
              </a:avLst>
            </a:prstGeom>
          </p:spPr>
          <p:style>
            <a:lnRef idx="3">
              <a:schemeClr val="accent5"/>
            </a:lnRef>
            <a:fillRef idx="0">
              <a:schemeClr val="accent5"/>
            </a:fillRef>
            <a:effectRef idx="2">
              <a:schemeClr val="accent5"/>
            </a:effectRef>
            <a:fontRef idx="minor">
              <a:schemeClr val="tx1"/>
            </a:fontRef>
          </p:style>
          <p:txBody>
            <a:bodyPr rtlCol="1" anchor="ctr"/>
            <a:lstStyle/>
            <a:p>
              <a:pPr algn="ctr"/>
              <a:endParaRPr lang="ar-IQ"/>
            </a:p>
          </p:txBody>
        </p:sp>
      </p:grpSp>
    </p:spTree>
  </p:cSld>
  <p:clrMapOvr>
    <a:masterClrMapping/>
  </p:clrMapOvr>
  <p:transition>
    <p:dissolv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714375"/>
          <a:ext cx="8229600" cy="5610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2" name="Group 31"/>
          <p:cNvGrpSpPr/>
          <p:nvPr/>
        </p:nvGrpSpPr>
        <p:grpSpPr>
          <a:xfrm>
            <a:off x="3214678" y="1928802"/>
            <a:ext cx="2857520" cy="3143272"/>
            <a:chOff x="3214678" y="1928802"/>
            <a:chExt cx="2857520" cy="3143272"/>
          </a:xfrm>
        </p:grpSpPr>
        <p:sp>
          <p:nvSpPr>
            <p:cNvPr id="26" name="Up-Down Arrow 25"/>
            <p:cNvSpPr/>
            <p:nvPr/>
          </p:nvSpPr>
          <p:spPr>
            <a:xfrm>
              <a:off x="4572000" y="1928802"/>
              <a:ext cx="142876" cy="71438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29" name="Up-Down Arrow 28"/>
            <p:cNvSpPr/>
            <p:nvPr/>
          </p:nvSpPr>
          <p:spPr>
            <a:xfrm>
              <a:off x="4500562" y="4357694"/>
              <a:ext cx="142876" cy="71438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0" name="Left-Right Arrow 29"/>
            <p:cNvSpPr/>
            <p:nvPr/>
          </p:nvSpPr>
          <p:spPr>
            <a:xfrm>
              <a:off x="5643570" y="3429000"/>
              <a:ext cx="428628" cy="14287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31" name="Left-Right Arrow 30"/>
            <p:cNvSpPr/>
            <p:nvPr/>
          </p:nvSpPr>
          <p:spPr>
            <a:xfrm>
              <a:off x="3214678" y="3286124"/>
              <a:ext cx="428628" cy="18859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grpSp>
    </p:spTree>
  </p:cSld>
  <p:clrMapOvr>
    <a:masterClrMapping/>
  </p:clrMapOvr>
  <p:transition>
    <p:dissolv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0334"/>
          </a:xfrm>
          <a:solidFill>
            <a:schemeClr val="bg2"/>
          </a:solidFill>
        </p:spPr>
        <p:txBody>
          <a:bodyPr>
            <a:noAutofit/>
          </a:bodyPr>
          <a:lstStyle/>
          <a:p>
            <a:pPr algn="r"/>
            <a:r>
              <a:rPr lang="ar-IQ" sz="3600" b="1" dirty="0" smtClean="0"/>
              <a:t>أهداف الادارة المدرسية</a:t>
            </a:r>
            <a:r>
              <a:rPr lang="ar-IQ" sz="3600" dirty="0" smtClean="0"/>
              <a:t> :-</a:t>
            </a:r>
            <a:endParaRPr lang="ar-IQ" sz="3600" dirty="0"/>
          </a:p>
        </p:txBody>
      </p:sp>
      <p:sp>
        <p:nvSpPr>
          <p:cNvPr id="3" name="Content Placeholder 2"/>
          <p:cNvSpPr>
            <a:spLocks noGrp="1"/>
          </p:cNvSpPr>
          <p:nvPr>
            <p:ph idx="1"/>
          </p:nvPr>
        </p:nvSpPr>
        <p:spPr>
          <a:xfrm>
            <a:off x="285720" y="1428736"/>
            <a:ext cx="8572560" cy="5143536"/>
          </a:xfrm>
          <a:solidFill>
            <a:schemeClr val="accent3">
              <a:lumMod val="20000"/>
              <a:lumOff val="80000"/>
            </a:schemeClr>
          </a:solidFill>
        </p:spPr>
        <p:txBody>
          <a:bodyPr>
            <a:normAutofit/>
          </a:bodyPr>
          <a:lstStyle/>
          <a:p>
            <a:r>
              <a:rPr lang="ar-IQ" dirty="0" smtClean="0"/>
              <a:t>تنبثق اهداف الادارة المدرسية من اهداف الادارة التربوية والتي تتركز في تحقيق النمو الشامل في جميع الجوانب المختلفة .</a:t>
            </a:r>
            <a:endParaRPr lang="en-US" dirty="0" smtClean="0"/>
          </a:p>
          <a:p>
            <a:r>
              <a:rPr lang="ar-IQ" dirty="0" smtClean="0"/>
              <a:t> فهدف هذه </a:t>
            </a:r>
            <a:r>
              <a:rPr lang="ar-IQ" dirty="0" smtClean="0">
                <a:solidFill>
                  <a:schemeClr val="accent1">
                    <a:lumMod val="75000"/>
                  </a:schemeClr>
                </a:solidFill>
              </a:rPr>
              <a:t>الادارة المدرسية </a:t>
            </a:r>
            <a:r>
              <a:rPr lang="ar-IQ" dirty="0" smtClean="0"/>
              <a:t>لم يعد قاصرا على حفظ النظام والـتأكد من سير الدراسة وفق الجدول الموضوع , بل انه تعدى ذلك الى </a:t>
            </a:r>
            <a:r>
              <a:rPr lang="ar-IQ" u="sng" dirty="0" smtClean="0">
                <a:solidFill>
                  <a:schemeClr val="accent1">
                    <a:lumMod val="75000"/>
                  </a:schemeClr>
                </a:solidFill>
              </a:rPr>
              <a:t>تحقيق الاغراض التربوية والاجتماعية </a:t>
            </a:r>
            <a:r>
              <a:rPr lang="ar-IQ" dirty="0" smtClean="0"/>
              <a:t>.</a:t>
            </a:r>
          </a:p>
          <a:p>
            <a:r>
              <a:rPr lang="ar-IQ" dirty="0" smtClean="0"/>
              <a:t>فأصبح محور العمل يدور في هذه الادارة </a:t>
            </a:r>
            <a:r>
              <a:rPr lang="ar-IQ" u="sng" dirty="0" smtClean="0">
                <a:solidFill>
                  <a:schemeClr val="accent1">
                    <a:lumMod val="75000"/>
                  </a:schemeClr>
                </a:solidFill>
              </a:rPr>
              <a:t>حول التلميذ </a:t>
            </a:r>
            <a:r>
              <a:rPr lang="ar-IQ" dirty="0" smtClean="0"/>
              <a:t>وتنميته في جميع الجوانب , وبذل الجهود في </a:t>
            </a:r>
            <a:r>
              <a:rPr lang="ar-IQ" u="sng" dirty="0" smtClean="0">
                <a:solidFill>
                  <a:schemeClr val="accent1">
                    <a:lumMod val="75000"/>
                  </a:schemeClr>
                </a:solidFill>
              </a:rPr>
              <a:t>تحسين العملية التربوية </a:t>
            </a:r>
            <a:r>
              <a:rPr lang="ar-IQ" dirty="0" smtClean="0"/>
              <a:t>.</a:t>
            </a:r>
            <a:endParaRPr lang="en-US" dirty="0" smtClean="0"/>
          </a:p>
          <a:p>
            <a:pPr>
              <a:buNone/>
            </a:pPr>
            <a:r>
              <a:rPr lang="ar-IQ" dirty="0" smtClean="0"/>
              <a:t> </a:t>
            </a:r>
            <a:endParaRPr lang="en-US" dirty="0" smtClean="0"/>
          </a:p>
          <a:p>
            <a:r>
              <a:rPr lang="ar-IQ" dirty="0" smtClean="0"/>
              <a:t>كما تهدف الى الاهتمام </a:t>
            </a:r>
            <a:r>
              <a:rPr lang="ar-IQ" u="sng" dirty="0" smtClean="0">
                <a:solidFill>
                  <a:schemeClr val="accent1">
                    <a:lumMod val="75000"/>
                  </a:schemeClr>
                </a:solidFill>
              </a:rPr>
              <a:t>بالتلاميذ والمعلمين والمناهج والانشطة التعليمية </a:t>
            </a:r>
            <a:r>
              <a:rPr lang="ar-IQ" dirty="0" smtClean="0"/>
              <a:t>, وتوثيق </a:t>
            </a:r>
            <a:r>
              <a:rPr lang="ar-IQ" u="sng" dirty="0" smtClean="0">
                <a:solidFill>
                  <a:schemeClr val="accent1">
                    <a:lumMod val="75000"/>
                  </a:schemeClr>
                </a:solidFill>
              </a:rPr>
              <a:t>العلاقة بين المدرسة والمجتمع </a:t>
            </a:r>
            <a:r>
              <a:rPr lang="ar-IQ" dirty="0" smtClean="0"/>
              <a:t>, </a:t>
            </a:r>
            <a:r>
              <a:rPr lang="ar-IQ" u="sng" dirty="0" smtClean="0">
                <a:solidFill>
                  <a:schemeClr val="accent1">
                    <a:lumMod val="75000"/>
                  </a:schemeClr>
                </a:solidFill>
              </a:rPr>
              <a:t>ونقل التراث الثقافي </a:t>
            </a:r>
            <a:r>
              <a:rPr lang="ar-IQ" dirty="0" smtClean="0"/>
              <a:t>, واضافة الى مساهمتها في </a:t>
            </a:r>
            <a:r>
              <a:rPr lang="ar-IQ" u="sng" dirty="0" smtClean="0">
                <a:solidFill>
                  <a:schemeClr val="accent1">
                    <a:lumMod val="75000"/>
                  </a:schemeClr>
                </a:solidFill>
              </a:rPr>
              <a:t>حل مشكلات المجتمع </a:t>
            </a:r>
            <a:r>
              <a:rPr lang="ar-IQ" dirty="0" smtClean="0"/>
              <a:t>وتحقيق اهدافه .</a:t>
            </a:r>
            <a:endParaRPr lang="en-US" dirty="0" smtClean="0"/>
          </a:p>
        </p:txBody>
      </p:sp>
    </p:spTree>
  </p:cSld>
  <p:clrMapOvr>
    <a:masterClrMapping/>
  </p:clrMapOvr>
  <p:transition>
    <p:dissolv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0334"/>
          </a:xfrm>
          <a:solidFill>
            <a:schemeClr val="accent4">
              <a:lumMod val="20000"/>
              <a:lumOff val="80000"/>
            </a:schemeClr>
          </a:solidFill>
        </p:spPr>
        <p:txBody>
          <a:bodyPr>
            <a:noAutofit/>
          </a:bodyPr>
          <a:lstStyle/>
          <a:p>
            <a:pPr algn="r"/>
            <a:r>
              <a:rPr lang="ar-IQ" sz="3600" b="1" dirty="0" smtClean="0"/>
              <a:t>مهام مدير المدرسة :</a:t>
            </a:r>
            <a:endParaRPr lang="ar-IQ" sz="3600" dirty="0"/>
          </a:p>
        </p:txBody>
      </p:sp>
      <p:sp>
        <p:nvSpPr>
          <p:cNvPr id="3" name="Content Placeholder 2"/>
          <p:cNvSpPr>
            <a:spLocks noGrp="1"/>
          </p:cNvSpPr>
          <p:nvPr>
            <p:ph idx="1"/>
          </p:nvPr>
        </p:nvSpPr>
        <p:spPr>
          <a:xfrm>
            <a:off x="285720" y="1357298"/>
            <a:ext cx="8572560" cy="5286412"/>
          </a:xfrm>
          <a:solidFill>
            <a:schemeClr val="accent3">
              <a:lumMod val="20000"/>
              <a:lumOff val="80000"/>
            </a:schemeClr>
          </a:solidFill>
        </p:spPr>
        <p:txBody>
          <a:bodyPr/>
          <a:lstStyle/>
          <a:p>
            <a:r>
              <a:rPr lang="ar-IQ" dirty="0" smtClean="0"/>
              <a:t>ان </a:t>
            </a:r>
            <a:r>
              <a:rPr lang="ar-IQ" b="1" dirty="0" smtClean="0">
                <a:solidFill>
                  <a:schemeClr val="accent1">
                    <a:lumMod val="75000"/>
                  </a:schemeClr>
                </a:solidFill>
              </a:rPr>
              <a:t>مدير المدرسة </a:t>
            </a:r>
            <a:r>
              <a:rPr lang="ar-IQ" dirty="0" smtClean="0"/>
              <a:t>هو بمثابة الجهاز العصبي الذي تقوم عليه المدرسة , والمحور المحرك والموجه لطاقاتها وامكاناتها المادية والبشرية .</a:t>
            </a:r>
          </a:p>
          <a:p>
            <a:r>
              <a:rPr lang="ar-IQ" dirty="0" smtClean="0"/>
              <a:t> </a:t>
            </a:r>
            <a:r>
              <a:rPr lang="ar-IQ" b="1" dirty="0" smtClean="0">
                <a:solidFill>
                  <a:schemeClr val="accent1">
                    <a:lumMod val="75000"/>
                  </a:schemeClr>
                </a:solidFill>
              </a:rPr>
              <a:t>فهو القائد الاداري التربوي </a:t>
            </a:r>
            <a:r>
              <a:rPr lang="ar-IQ" dirty="0" smtClean="0"/>
              <a:t>المعين لادارة وقيادة المدرسة الذي يتولى فيها المسؤوليات التي تسعى المدرية للسير بموجبها والعمل على تحقيق اهدافها كنواة للمؤسسة التربوية الصغيرة .</a:t>
            </a:r>
            <a:endParaRPr lang="en-US" dirty="0" smtClean="0"/>
          </a:p>
          <a:p>
            <a:r>
              <a:rPr lang="ar-IQ" dirty="0" smtClean="0"/>
              <a:t>فمدير المدرسة هو القائد الاداري الذي يتولى القيام بالوظائف الادارية من </a:t>
            </a:r>
            <a:r>
              <a:rPr lang="ar-IQ" b="1" u="sng" dirty="0" smtClean="0">
                <a:solidFill>
                  <a:schemeClr val="accent1">
                    <a:lumMod val="75000"/>
                  </a:schemeClr>
                </a:solidFill>
              </a:rPr>
              <a:t>تخطيط وتنظيم وتنسيق وتنفيذ وتقويم </a:t>
            </a:r>
            <a:r>
              <a:rPr lang="ar-IQ" dirty="0" smtClean="0"/>
              <a:t>على الوجه الاكمل , بغية تحقيق الاهداف المرجوة .</a:t>
            </a:r>
          </a:p>
          <a:p>
            <a:r>
              <a:rPr lang="ar-IQ" dirty="0" smtClean="0"/>
              <a:t> ومن هذا المنطلق سنسلط الضوء على </a:t>
            </a:r>
            <a:r>
              <a:rPr lang="ar-IQ" b="1" dirty="0" smtClean="0">
                <a:solidFill>
                  <a:srgbClr val="FF0000"/>
                </a:solidFill>
              </a:rPr>
              <a:t>مهام ووظائف مدير المدرسة </a:t>
            </a:r>
            <a:r>
              <a:rPr lang="ar-IQ" dirty="0" smtClean="0"/>
              <a:t>ويمكن تصنيفها كالاتي :</a:t>
            </a:r>
            <a:endParaRPr lang="en-US"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24492"/>
          </a:xfrm>
          <a:solidFill>
            <a:schemeClr val="accent4">
              <a:lumMod val="20000"/>
              <a:lumOff val="80000"/>
            </a:schemeClr>
          </a:solidFill>
        </p:spPr>
        <p:txBody>
          <a:bodyPr/>
          <a:lstStyle/>
          <a:p>
            <a:pPr algn="just"/>
            <a:r>
              <a:rPr lang="ar-IQ" dirty="0" smtClean="0"/>
              <a:t>4- ان استخدام التقنية بكافة انواعها اصبحت اساسا في الادارة التربوية.</a:t>
            </a:r>
            <a:endParaRPr lang="en-US" dirty="0" smtClean="0"/>
          </a:p>
          <a:p>
            <a:pPr algn="just"/>
            <a:r>
              <a:rPr lang="ar-IQ" dirty="0" smtClean="0"/>
              <a:t>5- ان العناية بالعنصر البشري من حيث اختياره وتأهيله وتدريبه يأتي ضمن اولويات التطوير الاداري المعاصر ، لذلك تتجه معظم البحوث الادارية نحو التركيز على الاداريين بمختلف مستوياتهم من المدرس والمدير في المدرسة الى صاحب القرار النهائي في الادارة المركزية وتحديد عدد من الصفات الشخصية والمؤهلات المهنية التي تتطلبها المراكز الادارية.</a:t>
            </a:r>
            <a:endParaRPr lang="en-US" dirty="0" smtClean="0"/>
          </a:p>
          <a:p>
            <a:pPr algn="just"/>
            <a:r>
              <a:rPr lang="ar-IQ" dirty="0" smtClean="0"/>
              <a:t>6- الادارة التربوية نظام من الادارة العامة ، وان الادارة العامة ترتكز على عنصر اقتصادي واجتماعي وسياسي ، ولابد لكل تطوير في الادارة التربوية ان يأخذ بالحسبان النظام الاداري العام والخاص للمجتمع بمختلف ابعاده.</a:t>
            </a:r>
            <a:endParaRPr lang="en-US" dirty="0" smtClean="0"/>
          </a:p>
        </p:txBody>
      </p:sp>
    </p:spTree>
  </p:cSld>
  <p:clrMapOvr>
    <a:masterClrMapping/>
  </p:clrMapOvr>
  <p:transition>
    <p:dissolv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285720" y="714356"/>
          <a:ext cx="8572560" cy="58579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2714612" y="357166"/>
            <a:ext cx="3078087" cy="461665"/>
          </a:xfrm>
          <a:prstGeom prst="rect">
            <a:avLst/>
          </a:prstGeom>
          <a:solidFill>
            <a:schemeClr val="bg1"/>
          </a:solidFill>
        </p:spPr>
        <p:txBody>
          <a:bodyPr wrap="none">
            <a:spAutoFit/>
          </a:bodyPr>
          <a:lstStyle/>
          <a:p>
            <a:r>
              <a:rPr lang="ar-IQ" sz="2400" b="1" dirty="0" smtClean="0">
                <a:solidFill>
                  <a:srgbClr val="FF0000"/>
                </a:solidFill>
              </a:rPr>
              <a:t>مهام ووظائف مدير المدرسة </a:t>
            </a:r>
            <a:endParaRPr lang="ar-IQ" sz="2400" b="1" dirty="0"/>
          </a:p>
        </p:txBody>
      </p:sp>
    </p:spTree>
  </p:cSld>
  <p:clrMapOvr>
    <a:masterClrMapping/>
  </p:clrMapOvr>
  <p:transition>
    <p:dissolv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a:solidFill>
            <a:schemeClr val="accent4">
              <a:lumMod val="20000"/>
              <a:lumOff val="80000"/>
            </a:schemeClr>
          </a:solidFill>
        </p:spPr>
        <p:txBody>
          <a:bodyPr>
            <a:normAutofit fontScale="90000"/>
          </a:bodyPr>
          <a:lstStyle/>
          <a:p>
            <a:pPr algn="r"/>
            <a:r>
              <a:rPr lang="ar-IQ" sz="3600" dirty="0" smtClean="0"/>
              <a:t>1</a:t>
            </a:r>
            <a:r>
              <a:rPr lang="ar-IQ" sz="3600" b="1" dirty="0" smtClean="0"/>
              <a:t>- اعداد الخطة السنوية للمدرسة :</a:t>
            </a:r>
            <a:endParaRPr lang="ar-IQ" sz="3600" dirty="0"/>
          </a:p>
        </p:txBody>
      </p:sp>
      <p:sp>
        <p:nvSpPr>
          <p:cNvPr id="3" name="Content Placeholder 2"/>
          <p:cNvSpPr>
            <a:spLocks noGrp="1"/>
          </p:cNvSpPr>
          <p:nvPr>
            <p:ph idx="1"/>
          </p:nvPr>
        </p:nvSpPr>
        <p:spPr>
          <a:solidFill>
            <a:schemeClr val="accent3">
              <a:lumMod val="20000"/>
              <a:lumOff val="80000"/>
            </a:schemeClr>
          </a:solidFill>
        </p:spPr>
        <p:txBody>
          <a:bodyPr/>
          <a:lstStyle/>
          <a:p>
            <a:r>
              <a:rPr lang="ar-IQ" dirty="0" smtClean="0"/>
              <a:t>يقوم مدير المدرسة عادة برسم واعداد الخطة السنوية وتحديد جزئياتها ضمن التشريعات التربوية المدرسية وتوزيع المسؤوليات والمهام على العاملين , ومتابعة تنفيذ الخطة وتذليل الصعوبات التي تعترض عملية التنفيذ , والتقويم الشامل لمعرفة امكانية اعضاء الهيئة التدريسية ومدى كفاءة العاملين , وتوفي ما تحتاجه المدرسة من امكانات مادية وبشرية وذلك وفقا للاحتياجات الواردة في الخطة السنوية .</a:t>
            </a:r>
            <a:endParaRPr lang="en-US" dirty="0" smtClean="0"/>
          </a:p>
          <a:p>
            <a:endParaRPr lang="ar-IQ" dirty="0"/>
          </a:p>
        </p:txBody>
      </p:sp>
    </p:spTree>
  </p:cSld>
  <p:clrMapOvr>
    <a:masterClrMapping/>
  </p:clrMapOvr>
  <p:transition>
    <p:dissolv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a:solidFill>
            <a:schemeClr val="accent4">
              <a:lumMod val="20000"/>
              <a:lumOff val="80000"/>
            </a:schemeClr>
          </a:solidFill>
        </p:spPr>
        <p:txBody>
          <a:bodyPr>
            <a:noAutofit/>
          </a:bodyPr>
          <a:lstStyle/>
          <a:p>
            <a:pPr algn="r"/>
            <a:r>
              <a:rPr lang="ar-IQ" sz="3600" b="1" dirty="0" smtClean="0"/>
              <a:t>2- تنظيم السجلات والملفات :</a:t>
            </a:r>
            <a:endParaRPr lang="ar-IQ" sz="3600" dirty="0"/>
          </a:p>
        </p:txBody>
      </p:sp>
      <p:sp>
        <p:nvSpPr>
          <p:cNvPr id="3" name="Content Placeholder 2"/>
          <p:cNvSpPr>
            <a:spLocks noGrp="1"/>
          </p:cNvSpPr>
          <p:nvPr>
            <p:ph idx="1"/>
          </p:nvPr>
        </p:nvSpPr>
        <p:spPr>
          <a:xfrm>
            <a:off x="457200" y="1643050"/>
            <a:ext cx="8229600" cy="4681550"/>
          </a:xfrm>
          <a:solidFill>
            <a:schemeClr val="accent3">
              <a:lumMod val="20000"/>
              <a:lumOff val="80000"/>
            </a:schemeClr>
          </a:solidFill>
        </p:spPr>
        <p:txBody>
          <a:bodyPr/>
          <a:lstStyle/>
          <a:p>
            <a:r>
              <a:rPr lang="ar-IQ" dirty="0" smtClean="0"/>
              <a:t>من الضروري لمدير المدرسة كقائد تربوي ان يحرص على حفظ المعلومات وتخزينها وتنظيمها والرجوع اليها عند الحاجة , لذا ينبغي للمدير القيام بعملية ترتيب وتنظيم تلك الملفات والسجلات ترتيبا يسهل الرجوع الى اي منها لاستخراج البيانات بيسر وسهولة دون اضاعة الوقت , والحرص على وضع نظام للتحديث . كما يتوجب عليه حفظ تلك الملفات في أماكن مناسبة وآمنة لضمان عدم تلفها أو تسرب المعلومات منها .</a:t>
            </a:r>
            <a:endParaRPr lang="en-US" dirty="0" smtClean="0"/>
          </a:p>
          <a:p>
            <a:endParaRPr lang="ar-IQ" dirty="0"/>
          </a:p>
        </p:txBody>
      </p:sp>
    </p:spTree>
  </p:cSld>
  <p:clrMapOvr>
    <a:masterClrMapping/>
  </p:clrMapOvr>
  <p:transition>
    <p:dissolv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a:solidFill>
            <a:schemeClr val="accent4">
              <a:lumMod val="20000"/>
              <a:lumOff val="80000"/>
            </a:schemeClr>
          </a:solidFill>
        </p:spPr>
        <p:txBody>
          <a:bodyPr>
            <a:normAutofit/>
          </a:bodyPr>
          <a:lstStyle/>
          <a:p>
            <a:pPr algn="r"/>
            <a:r>
              <a:rPr lang="ar-IQ" sz="3200" b="1" dirty="0" smtClean="0"/>
              <a:t>3- حفظ النظام والانظباط المدرسي :</a:t>
            </a:r>
            <a:endParaRPr lang="ar-IQ" sz="3200" dirty="0"/>
          </a:p>
        </p:txBody>
      </p:sp>
      <p:sp>
        <p:nvSpPr>
          <p:cNvPr id="3" name="Content Placeholder 2"/>
          <p:cNvSpPr>
            <a:spLocks noGrp="1"/>
          </p:cNvSpPr>
          <p:nvPr>
            <p:ph idx="1"/>
          </p:nvPr>
        </p:nvSpPr>
        <p:spPr>
          <a:solidFill>
            <a:schemeClr val="accent3">
              <a:lumMod val="20000"/>
              <a:lumOff val="80000"/>
            </a:schemeClr>
          </a:solidFill>
        </p:spPr>
        <p:txBody>
          <a:bodyPr/>
          <a:lstStyle/>
          <a:p>
            <a:r>
              <a:rPr lang="ar-IQ" dirty="0" smtClean="0"/>
              <a:t>لابد أن يكون هناك التزام واحترام لجميع أنظمة المدرسة , من جميع اعضاء المجتمع المدرسي من مدرسين واداريين وطلبة , والما مهم بالأنظمة والقوانين المدرسية لاحترامها وعدم الخروج منها , وكذلك دراسة ومتابعة المشكلات التربوية والسلوكية الصادرة عن بعض الطلبة والاسهام في علاجها , ولحفظ النظام المدرسي يسعى مدير المدرسة الى تهيئة البيئة المدرسية الجيدة التي تسهم في توفير المناخ الصحي والنفسي والتربوي للطلبة .</a:t>
            </a:r>
            <a:endParaRPr lang="en-US" dirty="0" smtClean="0"/>
          </a:p>
          <a:p>
            <a:endParaRPr lang="ar-IQ" dirty="0"/>
          </a:p>
        </p:txBody>
      </p:sp>
    </p:spTree>
  </p:cSld>
  <p:clrMapOvr>
    <a:masterClrMapping/>
  </p:clrMapOvr>
  <p:transition>
    <p:dissolv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a:solidFill>
            <a:schemeClr val="accent4">
              <a:lumMod val="20000"/>
              <a:lumOff val="80000"/>
            </a:schemeClr>
          </a:solidFill>
        </p:spPr>
        <p:txBody>
          <a:bodyPr>
            <a:normAutofit/>
          </a:bodyPr>
          <a:lstStyle/>
          <a:p>
            <a:pPr algn="r"/>
            <a:r>
              <a:rPr lang="ar-IQ" sz="3600" b="1" dirty="0" smtClean="0"/>
              <a:t>4- تشكيل اللجان وتحديد مهامها :</a:t>
            </a:r>
            <a:endParaRPr lang="ar-IQ" sz="3600" dirty="0"/>
          </a:p>
        </p:txBody>
      </p:sp>
      <p:sp>
        <p:nvSpPr>
          <p:cNvPr id="3" name="Content Placeholder 2"/>
          <p:cNvSpPr>
            <a:spLocks noGrp="1"/>
          </p:cNvSpPr>
          <p:nvPr>
            <p:ph idx="1"/>
          </p:nvPr>
        </p:nvSpPr>
        <p:spPr>
          <a:xfrm>
            <a:off x="457200" y="1785926"/>
            <a:ext cx="8229600" cy="4538674"/>
          </a:xfrm>
          <a:solidFill>
            <a:schemeClr val="accent3">
              <a:lumMod val="20000"/>
              <a:lumOff val="80000"/>
            </a:schemeClr>
          </a:solidFill>
        </p:spPr>
        <p:txBody>
          <a:bodyPr/>
          <a:lstStyle/>
          <a:p>
            <a:r>
              <a:rPr lang="ar-IQ" dirty="0" smtClean="0"/>
              <a:t>تقوم العملية التعليمية على نشاطات عديدة ومتنوعة , فبالاضافة الى منهجية التدريس هناك انشطة اخرى مساندة مثل الرحلات والحفلات والزيارات والنشاطات واعداد التقارير , واعداد الجدول الاسبوعي وتوزيع الدروس على المدرسين , كل وفق النصاب المخصص , وهذه الامور كلها تستدعي تشكيل لجان للقيام بتلك الاعمال , واذ يقوم مدير المدرسة بتشكيل تلك اللجان ومتابعة اعمالها وتقويمها .</a:t>
            </a:r>
            <a:endParaRPr lang="en-US" dirty="0" smtClean="0"/>
          </a:p>
          <a:p>
            <a:endParaRPr lang="ar-IQ" dirty="0"/>
          </a:p>
        </p:txBody>
      </p:sp>
    </p:spTree>
  </p:cSld>
  <p:clrMapOvr>
    <a:masterClrMapping/>
  </p:clrMapOvr>
  <p:transition>
    <p:dissolv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a:solidFill>
            <a:schemeClr val="accent4">
              <a:lumMod val="20000"/>
              <a:lumOff val="80000"/>
            </a:schemeClr>
          </a:solidFill>
        </p:spPr>
        <p:txBody>
          <a:bodyPr>
            <a:normAutofit/>
          </a:bodyPr>
          <a:lstStyle/>
          <a:p>
            <a:pPr algn="r"/>
            <a:r>
              <a:rPr lang="ar-IQ" sz="3600" b="1" dirty="0" smtClean="0"/>
              <a:t>5- تنظيم البرامج الاعلامية في المدرسة :</a:t>
            </a:r>
            <a:endParaRPr lang="en-US" sz="3600" dirty="0" smtClean="0"/>
          </a:p>
        </p:txBody>
      </p:sp>
      <p:sp>
        <p:nvSpPr>
          <p:cNvPr id="3" name="Content Placeholder 2"/>
          <p:cNvSpPr>
            <a:spLocks noGrp="1"/>
          </p:cNvSpPr>
          <p:nvPr>
            <p:ph idx="1"/>
          </p:nvPr>
        </p:nvSpPr>
        <p:spPr>
          <a:xfrm>
            <a:off x="457200" y="1714488"/>
            <a:ext cx="8229600" cy="4610112"/>
          </a:xfrm>
          <a:solidFill>
            <a:schemeClr val="accent3">
              <a:lumMod val="20000"/>
              <a:lumOff val="80000"/>
            </a:schemeClr>
          </a:solidFill>
        </p:spPr>
        <p:txBody>
          <a:bodyPr/>
          <a:lstStyle/>
          <a:p>
            <a:r>
              <a:rPr lang="ar-IQ" dirty="0" smtClean="0"/>
              <a:t>يسهم الاعلام المدرسي في توجيه وتوعية الطلبة واكتشاف قدراتهم وميولهم وذلك عن طريق الاذاعة المدرسية والصحف الجدارية واللقاءات المسرحية وهذا الجانب المهم بحاجة الى خطة محكمة ومدروسة وتنظيم واع بتسليم المهام للأشخاص الذين تتناسب قدراتهم مع هذا العلم </a:t>
            </a:r>
            <a:endParaRPr lang="en-US" dirty="0" smtClean="0"/>
          </a:p>
          <a:p>
            <a:endParaRPr lang="ar-IQ" dirty="0"/>
          </a:p>
        </p:txBody>
      </p:sp>
    </p:spTree>
  </p:cSld>
  <p:clrMapOvr>
    <a:masterClrMapping/>
  </p:clrMapOvr>
  <p:transition>
    <p:dissolv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a:solidFill>
            <a:schemeClr val="accent4">
              <a:lumMod val="20000"/>
              <a:lumOff val="80000"/>
            </a:schemeClr>
          </a:solidFill>
        </p:spPr>
        <p:txBody>
          <a:bodyPr>
            <a:normAutofit fontScale="90000"/>
          </a:bodyPr>
          <a:lstStyle/>
          <a:p>
            <a:pPr algn="r"/>
            <a:r>
              <a:rPr lang="ar-IQ" sz="3600" b="1" dirty="0" smtClean="0"/>
              <a:t>6- تشكيل وتنظيم لجان الامتحان :</a:t>
            </a:r>
            <a:endParaRPr lang="ar-IQ" sz="3600" dirty="0"/>
          </a:p>
        </p:txBody>
      </p:sp>
      <p:sp>
        <p:nvSpPr>
          <p:cNvPr id="3" name="Content Placeholder 2"/>
          <p:cNvSpPr>
            <a:spLocks noGrp="1"/>
          </p:cNvSpPr>
          <p:nvPr>
            <p:ph idx="1"/>
          </p:nvPr>
        </p:nvSpPr>
        <p:spPr>
          <a:xfrm>
            <a:off x="457200" y="1500174"/>
            <a:ext cx="8229600" cy="4824426"/>
          </a:xfrm>
          <a:solidFill>
            <a:schemeClr val="accent3">
              <a:lumMod val="20000"/>
              <a:lumOff val="80000"/>
            </a:schemeClr>
          </a:solidFill>
        </p:spPr>
        <p:txBody>
          <a:bodyPr/>
          <a:lstStyle/>
          <a:p>
            <a:r>
              <a:rPr lang="ar-IQ" dirty="0" smtClean="0"/>
              <a:t> </a:t>
            </a:r>
            <a:endParaRPr lang="en-US" dirty="0" smtClean="0"/>
          </a:p>
          <a:p>
            <a:r>
              <a:rPr lang="ar-IQ" dirty="0" smtClean="0"/>
              <a:t>يقوم مدير المدرسة بتشكيل وتنظيم لجان سير الامتحانات ورصد الدرجات ومتابعتها ودراسة التقارير النهائية التي تتقدم بها تلك اللجان واعتمادها .</a:t>
            </a:r>
            <a:endParaRPr lang="en-US" dirty="0" smtClean="0"/>
          </a:p>
          <a:p>
            <a:endParaRPr lang="ar-IQ" dirty="0"/>
          </a:p>
        </p:txBody>
      </p:sp>
    </p:spTree>
  </p:cSld>
  <p:clrMapOvr>
    <a:masterClrMapping/>
  </p:clrMapOvr>
  <p:transition>
    <p:dissolv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a:solidFill>
            <a:schemeClr val="accent4">
              <a:lumMod val="20000"/>
              <a:lumOff val="80000"/>
            </a:schemeClr>
          </a:solidFill>
        </p:spPr>
        <p:txBody>
          <a:bodyPr>
            <a:normAutofit fontScale="90000"/>
          </a:bodyPr>
          <a:lstStyle/>
          <a:p>
            <a:pPr algn="r"/>
            <a:r>
              <a:rPr lang="ar-IQ" sz="3600" b="1" dirty="0" smtClean="0"/>
              <a:t>7- الأعمال الروتينية اليومية :</a:t>
            </a:r>
            <a:endParaRPr lang="ar-IQ" sz="3600" dirty="0"/>
          </a:p>
        </p:txBody>
      </p:sp>
      <p:sp>
        <p:nvSpPr>
          <p:cNvPr id="3" name="Content Placeholder 2"/>
          <p:cNvSpPr>
            <a:spLocks noGrp="1"/>
          </p:cNvSpPr>
          <p:nvPr>
            <p:ph idx="1"/>
          </p:nvPr>
        </p:nvSpPr>
        <p:spPr>
          <a:xfrm>
            <a:off x="457200" y="1571612"/>
            <a:ext cx="8229600" cy="4752988"/>
          </a:xfrm>
          <a:solidFill>
            <a:schemeClr val="accent3">
              <a:lumMod val="20000"/>
              <a:lumOff val="80000"/>
            </a:schemeClr>
          </a:solidFill>
        </p:spPr>
        <p:txBody>
          <a:bodyPr/>
          <a:lstStyle/>
          <a:p>
            <a:r>
              <a:rPr lang="ar-IQ" dirty="0" smtClean="0"/>
              <a:t>هناك اعمال روتينية يومية يقوم بها المدير كلأمور المالية ومقابلة بعض اولياء الامور , او بعض المسؤولين , والرد على الاستفسارات وسماع شكاوى المرؤوسين ومساعدتهم في حلها , واعداد التقارير اللازمة عن سير العمل ورفعها للادارات العليا , والرد على الخطابات الرسمية , ورئاسة الاجتماعات واتخاذ القرارات , وتنظيم برامج التدريب ورعاية شؤون العاملين , والوقوف على سلامة ومواظبة العاملين والطلبة .</a:t>
            </a:r>
            <a:endParaRPr lang="en-US" dirty="0" smtClean="0"/>
          </a:p>
          <a:p>
            <a:endParaRPr lang="ar-IQ" dirty="0"/>
          </a:p>
        </p:txBody>
      </p:sp>
    </p:spTree>
  </p:cSld>
  <p:clrMapOvr>
    <a:masterClrMapping/>
  </p:clrMapOvr>
  <p:transition>
    <p:dissolv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714356"/>
            <a:ext cx="8229600" cy="642942"/>
          </a:xfrm>
          <a:solidFill>
            <a:schemeClr val="accent4">
              <a:lumMod val="20000"/>
              <a:lumOff val="80000"/>
            </a:schemeClr>
          </a:solidFill>
        </p:spPr>
        <p:txBody>
          <a:bodyPr>
            <a:normAutofit/>
          </a:bodyPr>
          <a:lstStyle/>
          <a:p>
            <a:pPr algn="r"/>
            <a:r>
              <a:rPr lang="ar-IQ" sz="3600" b="1" dirty="0" smtClean="0"/>
              <a:t>8- التخطيط المستقبلي : </a:t>
            </a:r>
            <a:endParaRPr lang="ar-IQ" sz="4800" dirty="0"/>
          </a:p>
        </p:txBody>
      </p:sp>
      <p:sp>
        <p:nvSpPr>
          <p:cNvPr id="3" name="Content Placeholder 2"/>
          <p:cNvSpPr>
            <a:spLocks noGrp="1"/>
          </p:cNvSpPr>
          <p:nvPr>
            <p:ph idx="1"/>
          </p:nvPr>
        </p:nvSpPr>
        <p:spPr>
          <a:xfrm>
            <a:off x="457200" y="1643050"/>
            <a:ext cx="8229600" cy="4681550"/>
          </a:xfrm>
          <a:solidFill>
            <a:schemeClr val="accent3">
              <a:lumMod val="20000"/>
              <a:lumOff val="80000"/>
            </a:schemeClr>
          </a:solidFill>
        </p:spPr>
        <p:txBody>
          <a:bodyPr/>
          <a:lstStyle/>
          <a:p>
            <a:r>
              <a:rPr lang="ar-IQ" dirty="0" smtClean="0"/>
              <a:t>لايتوقف على المدير كقائد تربوي ضمن ما جاء في الخطة السنوية فحسب , بل يمتد الى التخطيط للمستقبل وتحديث السجلات المدرسية , ووضع الخطط التوسعية للمبنى المدرسي , ووضع المقترحات لتطوير مناهج الدراسة والوسائل وطرائق التدريس , ووضع خطط تدريب العاملين واحتياجاتهم مستقبلا , وتجديد البحوث التربوية اللازمة لتشخيص المشكلات المدرسية واقتراح الحلول اللازمة لها , وتحديد احتياجات المدرسة ككل </a:t>
            </a:r>
            <a:endParaRPr lang="ar-IQ" dirty="0"/>
          </a:p>
        </p:txBody>
      </p:sp>
    </p:spTree>
  </p:cSld>
  <p:clrMapOvr>
    <a:masterClrMapping/>
  </p:clrMapOvr>
  <p:transition>
    <p:dissolv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normAutofit/>
          </a:bodyPr>
          <a:lstStyle/>
          <a:p>
            <a:pPr algn="r"/>
            <a:r>
              <a:rPr lang="ar-IQ" sz="4400" b="1" dirty="0" smtClean="0"/>
              <a:t>ثانيا : المهام المتعلقة بالمجال الفني :</a:t>
            </a:r>
            <a:endParaRPr lang="ar-IQ" sz="4400" dirty="0"/>
          </a:p>
        </p:txBody>
      </p:sp>
      <p:sp>
        <p:nvSpPr>
          <p:cNvPr id="3" name="Content Placeholder 2"/>
          <p:cNvSpPr>
            <a:spLocks noGrp="1"/>
          </p:cNvSpPr>
          <p:nvPr>
            <p:ph idx="1"/>
          </p:nvPr>
        </p:nvSpPr>
        <p:spPr>
          <a:solidFill>
            <a:schemeClr val="accent5">
              <a:lumMod val="20000"/>
              <a:lumOff val="80000"/>
            </a:schemeClr>
          </a:solidFill>
        </p:spPr>
        <p:txBody>
          <a:bodyPr/>
          <a:lstStyle/>
          <a:p>
            <a:endParaRPr lang="ar-IQ"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a:solidFill>
            <a:schemeClr val="bg2"/>
          </a:solidFill>
        </p:spPr>
        <p:txBody>
          <a:bodyPr/>
          <a:lstStyle/>
          <a:p>
            <a:pPr algn="r"/>
            <a:r>
              <a:rPr lang="ar-IQ" sz="3600" dirty="0" smtClean="0"/>
              <a:t>المركزية واللامركزية في الادارة التربوية:</a:t>
            </a:r>
            <a:endParaRPr lang="ar-IQ" sz="3600" dirty="0"/>
          </a:p>
        </p:txBody>
      </p:sp>
      <p:sp>
        <p:nvSpPr>
          <p:cNvPr id="3" name="Content Placeholder 2"/>
          <p:cNvSpPr>
            <a:spLocks noGrp="1"/>
          </p:cNvSpPr>
          <p:nvPr>
            <p:ph idx="1"/>
          </p:nvPr>
        </p:nvSpPr>
        <p:spPr>
          <a:solidFill>
            <a:schemeClr val="accent4">
              <a:lumMod val="20000"/>
              <a:lumOff val="80000"/>
            </a:schemeClr>
          </a:solidFill>
        </p:spPr>
        <p:txBody>
          <a:bodyPr/>
          <a:lstStyle/>
          <a:p>
            <a:r>
              <a:rPr lang="ar-IQ" dirty="0" smtClean="0"/>
              <a:t>نظام الادارة المركزية:</a:t>
            </a:r>
          </a:p>
          <a:p>
            <a:endParaRPr lang="ar-IQ" dirty="0" smtClean="0"/>
          </a:p>
          <a:p>
            <a:endParaRPr lang="ar-IQ" dirty="0" smtClean="0"/>
          </a:p>
          <a:p>
            <a:pPr>
              <a:buNone/>
            </a:pPr>
            <a:endParaRPr lang="ar-IQ" dirty="0" smtClean="0"/>
          </a:p>
          <a:p>
            <a:r>
              <a:rPr lang="ar-IQ" dirty="0" smtClean="0"/>
              <a:t>نظام الادارة اللامركزية:</a:t>
            </a:r>
            <a:endParaRPr lang="ar-IQ" dirty="0"/>
          </a:p>
        </p:txBody>
      </p:sp>
    </p:spTree>
  </p:cSld>
  <p:clrMapOvr>
    <a:masterClrMapping/>
  </p:clrMapOvr>
  <p:transition>
    <p:dissolv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a:solidFill>
            <a:schemeClr val="accent4">
              <a:lumMod val="20000"/>
              <a:lumOff val="80000"/>
            </a:schemeClr>
          </a:solidFill>
        </p:spPr>
        <p:txBody>
          <a:bodyPr>
            <a:normAutofit/>
          </a:bodyPr>
          <a:lstStyle/>
          <a:p>
            <a:pPr algn="r"/>
            <a:r>
              <a:rPr lang="ar-IQ" sz="3600" b="1" dirty="0" smtClean="0"/>
              <a:t>1- تنمية المدرسين مهنيا :</a:t>
            </a:r>
            <a:endParaRPr lang="en-US" sz="3600" dirty="0" smtClean="0"/>
          </a:p>
        </p:txBody>
      </p:sp>
      <p:sp>
        <p:nvSpPr>
          <p:cNvPr id="3" name="Content Placeholder 2"/>
          <p:cNvSpPr>
            <a:spLocks noGrp="1"/>
          </p:cNvSpPr>
          <p:nvPr>
            <p:ph idx="1"/>
          </p:nvPr>
        </p:nvSpPr>
        <p:spPr>
          <a:xfrm>
            <a:off x="457200" y="1428736"/>
            <a:ext cx="8229600" cy="4895864"/>
          </a:xfrm>
          <a:solidFill>
            <a:schemeClr val="accent3">
              <a:lumMod val="20000"/>
              <a:lumOff val="80000"/>
            </a:schemeClr>
          </a:solidFill>
        </p:spPr>
        <p:txBody>
          <a:bodyPr>
            <a:normAutofit/>
          </a:bodyPr>
          <a:lstStyle/>
          <a:p>
            <a:r>
              <a:rPr lang="ar-IQ" dirty="0" smtClean="0"/>
              <a:t>ان من اهم المهام الفنية التي ينبغي لمدير المدرسة ان يسعى لها , هي :</a:t>
            </a:r>
          </a:p>
          <a:p>
            <a:r>
              <a:rPr lang="ar-IQ" dirty="0" smtClean="0"/>
              <a:t>تحسين كفايات المدرسين التعليمية وتطويرهم مهنيا , </a:t>
            </a:r>
          </a:p>
          <a:p>
            <a:r>
              <a:rPr lang="ar-IQ" dirty="0" smtClean="0"/>
              <a:t>  يجب على مدير المدرسة ان يكون ملما بالمناهج الدراسية من حيث اهدافها اساليبها وانشطتها ,</a:t>
            </a:r>
          </a:p>
          <a:p>
            <a:r>
              <a:rPr lang="ar-IQ" dirty="0" smtClean="0"/>
              <a:t>الاطلاع على طرائق التدريس والوسائل التعليمية الحديثة للافادة منها من خلال الاجتماعات الفردية والجماعية ,</a:t>
            </a:r>
          </a:p>
          <a:p>
            <a:r>
              <a:rPr lang="ar-IQ" dirty="0" smtClean="0"/>
              <a:t> وأن يقدم المساعدة للمدرسين ذوي الحاجات الخاصة كالمدرس القديم والمدرس حديث التخرج ,</a:t>
            </a:r>
          </a:p>
          <a:p>
            <a:r>
              <a:rPr lang="ar-IQ" dirty="0" smtClean="0"/>
              <a:t>وعليه ان يكتشف خلال زياراته الاشرافية نواحي الابداع والابتكار لدى بعض المدرسين للاستفادة منهم ويمدهم بالمستحدثات التربوية التي تدعمهم مهنيا .</a:t>
            </a:r>
            <a:endParaRPr lang="en-US" dirty="0"/>
          </a:p>
        </p:txBody>
      </p:sp>
    </p:spTree>
  </p:cSld>
  <p:clrMapOvr>
    <a:masterClrMapping/>
  </p:clrMapOvr>
  <p:transition>
    <p:dissolv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a:solidFill>
            <a:schemeClr val="accent4">
              <a:lumMod val="20000"/>
              <a:lumOff val="80000"/>
            </a:schemeClr>
          </a:solidFill>
        </p:spPr>
        <p:txBody>
          <a:bodyPr>
            <a:normAutofit fontScale="90000"/>
          </a:bodyPr>
          <a:lstStyle/>
          <a:p>
            <a:pPr algn="r"/>
            <a:r>
              <a:rPr lang="ar-IQ" sz="3600" b="1" dirty="0" smtClean="0"/>
              <a:t>2- التعرف الى قدرة المدرس في ادارة الصف : </a:t>
            </a:r>
            <a:endParaRPr lang="ar-IQ" dirty="0"/>
          </a:p>
        </p:txBody>
      </p:sp>
      <p:sp>
        <p:nvSpPr>
          <p:cNvPr id="3" name="Content Placeholder 2"/>
          <p:cNvSpPr>
            <a:spLocks noGrp="1"/>
          </p:cNvSpPr>
          <p:nvPr>
            <p:ph idx="1"/>
          </p:nvPr>
        </p:nvSpPr>
        <p:spPr>
          <a:xfrm>
            <a:off x="457200" y="1500174"/>
            <a:ext cx="8229600" cy="4824426"/>
          </a:xfrm>
          <a:solidFill>
            <a:schemeClr val="accent3">
              <a:lumMod val="20000"/>
              <a:lumOff val="80000"/>
            </a:schemeClr>
          </a:solidFill>
        </p:spPr>
        <p:txBody>
          <a:bodyPr/>
          <a:lstStyle/>
          <a:p>
            <a:r>
              <a:rPr lang="ar-IQ" dirty="0" smtClean="0"/>
              <a:t>عند زيارة مدير المدرسة للمدرس فيث صفة سيلاحظ بلا شك قدرته على ادارة الصف ومدى توفيره البيئة الصفية المناسبة , وقدرته على تحقيق الانضباط , ومدى قدرته على التفاعل اللفظي مع طلابه وتوزيع المسؤوليات عليهم ومعاملتهم بشكل عادل , وقدرته على توزيع الادوار والتاكد من خلو الصف من المشكلات السلوكية والتربوية الصادرة من بعض الطلبة , من خلال ملاحظته لادارة الصف .</a:t>
            </a:r>
            <a:endParaRPr lang="en-US" dirty="0" smtClean="0"/>
          </a:p>
          <a:p>
            <a:endParaRPr lang="ar-IQ" dirty="0"/>
          </a:p>
        </p:txBody>
      </p:sp>
    </p:spTree>
  </p:cSld>
  <p:clrMapOvr>
    <a:masterClrMapping/>
  </p:clrMapOvr>
  <p:transition>
    <p:dissolv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a:solidFill>
            <a:schemeClr val="accent4">
              <a:lumMod val="20000"/>
              <a:lumOff val="80000"/>
            </a:schemeClr>
          </a:solidFill>
        </p:spPr>
        <p:txBody>
          <a:bodyPr>
            <a:normAutofit fontScale="90000"/>
          </a:bodyPr>
          <a:lstStyle/>
          <a:p>
            <a:pPr algn="r"/>
            <a:r>
              <a:rPr lang="ar-IQ" sz="4000" dirty="0" smtClean="0"/>
              <a:t>3- </a:t>
            </a:r>
            <a:r>
              <a:rPr lang="ar-IQ" sz="4000" b="1" dirty="0" smtClean="0"/>
              <a:t>- تطوير المناهج الدراسية : </a:t>
            </a:r>
            <a:endParaRPr lang="ar-IQ" dirty="0"/>
          </a:p>
        </p:txBody>
      </p:sp>
      <p:sp>
        <p:nvSpPr>
          <p:cNvPr id="3" name="Content Placeholder 2"/>
          <p:cNvSpPr>
            <a:spLocks noGrp="1"/>
          </p:cNvSpPr>
          <p:nvPr>
            <p:ph idx="1"/>
          </p:nvPr>
        </p:nvSpPr>
        <p:spPr>
          <a:xfrm>
            <a:off x="457200" y="1500174"/>
            <a:ext cx="8229600" cy="4824426"/>
          </a:xfrm>
          <a:solidFill>
            <a:schemeClr val="accent3">
              <a:lumMod val="20000"/>
              <a:lumOff val="80000"/>
            </a:schemeClr>
          </a:solidFill>
        </p:spPr>
        <p:txBody>
          <a:bodyPr/>
          <a:lstStyle/>
          <a:p>
            <a:r>
              <a:rPr lang="ar-IQ" dirty="0" smtClean="0"/>
              <a:t>يقوم مدير المدرسة  بدراسة واقع المنهج الدراسي بكل ما يحتويه من جزئيآت ومقارنته بواقع المستجدات والتطورات التربوية ، ومن ثم القيام بتشكيل لجان من المتخصصين لدراسة المنهج ومقارنته بالمستجدات التربوية ، وتحديد أهداف التطوير والمشكلات التي يعاني منها المنهج الحالي واوجه القصور فيه ، ومن ثم جمع آراء وتوصيات اللجان وتقديمها بتقرير مفصل الى الجهات المختصة ومتابعتها . </a:t>
            </a:r>
            <a:endParaRPr lang="en-US" dirty="0" smtClean="0"/>
          </a:p>
          <a:p>
            <a:endParaRPr lang="ar-IQ" dirty="0"/>
          </a:p>
        </p:txBody>
      </p:sp>
    </p:spTree>
  </p:cSld>
  <p:clrMapOvr>
    <a:masterClrMapping/>
  </p:clrMapOvr>
  <p:transition>
    <p:dissolv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a:solidFill>
            <a:schemeClr val="accent4">
              <a:lumMod val="20000"/>
              <a:lumOff val="80000"/>
            </a:schemeClr>
          </a:solidFill>
        </p:spPr>
        <p:txBody>
          <a:bodyPr>
            <a:normAutofit/>
          </a:bodyPr>
          <a:lstStyle/>
          <a:p>
            <a:pPr algn="r"/>
            <a:r>
              <a:rPr lang="ar-IQ" sz="3100" b="1" dirty="0" smtClean="0"/>
              <a:t>4- دراسة وتحليل خطط المواد الدراسية : </a:t>
            </a:r>
            <a:endParaRPr lang="ar-IQ" dirty="0"/>
          </a:p>
        </p:txBody>
      </p:sp>
      <p:sp>
        <p:nvSpPr>
          <p:cNvPr id="3" name="Content Placeholder 2"/>
          <p:cNvSpPr>
            <a:spLocks noGrp="1"/>
          </p:cNvSpPr>
          <p:nvPr>
            <p:ph idx="1"/>
          </p:nvPr>
        </p:nvSpPr>
        <p:spPr>
          <a:xfrm>
            <a:off x="457200" y="1428736"/>
            <a:ext cx="8229600" cy="4895864"/>
          </a:xfrm>
          <a:solidFill>
            <a:schemeClr val="accent3">
              <a:lumMod val="20000"/>
              <a:lumOff val="80000"/>
            </a:schemeClr>
          </a:solidFill>
        </p:spPr>
        <p:txBody>
          <a:bodyPr/>
          <a:lstStyle/>
          <a:p>
            <a:r>
              <a:rPr lang="ar-IQ" dirty="0" smtClean="0"/>
              <a:t>وذلك من خلال اطلاع مدير المدرسة على كراسات التحضير للدروس اليومية الخاصة بالمدرسين ،وذلك للتأكد من سلامة الاهداف الاجرائية والتنويع في طرائق التدريس والوسائل واستخدام الاساليب التفويمية المنوعة واختيار النشاطات الملائمة والمواظبة على عمل الخطة اليومية .</a:t>
            </a:r>
            <a:endParaRPr lang="en-US" dirty="0" smtClean="0"/>
          </a:p>
          <a:p>
            <a:endParaRPr lang="ar-IQ" dirty="0"/>
          </a:p>
        </p:txBody>
      </p:sp>
    </p:spTree>
  </p:cSld>
  <p:clrMapOvr>
    <a:masterClrMapping/>
  </p:clrMapOvr>
  <p:transition>
    <p:dissolv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a:solidFill>
            <a:schemeClr val="accent4">
              <a:lumMod val="20000"/>
              <a:lumOff val="80000"/>
            </a:schemeClr>
          </a:solidFill>
        </p:spPr>
        <p:txBody>
          <a:bodyPr>
            <a:normAutofit fontScale="90000"/>
          </a:bodyPr>
          <a:lstStyle/>
          <a:p>
            <a:pPr algn="r"/>
            <a:r>
              <a:rPr lang="ar-IQ" sz="3100" b="1" dirty="0" smtClean="0"/>
              <a:t>5- تطوير أساليب التقويم التي يتبعها المدرس مع طلبته من خلال عملية الاشراف </a:t>
            </a:r>
            <a:r>
              <a:rPr lang="ar-IQ" b="1" dirty="0" smtClean="0"/>
              <a:t>:</a:t>
            </a:r>
            <a:endParaRPr lang="ar-IQ" dirty="0"/>
          </a:p>
        </p:txBody>
      </p:sp>
      <p:sp>
        <p:nvSpPr>
          <p:cNvPr id="3" name="Content Placeholder 2"/>
          <p:cNvSpPr>
            <a:spLocks noGrp="1"/>
          </p:cNvSpPr>
          <p:nvPr>
            <p:ph idx="1"/>
          </p:nvPr>
        </p:nvSpPr>
        <p:spPr>
          <a:solidFill>
            <a:schemeClr val="accent3">
              <a:lumMod val="20000"/>
              <a:lumOff val="80000"/>
            </a:schemeClr>
          </a:solidFill>
        </p:spPr>
        <p:txBody>
          <a:bodyPr/>
          <a:lstStyle/>
          <a:p>
            <a:r>
              <a:rPr lang="ar-IQ" dirty="0" smtClean="0"/>
              <a:t>يقوم المدير بدراسة الاساليب التقويمية التي يقوم بها المدرسين وتحليلها ومقارنتها بالاساليب المستحدثة ، ومن ثم يمكنه تزويد المدرسين بنشرات تربوية تخدم الجانب التقويمي وتمدهم بالافكار والاساليب الحديثة والمتنوعة .</a:t>
            </a:r>
            <a:endParaRPr lang="en-US" dirty="0"/>
          </a:p>
        </p:txBody>
      </p:sp>
    </p:spTree>
  </p:cSld>
  <p:clrMapOvr>
    <a:masterClrMapping/>
  </p:clrMapOvr>
  <p:transition>
    <p:dissolv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a:solidFill>
            <a:schemeClr val="accent4">
              <a:lumMod val="20000"/>
              <a:lumOff val="80000"/>
            </a:schemeClr>
          </a:solidFill>
        </p:spPr>
        <p:txBody>
          <a:bodyPr>
            <a:normAutofit fontScale="90000"/>
          </a:bodyPr>
          <a:lstStyle/>
          <a:p>
            <a:pPr algn="r"/>
            <a:r>
              <a:rPr lang="ar-IQ" sz="4000" b="1" dirty="0" smtClean="0"/>
              <a:t>6-متابعة نمو الطلبة :</a:t>
            </a:r>
            <a:endParaRPr lang="ar-IQ" dirty="0"/>
          </a:p>
        </p:txBody>
      </p:sp>
      <p:sp>
        <p:nvSpPr>
          <p:cNvPr id="3" name="Content Placeholder 2"/>
          <p:cNvSpPr>
            <a:spLocks noGrp="1"/>
          </p:cNvSpPr>
          <p:nvPr>
            <p:ph idx="1"/>
          </p:nvPr>
        </p:nvSpPr>
        <p:spPr>
          <a:xfrm>
            <a:off x="457200" y="1714488"/>
            <a:ext cx="8229600" cy="4610112"/>
          </a:xfrm>
          <a:solidFill>
            <a:schemeClr val="accent3">
              <a:lumMod val="20000"/>
              <a:lumOff val="80000"/>
            </a:schemeClr>
          </a:solidFill>
        </p:spPr>
        <p:txBody>
          <a:bodyPr/>
          <a:lstStyle/>
          <a:p>
            <a:r>
              <a:rPr lang="ar-IQ" dirty="0" smtClean="0"/>
              <a:t>من خلال عملية الاشراف يقوم المدير بملاحظة الطلبة ونموهم المعرفي والنفسي والاجتماعي والعاطفي ،وإكتشاف الموهوبين منهم وتمييز بطيئي التعلم ، ومن ثم توفير الرعاية الكافية للمحتاجين منهم ،إضافة الى معرفة المشكلات التي تواجه الطلبة ومعرفة اسبابها والسعي الى علاجها .</a:t>
            </a:r>
            <a:endParaRPr lang="en-US" dirty="0" smtClean="0"/>
          </a:p>
          <a:p>
            <a:endParaRPr lang="ar-IQ" dirty="0"/>
          </a:p>
        </p:txBody>
      </p:sp>
    </p:spTree>
  </p:cSld>
  <p:clrMapOvr>
    <a:masterClrMapping/>
  </p:clrMapOvr>
  <p:transition>
    <p:dissolv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a:solidFill>
            <a:schemeClr val="accent4">
              <a:lumMod val="20000"/>
              <a:lumOff val="80000"/>
            </a:schemeClr>
          </a:solidFill>
        </p:spPr>
        <p:txBody>
          <a:bodyPr>
            <a:normAutofit/>
          </a:bodyPr>
          <a:lstStyle/>
          <a:p>
            <a:pPr algn="r"/>
            <a:r>
              <a:rPr lang="ar-IQ" sz="3200" b="1" dirty="0" smtClean="0"/>
              <a:t>7- تنمية الاتجاهات الايجابية للمدرسين:</a:t>
            </a:r>
            <a:endParaRPr lang="en-US" sz="3200" dirty="0" smtClean="0"/>
          </a:p>
        </p:txBody>
      </p:sp>
      <p:sp>
        <p:nvSpPr>
          <p:cNvPr id="3" name="Content Placeholder 2"/>
          <p:cNvSpPr>
            <a:spLocks noGrp="1"/>
          </p:cNvSpPr>
          <p:nvPr>
            <p:ph idx="1"/>
          </p:nvPr>
        </p:nvSpPr>
        <p:spPr>
          <a:solidFill>
            <a:schemeClr val="accent3">
              <a:lumMod val="20000"/>
              <a:lumOff val="80000"/>
            </a:schemeClr>
          </a:solidFill>
        </p:spPr>
        <p:txBody>
          <a:bodyPr/>
          <a:lstStyle/>
          <a:p>
            <a:r>
              <a:rPr lang="ar-IQ" dirty="0" smtClean="0"/>
              <a:t>على المدير ان يعمل على رفع الروح المعنوية للمدرسين ويقدم لهم الحوافز ويقوي من علاقتهم الانسانية مع بعضهم بعضاً ، والعمل على تنمية قراتهم واتجاهاتهم واستغلالها لصالح العملية التربوية .</a:t>
            </a:r>
            <a:endParaRPr lang="en-US" dirty="0" smtClean="0"/>
          </a:p>
          <a:p>
            <a:endParaRPr lang="ar-IQ" dirty="0"/>
          </a:p>
        </p:txBody>
      </p:sp>
    </p:spTree>
  </p:cSld>
  <p:clrMapOvr>
    <a:masterClrMapping/>
  </p:clrMapOvr>
  <p:transition>
    <p:dissolv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a:solidFill>
            <a:schemeClr val="accent4">
              <a:lumMod val="20000"/>
              <a:lumOff val="80000"/>
            </a:schemeClr>
          </a:solidFill>
        </p:spPr>
        <p:txBody>
          <a:bodyPr>
            <a:normAutofit/>
          </a:bodyPr>
          <a:lstStyle/>
          <a:p>
            <a:pPr algn="r"/>
            <a:r>
              <a:rPr lang="ar-IQ" sz="3200" b="1" dirty="0" smtClean="0"/>
              <a:t>8- تقويم أعمال المدرسين والعاملين في المدرسة :</a:t>
            </a:r>
            <a:endParaRPr lang="ar-IQ" sz="3200" dirty="0"/>
          </a:p>
        </p:txBody>
      </p:sp>
      <p:sp>
        <p:nvSpPr>
          <p:cNvPr id="3" name="Content Placeholder 2"/>
          <p:cNvSpPr>
            <a:spLocks noGrp="1"/>
          </p:cNvSpPr>
          <p:nvPr>
            <p:ph idx="1"/>
          </p:nvPr>
        </p:nvSpPr>
        <p:spPr>
          <a:solidFill>
            <a:schemeClr val="accent3">
              <a:lumMod val="20000"/>
              <a:lumOff val="80000"/>
            </a:schemeClr>
          </a:solidFill>
        </p:spPr>
        <p:txBody>
          <a:bodyPr/>
          <a:lstStyle/>
          <a:p>
            <a:r>
              <a:rPr lang="ar-IQ" dirty="0" smtClean="0"/>
              <a:t>من مهام مدير المدرسة القيام بوضع جدول خاص ببرنامج التقويم لغرض تقويم أداء المدرسين والعاملين ومتابعتهم .</a:t>
            </a:r>
            <a:endParaRPr lang="en-US" dirty="0"/>
          </a:p>
        </p:txBody>
      </p:sp>
    </p:spTree>
  </p:cSld>
  <p:clrMapOvr>
    <a:masterClrMapping/>
  </p:clrMapOvr>
  <p:transition>
    <p:dissolv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67524"/>
          </a:xfrm>
          <a:solidFill>
            <a:schemeClr val="accent4">
              <a:lumMod val="20000"/>
              <a:lumOff val="80000"/>
            </a:schemeClr>
          </a:solidFill>
        </p:spPr>
        <p:txBody>
          <a:bodyPr>
            <a:normAutofit fontScale="90000"/>
          </a:bodyPr>
          <a:lstStyle/>
          <a:p>
            <a:pPr algn="ctr"/>
            <a:r>
              <a:rPr lang="ar-IQ" sz="2800" b="1" dirty="0" smtClean="0"/>
              <a:t/>
            </a:r>
            <a:br>
              <a:rPr lang="ar-IQ" sz="2800" b="1" dirty="0" smtClean="0"/>
            </a:br>
            <a:r>
              <a:rPr lang="ar-IQ" sz="2800" b="1" dirty="0" smtClean="0"/>
              <a:t/>
            </a:r>
            <a:br>
              <a:rPr lang="ar-IQ" sz="2800" b="1" dirty="0" smtClean="0"/>
            </a:br>
            <a:r>
              <a:rPr lang="ar-IQ" sz="2800" b="1" dirty="0" smtClean="0"/>
              <a:t/>
            </a:r>
            <a:br>
              <a:rPr lang="ar-IQ" sz="2800" b="1" dirty="0" smtClean="0"/>
            </a:br>
            <a:r>
              <a:rPr lang="ar-IQ" sz="2800" b="1" dirty="0" smtClean="0"/>
              <a:t/>
            </a:r>
            <a:br>
              <a:rPr lang="ar-IQ" sz="2800" b="1" dirty="0" smtClean="0"/>
            </a:br>
            <a:r>
              <a:rPr lang="ar-IQ" sz="2800" b="1" dirty="0" smtClean="0"/>
              <a:t/>
            </a:r>
            <a:br>
              <a:rPr lang="ar-IQ" sz="2800" b="1" dirty="0" smtClean="0"/>
            </a:br>
            <a:r>
              <a:rPr lang="ar-IQ" sz="2800" b="1" dirty="0" smtClean="0"/>
              <a:t/>
            </a:r>
            <a:br>
              <a:rPr lang="ar-IQ" sz="2800" b="1" dirty="0" smtClean="0"/>
            </a:br>
            <a:r>
              <a:rPr lang="ar-IQ" sz="2800" b="1" dirty="0" smtClean="0"/>
              <a:t/>
            </a:r>
            <a:br>
              <a:rPr lang="ar-IQ" sz="2800" b="1" dirty="0" smtClean="0"/>
            </a:br>
            <a:r>
              <a:rPr lang="ar-IQ" sz="3600" b="1" dirty="0" smtClean="0"/>
              <a:t>المهارات الواجب توافرها في مدبر المدرسة :</a:t>
            </a:r>
            <a:endParaRPr lang="ar-IQ" sz="3100" dirty="0"/>
          </a:p>
        </p:txBody>
      </p:sp>
      <p:sp>
        <p:nvSpPr>
          <p:cNvPr id="3" name="Content Placeholder 2"/>
          <p:cNvSpPr>
            <a:spLocks noGrp="1"/>
          </p:cNvSpPr>
          <p:nvPr>
            <p:ph idx="1"/>
          </p:nvPr>
        </p:nvSpPr>
        <p:spPr>
          <a:solidFill>
            <a:schemeClr val="accent3">
              <a:lumMod val="20000"/>
              <a:lumOff val="80000"/>
            </a:schemeClr>
          </a:solidFill>
        </p:spPr>
        <p:txBody>
          <a:bodyPr/>
          <a:lstStyle/>
          <a:p>
            <a:r>
              <a:rPr lang="ar-IQ" dirty="0" smtClean="0"/>
              <a:t>يعد مدير المدرسة قمة الهرم الوضيفي ،وله الاثر البالغ في نجاحها ، لذا فهناك مجموعة من المهارات التي يجب أن يجيدها مدير المدرسة حتى تحقق المدرسة أهدافها بكفاءة .</a:t>
            </a:r>
            <a:endParaRPr lang="en-US" dirty="0" smtClean="0"/>
          </a:p>
          <a:p>
            <a:endParaRPr lang="ar-IQ" dirty="0"/>
          </a:p>
        </p:txBody>
      </p:sp>
    </p:spTree>
  </p:cSld>
  <p:clrMapOvr>
    <a:masterClrMapping/>
  </p:clrMapOvr>
  <p:transition>
    <p:dissolv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normAutofit/>
          </a:bodyPr>
          <a:lstStyle/>
          <a:p>
            <a:pPr algn="r"/>
            <a:r>
              <a:rPr lang="ar-IQ" sz="3200" b="1" dirty="0" smtClean="0"/>
              <a:t>1- المهارة الفنية : </a:t>
            </a:r>
            <a:endParaRPr lang="ar-IQ" sz="3200" dirty="0"/>
          </a:p>
        </p:txBody>
      </p:sp>
      <p:sp>
        <p:nvSpPr>
          <p:cNvPr id="3" name="Content Placeholder 2"/>
          <p:cNvSpPr>
            <a:spLocks noGrp="1"/>
          </p:cNvSpPr>
          <p:nvPr>
            <p:ph idx="1"/>
          </p:nvPr>
        </p:nvSpPr>
        <p:spPr>
          <a:solidFill>
            <a:schemeClr val="accent3">
              <a:lumMod val="20000"/>
              <a:lumOff val="80000"/>
            </a:schemeClr>
          </a:solidFill>
        </p:spPr>
        <p:txBody>
          <a:bodyPr/>
          <a:lstStyle/>
          <a:p>
            <a:r>
              <a:rPr lang="ar-IQ" dirty="0" smtClean="0"/>
              <a:t>وتتمثل في فهم نظم ولوائح التعليم وقوانينه وادراك المدير لحقوقه واختصاصاته ومسؤولياته حتى لا يصدر قراراً ليس من حقه ، وحتى لا يتوانى عن إصدار قرار يقع في نطاق اختصاصه ومسؤلياته وهذه المهاره تكتسب بالخبرة الطويلة في ممارسة المهنة التربوية ومن خلال برنامج التدريب المهني اثناء العمل ومختلف اشكال وانواع التدريب المهني المتخصص.</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96086"/>
          </a:xfrm>
          <a:solidFill>
            <a:schemeClr val="bg2"/>
          </a:solidFill>
        </p:spPr>
        <p:txBody>
          <a:bodyPr>
            <a:normAutofit/>
          </a:bodyPr>
          <a:lstStyle/>
          <a:p>
            <a:pPr algn="r"/>
            <a:r>
              <a:rPr lang="ar-IQ" sz="4000" b="1" dirty="0" smtClean="0"/>
              <a:t>اولا:- الادارة التربوية المركزية: </a:t>
            </a:r>
            <a:endParaRPr lang="ar-IQ" sz="4000" dirty="0"/>
          </a:p>
        </p:txBody>
      </p:sp>
      <p:sp>
        <p:nvSpPr>
          <p:cNvPr id="3" name="Content Placeholder 2"/>
          <p:cNvSpPr>
            <a:spLocks noGrp="1"/>
          </p:cNvSpPr>
          <p:nvPr>
            <p:ph idx="1"/>
          </p:nvPr>
        </p:nvSpPr>
        <p:spPr>
          <a:solidFill>
            <a:schemeClr val="accent4">
              <a:lumMod val="20000"/>
              <a:lumOff val="80000"/>
            </a:schemeClr>
          </a:solidFill>
        </p:spPr>
        <p:txBody>
          <a:bodyPr/>
          <a:lstStyle/>
          <a:p>
            <a:pPr algn="just"/>
            <a:r>
              <a:rPr lang="ar-IQ" dirty="0" smtClean="0"/>
              <a:t>هو النمط الذي تتسلسل في ظله الادارات التربوية تسلسلا هرميا تنقسم فيه الى مستويات ادارية متعددة ، ويتلقى كل مسؤول فيها من المستوى الاعلى ما يجب ان يسير عليه في السياسة التربوية، حتى تصل الوحدة التربوية الصغيرة اي الادارة المدرسية في التزام مطلق بكل ما يصدر من تعليمات وما يرسم من تنظيمات.</a:t>
            </a:r>
            <a:endParaRPr lang="en-US" dirty="0"/>
          </a:p>
        </p:txBody>
      </p:sp>
    </p:spTree>
  </p:cSld>
  <p:clrMapOvr>
    <a:masterClrMapping/>
  </p:clrMapOvr>
  <p:transition>
    <p:dissolve/>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a:solidFill>
            <a:schemeClr val="accent4">
              <a:lumMod val="20000"/>
              <a:lumOff val="80000"/>
            </a:schemeClr>
          </a:solidFill>
        </p:spPr>
        <p:txBody>
          <a:bodyPr>
            <a:normAutofit/>
          </a:bodyPr>
          <a:lstStyle/>
          <a:p>
            <a:pPr algn="r"/>
            <a:r>
              <a:rPr lang="ar-IQ" sz="3200" b="1" dirty="0" smtClean="0"/>
              <a:t>2- المهارة الادراكية :</a:t>
            </a:r>
            <a:r>
              <a:rPr lang="ar-IQ" sz="3200" dirty="0" smtClean="0"/>
              <a:t> </a:t>
            </a:r>
            <a:endParaRPr lang="en-US" sz="3200" dirty="0" smtClean="0"/>
          </a:p>
        </p:txBody>
      </p:sp>
      <p:sp>
        <p:nvSpPr>
          <p:cNvPr id="3" name="Content Placeholder 2"/>
          <p:cNvSpPr>
            <a:spLocks noGrp="1"/>
          </p:cNvSpPr>
          <p:nvPr>
            <p:ph idx="1"/>
          </p:nvPr>
        </p:nvSpPr>
        <p:spPr>
          <a:solidFill>
            <a:schemeClr val="accent3">
              <a:lumMod val="20000"/>
              <a:lumOff val="80000"/>
            </a:schemeClr>
          </a:solidFill>
        </p:spPr>
        <p:txBody>
          <a:bodyPr/>
          <a:lstStyle/>
          <a:p>
            <a:r>
              <a:rPr lang="ar-IQ" dirty="0" smtClean="0"/>
              <a:t>وتتمثل في اتساع منظور الرؤية عند المدير وقدرته على النظرة الشمولية للقضايا والموضوعات والمشكلات التي تعرض عليه ، من حيث اتصالها بالمنهج والانشطة التربوية واهداف المدرسة وصالح اعضاء اسرة المدرسة واتفاقها مع السياسة التعليمية والاهداف العليا للمجتمع . وهذه القدرة على الفهم للامور التربوية والقضايا الدرسية تعتمد على عاملين اساسيين هما الخبرة السابقة والذكاء ، فالمدير الناجح هو القادر على اتخاذ القرار الرشيد في الوقت المناسب وبالسرعة اللازمة وبالكفاءة الواجبة مع اخذ جميع المتغيرات في الاعتبار .</a:t>
            </a:r>
            <a:endParaRPr lang="en-US" dirty="0" smtClean="0"/>
          </a:p>
          <a:p>
            <a:endParaRPr lang="ar-IQ" dirty="0"/>
          </a:p>
        </p:txBody>
      </p:sp>
    </p:spTree>
  </p:cSld>
  <p:clrMapOvr>
    <a:masterClrMapping/>
  </p:clrMapOvr>
  <p:transition>
    <p:dissolv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a:solidFill>
            <a:schemeClr val="accent4">
              <a:lumMod val="20000"/>
              <a:lumOff val="80000"/>
            </a:schemeClr>
          </a:solidFill>
        </p:spPr>
        <p:txBody>
          <a:bodyPr>
            <a:normAutofit/>
          </a:bodyPr>
          <a:lstStyle/>
          <a:p>
            <a:pPr algn="r"/>
            <a:r>
              <a:rPr lang="ar-IQ" sz="2800" b="1" dirty="0" smtClean="0"/>
              <a:t>3- المهارة الاجتماعية :</a:t>
            </a:r>
            <a:endParaRPr lang="en-US" sz="2800" dirty="0" smtClean="0"/>
          </a:p>
        </p:txBody>
      </p:sp>
      <p:sp>
        <p:nvSpPr>
          <p:cNvPr id="3" name="Content Placeholder 2"/>
          <p:cNvSpPr>
            <a:spLocks noGrp="1"/>
          </p:cNvSpPr>
          <p:nvPr>
            <p:ph idx="1"/>
          </p:nvPr>
        </p:nvSpPr>
        <p:spPr>
          <a:solidFill>
            <a:schemeClr val="accent3">
              <a:lumMod val="20000"/>
              <a:lumOff val="80000"/>
            </a:schemeClr>
          </a:solidFill>
        </p:spPr>
        <p:txBody>
          <a:bodyPr/>
          <a:lstStyle/>
          <a:p>
            <a:r>
              <a:rPr lang="ar-IQ" dirty="0" smtClean="0"/>
              <a:t>وهي التي تتصل بالفهم الصادق للذات وللآخرين ولمطالبهم وحاجاتهم النفسية والاجتماعية والقدرة على التعامل مع الآخرين بشكل يحبب العاملين في عملهم  وفي المدرسة وفي الادارة ويتيح لهم فرصة التعبير الحر عن آرائهم  ومشكلاتهم وإشراكهم في عملية إتخاذ القرار .</a:t>
            </a:r>
            <a:endParaRPr lang="en-US" dirty="0" smtClean="0"/>
          </a:p>
          <a:p>
            <a:endParaRPr lang="ar-IQ" dirty="0"/>
          </a:p>
        </p:txBody>
      </p:sp>
    </p:spTree>
  </p:cSld>
  <p:clrMapOvr>
    <a:masterClrMapping/>
  </p:clrMapOvr>
  <p:transition>
    <p:dissolv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81772"/>
          </a:xfrm>
          <a:solidFill>
            <a:schemeClr val="accent4">
              <a:lumMod val="20000"/>
              <a:lumOff val="80000"/>
            </a:schemeClr>
          </a:solidFill>
        </p:spPr>
        <p:txBody>
          <a:bodyPr>
            <a:normAutofit fontScale="90000"/>
          </a:bodyPr>
          <a:lstStyle/>
          <a:p>
            <a:pPr algn="ctr"/>
            <a:r>
              <a:rPr lang="ar-IQ" sz="3600" b="1" dirty="0" smtClean="0"/>
              <a:t>مواصفات مدير المدرسة</a:t>
            </a:r>
            <a:endParaRPr lang="ar-IQ" sz="3600" dirty="0"/>
          </a:p>
        </p:txBody>
      </p:sp>
      <p:sp>
        <p:nvSpPr>
          <p:cNvPr id="3" name="Content Placeholder 2"/>
          <p:cNvSpPr>
            <a:spLocks noGrp="1"/>
          </p:cNvSpPr>
          <p:nvPr>
            <p:ph idx="1"/>
          </p:nvPr>
        </p:nvSpPr>
        <p:spPr>
          <a:solidFill>
            <a:schemeClr val="accent3">
              <a:lumMod val="20000"/>
              <a:lumOff val="80000"/>
            </a:schemeClr>
          </a:solidFill>
        </p:spPr>
        <p:txBody>
          <a:bodyPr/>
          <a:lstStyle/>
          <a:p>
            <a:r>
              <a:rPr lang="ar-IQ" dirty="0" smtClean="0"/>
              <a:t>إن طبيعة عمل مدير المدرسة تفرض عليه أن يقوم بدور القيادة في مدرسته  فالرؤساء في المراكز القيادية العليا والمعلمون كذلك العاملون والتلاميذ والآباء بل المجتمع الكبير كلهم ينظرون الى مدير المدرسة  على انه القائد ، ومن الطبيعي أن يتوقع منه القيام بهذا الدور القيادي تمثيلا صحيحا نابعا عن وعيه لجوانب عمله واساليبه وتطويره وتنفيذه  وقدرته على التعامل التربوي السليم مع العاملين . </a:t>
            </a:r>
            <a:endParaRPr lang="en-US" dirty="0" smtClean="0"/>
          </a:p>
          <a:p>
            <a:endParaRPr lang="ar-IQ" dirty="0"/>
          </a:p>
        </p:txBody>
      </p:sp>
    </p:spTree>
  </p:cSld>
  <p:clrMapOvr>
    <a:masterClrMapping/>
  </p:clrMapOvr>
  <p:transition>
    <p:dissolve/>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a:solidFill>
            <a:schemeClr val="accent4">
              <a:lumMod val="20000"/>
              <a:lumOff val="80000"/>
            </a:schemeClr>
          </a:solidFill>
        </p:spPr>
        <p:txBody>
          <a:bodyPr>
            <a:normAutofit/>
          </a:bodyPr>
          <a:lstStyle/>
          <a:p>
            <a:pPr algn="ctr"/>
            <a:r>
              <a:rPr lang="ar-IQ" sz="3200" b="1" dirty="0" smtClean="0"/>
              <a:t>وفيما يلي أهم الصفات التي يجب أن يتحلى بها مدير المدرسة الناجح :</a:t>
            </a:r>
            <a:endParaRPr lang="en-US" sz="3200" dirty="0" smtClean="0"/>
          </a:p>
        </p:txBody>
      </p:sp>
      <p:sp>
        <p:nvSpPr>
          <p:cNvPr id="3" name="Content Placeholder 2"/>
          <p:cNvSpPr>
            <a:spLocks noGrp="1"/>
          </p:cNvSpPr>
          <p:nvPr>
            <p:ph idx="1"/>
          </p:nvPr>
        </p:nvSpPr>
        <p:spPr>
          <a:xfrm>
            <a:off x="214282" y="1428736"/>
            <a:ext cx="8715436" cy="5214974"/>
          </a:xfrm>
          <a:solidFill>
            <a:schemeClr val="accent3">
              <a:lumMod val="20000"/>
              <a:lumOff val="80000"/>
            </a:schemeClr>
          </a:solidFill>
        </p:spPr>
        <p:txBody>
          <a:bodyPr>
            <a:normAutofit/>
          </a:bodyPr>
          <a:lstStyle/>
          <a:p>
            <a:r>
              <a:rPr lang="ar-IQ" dirty="0" smtClean="0"/>
              <a:t>1- </a:t>
            </a:r>
            <a:r>
              <a:rPr lang="ar-IQ" dirty="0" smtClean="0">
                <a:solidFill>
                  <a:srgbClr val="FF0000"/>
                </a:solidFill>
              </a:rPr>
              <a:t>القدوة الحسنة </a:t>
            </a:r>
            <a:r>
              <a:rPr lang="ar-IQ" dirty="0" smtClean="0"/>
              <a:t>في المظهر والتصرف والنضوج والتكامل .</a:t>
            </a:r>
            <a:endParaRPr lang="en-US" dirty="0" smtClean="0"/>
          </a:p>
          <a:p>
            <a:r>
              <a:rPr lang="ar-IQ" dirty="0" smtClean="0"/>
              <a:t>2- أن يكون </a:t>
            </a:r>
            <a:r>
              <a:rPr lang="ar-IQ" dirty="0" smtClean="0">
                <a:solidFill>
                  <a:srgbClr val="FF0000"/>
                </a:solidFill>
              </a:rPr>
              <a:t>انسانياً </a:t>
            </a:r>
            <a:r>
              <a:rPr lang="ar-IQ" dirty="0" smtClean="0"/>
              <a:t>وان </a:t>
            </a:r>
            <a:r>
              <a:rPr lang="ar-IQ" dirty="0" smtClean="0">
                <a:solidFill>
                  <a:srgbClr val="FF0000"/>
                </a:solidFill>
              </a:rPr>
              <a:t>يحترم مواعيد المدرسة </a:t>
            </a:r>
            <a:r>
              <a:rPr lang="ar-IQ" dirty="0" smtClean="0"/>
              <a:t>ويشعر بالمسؤولية وان يكون </a:t>
            </a:r>
            <a:r>
              <a:rPr lang="ar-IQ" dirty="0" smtClean="0">
                <a:solidFill>
                  <a:srgbClr val="FF0000"/>
                </a:solidFill>
              </a:rPr>
              <a:t>مخلصا </a:t>
            </a:r>
            <a:r>
              <a:rPr lang="ar-IQ" dirty="0" smtClean="0"/>
              <a:t>في أداء عمله وان يكون </a:t>
            </a:r>
            <a:r>
              <a:rPr lang="ar-IQ" dirty="0" smtClean="0">
                <a:solidFill>
                  <a:srgbClr val="FF0000"/>
                </a:solidFill>
              </a:rPr>
              <a:t>عادلا </a:t>
            </a:r>
            <a:r>
              <a:rPr lang="ar-IQ" dirty="0" smtClean="0"/>
              <a:t>في إدارته لمدرسته .</a:t>
            </a:r>
            <a:endParaRPr lang="en-US" dirty="0" smtClean="0"/>
          </a:p>
          <a:p>
            <a:r>
              <a:rPr lang="ar-IQ" dirty="0" smtClean="0"/>
              <a:t>3- أن يجمع بين </a:t>
            </a:r>
            <a:r>
              <a:rPr lang="ar-IQ" dirty="0" smtClean="0">
                <a:solidFill>
                  <a:srgbClr val="FF0000"/>
                </a:solidFill>
              </a:rPr>
              <a:t>الحزم والعطف والمحبة  </a:t>
            </a:r>
            <a:r>
              <a:rPr lang="ar-IQ" dirty="0" smtClean="0"/>
              <a:t>وان يكون حسن الاخلاق وان يتصف بالحذر واليقظة ، وان يكون ديموقراطياً  في التفكير والتصرف .</a:t>
            </a:r>
            <a:endParaRPr lang="en-US" dirty="0" smtClean="0"/>
          </a:p>
          <a:p>
            <a:r>
              <a:rPr lang="ar-IQ" dirty="0" smtClean="0"/>
              <a:t>4- أن </a:t>
            </a:r>
            <a:r>
              <a:rPr lang="ar-IQ" dirty="0" smtClean="0">
                <a:solidFill>
                  <a:srgbClr val="FF0000"/>
                </a:solidFill>
              </a:rPr>
              <a:t>يهتم بجوهر الامور </a:t>
            </a:r>
            <a:r>
              <a:rPr lang="ar-IQ" dirty="0" smtClean="0"/>
              <a:t>ولا يستغرق في الامور الروتينية وان يكون </a:t>
            </a:r>
            <a:r>
              <a:rPr lang="ar-IQ" dirty="0" smtClean="0">
                <a:solidFill>
                  <a:srgbClr val="FF0000"/>
                </a:solidFill>
              </a:rPr>
              <a:t>سريع البت </a:t>
            </a:r>
            <a:r>
              <a:rPr lang="ar-IQ" dirty="0" smtClean="0"/>
              <a:t>في الامور وخاصة في المواقف الحرجة دون تردد او إبطاء وان يكون قادرا على التعبير عن نفسه ، بكل دقه ووضوح ، بالكتابة والحديث .</a:t>
            </a:r>
            <a:endParaRPr lang="en-US" dirty="0" smtClean="0"/>
          </a:p>
          <a:p>
            <a:r>
              <a:rPr lang="ar-IQ" dirty="0" smtClean="0"/>
              <a:t>5- أن يكون </a:t>
            </a:r>
            <a:r>
              <a:rPr lang="ar-IQ" dirty="0" smtClean="0">
                <a:solidFill>
                  <a:srgbClr val="FF0000"/>
                </a:solidFill>
              </a:rPr>
              <a:t>قوي الشخصية وله القدرة على التأثير في الآخرين </a:t>
            </a:r>
            <a:r>
              <a:rPr lang="ar-IQ" dirty="0" smtClean="0"/>
              <a:t>لان ذلك يؤدي الى النجاح في العمل ، وان يتصف </a:t>
            </a:r>
            <a:r>
              <a:rPr lang="ar-IQ" dirty="0" smtClean="0">
                <a:solidFill>
                  <a:srgbClr val="FF0000"/>
                </a:solidFill>
              </a:rPr>
              <a:t>بالمروته</a:t>
            </a:r>
            <a:r>
              <a:rPr lang="ar-IQ" dirty="0" smtClean="0"/>
              <a:t> وعدم الجمود في مواجهة المشكلات والامور، وان يتصف بالوعي الكامل لجوانب وابعاد العمل .</a:t>
            </a:r>
            <a:endParaRPr lang="en-US" dirty="0" smtClean="0"/>
          </a:p>
          <a:p>
            <a:pPr>
              <a:buNone/>
            </a:pPr>
            <a:endParaRPr lang="ar-IQ" dirty="0"/>
          </a:p>
        </p:txBody>
      </p:sp>
    </p:spTree>
  </p:cSld>
  <p:clrMapOvr>
    <a:masterClrMapping/>
  </p:clrMapOvr>
  <p:transition>
    <p:dissolve/>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153408"/>
          </a:xfrm>
          <a:solidFill>
            <a:schemeClr val="accent4">
              <a:lumMod val="20000"/>
              <a:lumOff val="80000"/>
            </a:schemeClr>
          </a:solidFill>
        </p:spPr>
        <p:txBody>
          <a:bodyPr/>
          <a:lstStyle/>
          <a:p>
            <a:pPr algn="ctr"/>
            <a:r>
              <a:rPr lang="ar-IQ"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إنتهى ألدَرسْ </a:t>
            </a:r>
            <a:br>
              <a:rPr lang="ar-IQ"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br>
            <a:r>
              <a:rPr lang="ar-IQ"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شُكراً لأطلاعَكُمْ </a:t>
            </a:r>
            <a:endParaRPr lang="ar-IQ"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
        <p:nvSpPr>
          <p:cNvPr id="3" name="Content Placeholder 2"/>
          <p:cNvSpPr>
            <a:spLocks noGrp="1"/>
          </p:cNvSpPr>
          <p:nvPr>
            <p:ph idx="1"/>
          </p:nvPr>
        </p:nvSpPr>
        <p:spPr>
          <a:xfrm>
            <a:off x="457200" y="3286124"/>
            <a:ext cx="8229600" cy="3038476"/>
          </a:xfrm>
          <a:solidFill>
            <a:schemeClr val="accent3">
              <a:lumMod val="20000"/>
              <a:lumOff val="80000"/>
            </a:schemeClr>
          </a:solidFill>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ar-IQ"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نشاط فردي :</a:t>
            </a:r>
          </a:p>
          <a:p>
            <a:pPr algn="ctr"/>
            <a:r>
              <a:rPr lang="ar-IQ"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ماهو دور مدير المدرسة  عندما يلاحظ تدني في مستوى طلبة مرحلة ما؟</a:t>
            </a:r>
          </a:p>
          <a:p>
            <a:pPr algn="ctr"/>
            <a:r>
              <a:rPr lang="ar-IQ"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وضح إجابتك بشكل مقترحات .</a:t>
            </a:r>
          </a:p>
          <a:p>
            <a:pPr algn="ctr"/>
            <a:endParaRPr lang="ar-IQ"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pPr algn="ctr">
              <a:buNone/>
            </a:pPr>
            <a:endParaRPr lang="ar-IQ"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endParaRPr lang="ar-IQ"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p:dissolve/>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50000"/>
              <a:lumOff val="50000"/>
            </a:schemeClr>
          </a:solidFill>
        </p:spPr>
        <p:txBody>
          <a:bodyPr/>
          <a:lstStyle/>
          <a:p>
            <a:endParaRPr lang="ar-IQ" dirty="0"/>
          </a:p>
        </p:txBody>
      </p:sp>
      <p:sp>
        <p:nvSpPr>
          <p:cNvPr id="3" name="Content Placeholder 2"/>
          <p:cNvSpPr>
            <a:spLocks noGrp="1"/>
          </p:cNvSpPr>
          <p:nvPr>
            <p:ph idx="1"/>
          </p:nvPr>
        </p:nvSpPr>
        <p:spPr>
          <a:solidFill>
            <a:schemeClr val="bg2">
              <a:lumMod val="50000"/>
            </a:schemeClr>
          </a:solidFill>
          <a:ln>
            <a:solidFill>
              <a:schemeClr val="accent1"/>
            </a:solidFill>
          </a:ln>
        </p:spPr>
        <p:txBody>
          <a:bodyPr/>
          <a:lstStyle/>
          <a:p>
            <a:endParaRPr lang="ar-IQ" dirty="0"/>
          </a:p>
        </p:txBody>
      </p:sp>
    </p:spTree>
  </p:cSld>
  <p:clrMapOvr>
    <a:masterClrMapping/>
  </p:clrMapOvr>
  <p:transition>
    <p:dissolv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6200000" scaled="1"/>
            <a:tileRect/>
          </a:gradFill>
        </p:spPr>
        <p:txBody>
          <a:bodyPr>
            <a:normAutofit/>
          </a:bodyPr>
          <a:lstStyle/>
          <a:p>
            <a:pPr algn="ctr"/>
            <a:r>
              <a:rPr lang="ar-IQ" sz="3600" b="1" dirty="0" smtClean="0"/>
              <a:t>عنوان الدرس</a:t>
            </a:r>
            <a:r>
              <a:rPr lang="ar-IQ" sz="1100" b="1" dirty="0" smtClean="0"/>
              <a:t>            </a:t>
            </a:r>
            <a:r>
              <a:rPr lang="en-US" sz="2400" b="1" dirty="0" smtClean="0"/>
              <a:t>8-12-2013    sun                                                     </a:t>
            </a:r>
            <a:r>
              <a:rPr lang="ar-IQ" sz="6000" b="1" dirty="0" smtClean="0"/>
              <a:t> </a:t>
            </a:r>
            <a:endParaRPr lang="ar-IQ" dirty="0"/>
          </a:p>
        </p:txBody>
      </p:sp>
      <p:sp>
        <p:nvSpPr>
          <p:cNvPr id="3" name="Content Placeholder 2"/>
          <p:cNvSpPr>
            <a:spLocks noGrp="1"/>
          </p:cNvSpPr>
          <p:nvPr>
            <p:ph idx="1"/>
          </p:nvPr>
        </p:nvSpPr>
        <p:spPr>
          <a:xfrm>
            <a:off x="500034" y="1928802"/>
            <a:ext cx="8229600" cy="4389120"/>
          </a:xfrm>
          <a:gradFill flip="none" rotWithShape="1">
            <a:gsLst>
              <a:gs pos="0">
                <a:schemeClr val="accent3">
                  <a:lumMod val="20000"/>
                  <a:lumOff val="80000"/>
                  <a:shade val="30000"/>
                  <a:satMod val="115000"/>
                </a:schemeClr>
              </a:gs>
              <a:gs pos="50000">
                <a:schemeClr val="accent3">
                  <a:lumMod val="20000"/>
                  <a:lumOff val="80000"/>
                  <a:shade val="67500"/>
                  <a:satMod val="115000"/>
                </a:schemeClr>
              </a:gs>
              <a:gs pos="100000">
                <a:schemeClr val="accent3">
                  <a:lumMod val="20000"/>
                  <a:lumOff val="80000"/>
                  <a:shade val="100000"/>
                  <a:satMod val="115000"/>
                </a:schemeClr>
              </a:gs>
            </a:gsLst>
            <a:lin ang="16200000" scaled="1"/>
            <a:tileRect/>
          </a:gradFill>
        </p:spPr>
        <p:txBody>
          <a:bodyPr/>
          <a:lstStyle/>
          <a:p>
            <a:pPr>
              <a:buNone/>
            </a:pPr>
            <a:r>
              <a:rPr lang="ar-IQ" b="1" dirty="0" smtClean="0"/>
              <a:t> </a:t>
            </a:r>
            <a:endParaRPr lang="en-US" dirty="0" smtClean="0"/>
          </a:p>
          <a:p>
            <a:pPr>
              <a:buNone/>
            </a:pPr>
            <a:r>
              <a:rPr lang="ar-IQ" sz="4400" b="1" dirty="0" smtClean="0"/>
              <a:t>                  ألأدارةَ ألصَفّيةَ</a:t>
            </a:r>
            <a:endParaRPr lang="ar-IQ" sz="4400" dirty="0"/>
          </a:p>
        </p:txBody>
      </p:sp>
      <p:graphicFrame>
        <p:nvGraphicFramePr>
          <p:cNvPr id="4" name="Table 3"/>
          <p:cNvGraphicFramePr>
            <a:graphicFrameLocks noGrp="1"/>
          </p:cNvGraphicFramePr>
          <p:nvPr/>
        </p:nvGraphicFramePr>
        <p:xfrm>
          <a:off x="571472" y="3571876"/>
          <a:ext cx="8096264" cy="3078480"/>
        </p:xfrm>
        <a:graphic>
          <a:graphicData uri="http://schemas.openxmlformats.org/drawingml/2006/table">
            <a:tbl>
              <a:tblPr rtl="1" firstRow="1" bandRow="1">
                <a:tableStyleId>{5C22544A-7EE6-4342-B048-85BDC9FD1C3A}</a:tableStyleId>
              </a:tblPr>
              <a:tblGrid>
                <a:gridCol w="8096264"/>
              </a:tblGrid>
              <a:tr h="785818">
                <a:tc>
                  <a:txBody>
                    <a:bodyPr/>
                    <a:lstStyle/>
                    <a:p>
                      <a:pPr rtl="1"/>
                      <a:r>
                        <a:rPr lang="ar-IQ" sz="2800" dirty="0" smtClean="0"/>
                        <a:t>المشاركون  في عرض الدرس (المتميزون) :</a:t>
                      </a:r>
                    </a:p>
                    <a:p>
                      <a:pPr rtl="1"/>
                      <a:r>
                        <a:rPr lang="ar-IQ" sz="2800" dirty="0" smtClean="0"/>
                        <a:t>1- </a:t>
                      </a:r>
                    </a:p>
                    <a:p>
                      <a:pPr rtl="1"/>
                      <a:r>
                        <a:rPr lang="ar-IQ" sz="2800" dirty="0" smtClean="0"/>
                        <a:t>2- </a:t>
                      </a:r>
                    </a:p>
                    <a:p>
                      <a:pPr rtl="1"/>
                      <a:r>
                        <a:rPr lang="ar-IQ" sz="2800" dirty="0" smtClean="0"/>
                        <a:t>3-</a:t>
                      </a:r>
                      <a:r>
                        <a:rPr lang="ar-IQ" sz="2800" baseline="0" dirty="0" smtClean="0"/>
                        <a:t> </a:t>
                      </a:r>
                    </a:p>
                    <a:p>
                      <a:pPr rtl="1"/>
                      <a:r>
                        <a:rPr lang="ar-IQ" sz="2800" baseline="0" dirty="0" smtClean="0"/>
                        <a:t>4- </a:t>
                      </a:r>
                      <a:endParaRPr lang="ar-IQ" sz="2800" dirty="0" smtClean="0"/>
                    </a:p>
                    <a:p>
                      <a:pPr rtl="1"/>
                      <a:endParaRPr lang="ar-IQ" sz="2800" dirty="0" smtClean="0"/>
                    </a:p>
                    <a:p>
                      <a:pPr rtl="1"/>
                      <a:endParaRPr lang="ar-IQ" sz="2800" dirty="0"/>
                    </a:p>
                  </a:txBody>
                  <a:tcPr/>
                </a:tc>
              </a:tr>
            </a:tbl>
          </a:graphicData>
        </a:graphic>
      </p:graphicFrame>
    </p:spTree>
  </p:cSld>
  <p:clrMapOvr>
    <a:masterClrMapping/>
  </p:clrMapOvr>
  <p:transition>
    <p:dissolve/>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229600" cy="428628"/>
          </a:xfrm>
          <a:solidFill>
            <a:schemeClr val="accent4">
              <a:lumMod val="20000"/>
              <a:lumOff val="80000"/>
            </a:schemeClr>
          </a:solidFill>
        </p:spPr>
        <p:txBody>
          <a:bodyPr>
            <a:noAutofit/>
          </a:bodyPr>
          <a:lstStyle/>
          <a:p>
            <a:pPr algn="r"/>
            <a:r>
              <a:rPr lang="ar-IQ" sz="3600" b="1" dirty="0" smtClean="0">
                <a:solidFill>
                  <a:schemeClr val="tx1"/>
                </a:solidFill>
              </a:rPr>
              <a:t>مفهوم الادارة الصفية :</a:t>
            </a:r>
            <a:endParaRPr lang="ar-IQ" sz="3200" b="1" dirty="0">
              <a:solidFill>
                <a:schemeClr val="tx1"/>
              </a:solidFill>
            </a:endParaRPr>
          </a:p>
        </p:txBody>
      </p:sp>
      <p:sp>
        <p:nvSpPr>
          <p:cNvPr id="3" name="Content Placeholder 2"/>
          <p:cNvSpPr>
            <a:spLocks noGrp="1"/>
          </p:cNvSpPr>
          <p:nvPr>
            <p:ph idx="1"/>
          </p:nvPr>
        </p:nvSpPr>
        <p:spPr>
          <a:xfrm>
            <a:off x="214282" y="785794"/>
            <a:ext cx="8715436" cy="5786478"/>
          </a:xfrm>
          <a:solidFill>
            <a:schemeClr val="accent3">
              <a:lumMod val="40000"/>
              <a:lumOff val="60000"/>
            </a:schemeClr>
          </a:solidFill>
        </p:spPr>
        <p:txBody>
          <a:bodyPr>
            <a:normAutofit fontScale="92500" lnSpcReduction="10000"/>
          </a:bodyPr>
          <a:lstStyle/>
          <a:p>
            <a:r>
              <a:rPr lang="ar-IQ" dirty="0" smtClean="0"/>
              <a:t> تعد إدارة الصفْ </a:t>
            </a:r>
            <a:r>
              <a:rPr lang="ar-IQ" b="1" dirty="0" smtClean="0">
                <a:solidFill>
                  <a:schemeClr val="accent6">
                    <a:lumMod val="50000"/>
                  </a:schemeClr>
                </a:solidFill>
              </a:rPr>
              <a:t>فناً</a:t>
            </a:r>
            <a:r>
              <a:rPr lang="ar-IQ" dirty="0" smtClean="0">
                <a:solidFill>
                  <a:srgbClr val="FFFF00"/>
                </a:solidFill>
              </a:rPr>
              <a:t> </a:t>
            </a:r>
            <a:r>
              <a:rPr lang="ar-IQ" b="1" dirty="0" smtClean="0"/>
              <a:t>و</a:t>
            </a:r>
            <a:r>
              <a:rPr lang="ar-IQ" b="1" dirty="0" smtClean="0">
                <a:solidFill>
                  <a:srgbClr val="0070C0"/>
                </a:solidFill>
              </a:rPr>
              <a:t>علماً.</a:t>
            </a:r>
          </a:p>
          <a:p>
            <a:pPr algn="just"/>
            <a:r>
              <a:rPr lang="ar-IQ" dirty="0" smtClean="0"/>
              <a:t> فمن الناحية </a:t>
            </a:r>
            <a:r>
              <a:rPr lang="ar-IQ" u="sng" dirty="0" smtClean="0"/>
              <a:t>الفنية</a:t>
            </a:r>
            <a:r>
              <a:rPr lang="ar-IQ" dirty="0" smtClean="0"/>
              <a:t> تعتمد هذه الادارة على </a:t>
            </a:r>
            <a:r>
              <a:rPr lang="ar-IQ" u="sng" dirty="0" smtClean="0"/>
              <a:t>شخصية </a:t>
            </a:r>
            <a:r>
              <a:rPr lang="ar-IQ" dirty="0" smtClean="0"/>
              <a:t>المُدرس </a:t>
            </a:r>
            <a:r>
              <a:rPr lang="ar-IQ" u="sng" dirty="0" smtClean="0"/>
              <a:t>واسلوبه</a:t>
            </a:r>
            <a:r>
              <a:rPr lang="ar-IQ" dirty="0" smtClean="0"/>
              <a:t> في التعامل مع الطلاب في داخل الصف وخارجه .</a:t>
            </a:r>
          </a:p>
          <a:p>
            <a:pPr algn="just"/>
            <a:r>
              <a:rPr lang="ar-IQ" dirty="0" smtClean="0"/>
              <a:t>واما من الناحية العلمية فتعد ادارة الصف علما بذاته بقوانينه وإجراءاته.</a:t>
            </a:r>
          </a:p>
          <a:p>
            <a:endParaRPr lang="en-US" dirty="0" smtClean="0"/>
          </a:p>
          <a:p>
            <a:pPr algn="just"/>
            <a:r>
              <a:rPr lang="ar-IQ" dirty="0" smtClean="0"/>
              <a:t>إذن هي " </a:t>
            </a:r>
            <a:r>
              <a:rPr lang="ar-IQ" b="1" i="1" dirty="0" smtClean="0">
                <a:solidFill>
                  <a:schemeClr val="accent6">
                    <a:lumMod val="50000"/>
                  </a:schemeClr>
                </a:solidFill>
              </a:rPr>
              <a:t>مجموعة من الانماط السلوكية التي يستخدمها المدرس لكي يوفر بيئة تعليمية مناسبة ويحافظ على استمرارها بما يمكنه من تحقيق الاهداف التعليمية المنشودة" </a:t>
            </a:r>
          </a:p>
          <a:p>
            <a:endParaRPr lang="ar-IQ" dirty="0" smtClean="0"/>
          </a:p>
          <a:p>
            <a:pPr algn="just"/>
            <a:r>
              <a:rPr lang="ar-IQ" dirty="0" smtClean="0"/>
              <a:t>كما يمكن تعريف الادارة الصفية على انها " </a:t>
            </a:r>
            <a:r>
              <a:rPr lang="ar-IQ" b="1" i="1" dirty="0" smtClean="0">
                <a:solidFill>
                  <a:srgbClr val="006600"/>
                </a:solidFill>
              </a:rPr>
              <a:t>مجموعة من النشاطات التي يسعى المدرس من خلالها الى تعزيز السلوك المرغوب فيها لدى الطلاب ويعمل على الغاء وحذف السلوك غير المرغوب فيه لديهم</a:t>
            </a:r>
            <a:r>
              <a:rPr lang="ar-IQ" dirty="0" smtClean="0"/>
              <a:t>".</a:t>
            </a:r>
            <a:endParaRPr lang="en-US" dirty="0" smtClean="0"/>
          </a:p>
          <a:p>
            <a:pPr algn="just"/>
            <a:r>
              <a:rPr lang="ar-IQ" dirty="0" smtClean="0"/>
              <a:t>وهناك تعريف يرى ان الادارة الصفية تمثل” </a:t>
            </a:r>
            <a:r>
              <a:rPr lang="ar-IQ" b="1" i="1" dirty="0" smtClean="0">
                <a:solidFill>
                  <a:srgbClr val="0070C0"/>
                </a:solidFill>
              </a:rPr>
              <a:t>مجموعة من النشاطات التي يسعى المدرس من خلالها الى خلق وتوفير جو صفي تسوده العلاقات الاجتماعية الايجابية بين المدرس وتلاميذه وبين الطلاب انفسهم داخل غرفة الصف</a:t>
            </a:r>
            <a:r>
              <a:rPr lang="ar-IQ" dirty="0" smtClean="0"/>
              <a:t>“.</a:t>
            </a:r>
            <a:endParaRPr lang="ar-IQ" dirty="0"/>
          </a:p>
        </p:txBody>
      </p:sp>
    </p:spTree>
  </p:cSld>
  <p:clrMapOvr>
    <a:masterClrMapping/>
  </p:clrMapOvr>
  <p:transition>
    <p:dissolve/>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0334"/>
          </a:xfrm>
          <a:solidFill>
            <a:schemeClr val="bg2">
              <a:lumMod val="90000"/>
            </a:schemeClr>
          </a:solidFill>
        </p:spPr>
        <p:txBody>
          <a:bodyPr>
            <a:noAutofit/>
          </a:bodyPr>
          <a:lstStyle/>
          <a:p>
            <a:pPr algn="r"/>
            <a:r>
              <a:rPr lang="ar-IQ" sz="3200" b="1" u="sng" dirty="0" smtClean="0"/>
              <a:t>فهو يكتسب اتجاهات مثل : </a:t>
            </a:r>
            <a:endParaRPr lang="ar-IQ" sz="3200" dirty="0"/>
          </a:p>
        </p:txBody>
      </p:sp>
      <p:sp>
        <p:nvSpPr>
          <p:cNvPr id="3" name="Content Placeholder 2"/>
          <p:cNvSpPr>
            <a:spLocks noGrp="1"/>
          </p:cNvSpPr>
          <p:nvPr>
            <p:ph idx="1"/>
          </p:nvPr>
        </p:nvSpPr>
        <p:spPr>
          <a:xfrm>
            <a:off x="457200" y="1428736"/>
            <a:ext cx="8229600" cy="4895864"/>
          </a:xfrm>
          <a:solidFill>
            <a:schemeClr val="accent3">
              <a:lumMod val="40000"/>
              <a:lumOff val="60000"/>
            </a:schemeClr>
          </a:solidFill>
        </p:spPr>
        <p:txBody>
          <a:bodyPr>
            <a:normAutofit lnSpcReduction="10000"/>
          </a:bodyPr>
          <a:lstStyle/>
          <a:p>
            <a:pPr>
              <a:buFontTx/>
              <a:buChar char="-"/>
            </a:pPr>
            <a:r>
              <a:rPr lang="ar-IQ" dirty="0" smtClean="0"/>
              <a:t>الانضباط الذاتي والمحافظة على النظام .</a:t>
            </a:r>
          </a:p>
          <a:p>
            <a:pPr>
              <a:buFontTx/>
              <a:buChar char="-"/>
            </a:pPr>
            <a:r>
              <a:rPr lang="ar-IQ" dirty="0" smtClean="0"/>
              <a:t>تحمل المسؤولية كفرد ناضج .</a:t>
            </a:r>
          </a:p>
          <a:p>
            <a:pPr>
              <a:buFontTx/>
              <a:buChar char="-"/>
            </a:pPr>
            <a:r>
              <a:rPr lang="ar-IQ" dirty="0" smtClean="0"/>
              <a:t>الثقة بالنفس.</a:t>
            </a:r>
          </a:p>
          <a:p>
            <a:pPr>
              <a:buFontTx/>
              <a:buChar char="-"/>
            </a:pPr>
            <a:r>
              <a:rPr lang="ar-IQ" dirty="0" smtClean="0"/>
              <a:t>اساليب العمل التعاوني وطرق التعاون مع الاخرين. </a:t>
            </a:r>
          </a:p>
          <a:p>
            <a:pPr>
              <a:buFontTx/>
              <a:buChar char="-"/>
            </a:pPr>
            <a:r>
              <a:rPr lang="ar-IQ" dirty="0" smtClean="0"/>
              <a:t>احترام آراء ومشاعر ألاخرين.</a:t>
            </a:r>
            <a:endParaRPr lang="en-US" dirty="0" smtClean="0"/>
          </a:p>
          <a:p>
            <a:r>
              <a:rPr lang="ar-IQ" dirty="0" smtClean="0"/>
              <a:t>   ان مثل هذه الاتجاهات يستطيع الطالب ان يكتسبها اذا ما عاش في اجوائها واسهم في ممارستها وهكذا.</a:t>
            </a:r>
          </a:p>
          <a:p>
            <a:r>
              <a:rPr lang="ar-IQ" dirty="0" smtClean="0"/>
              <a:t> </a:t>
            </a:r>
            <a:r>
              <a:rPr lang="ar-IQ" u="sng" dirty="0" smtClean="0"/>
              <a:t>فمن خلال الادارة الصفية </a:t>
            </a:r>
            <a:r>
              <a:rPr lang="ar-IQ" dirty="0" smtClean="0"/>
              <a:t>يكتسب الطالب مثل هذه الاتجاهات في حالة مراعاة المدرس لها في ادارته لصفه.</a:t>
            </a:r>
          </a:p>
          <a:p>
            <a:r>
              <a:rPr lang="ar-IQ" dirty="0" smtClean="0"/>
              <a:t> وخلاصة القول انه </a:t>
            </a:r>
            <a:r>
              <a:rPr lang="ar-IQ" b="1" i="1" u="sng" dirty="0" smtClean="0">
                <a:solidFill>
                  <a:srgbClr val="0070C0"/>
                </a:solidFill>
              </a:rPr>
              <a:t>اذا ما اريد للتعليم الصفي ان يحقق اهدافه بكفاية وفاعلية فلا بد من ادارة صفية فعالة</a:t>
            </a:r>
            <a:r>
              <a:rPr lang="ar-IQ" dirty="0" smtClean="0"/>
              <a:t>.</a:t>
            </a:r>
            <a:endParaRPr lang="ar-IQ" dirty="0"/>
          </a:p>
        </p:txBody>
      </p:sp>
    </p:spTree>
  </p:cSld>
  <p:clrMapOvr>
    <a:masterClrMapping/>
  </p:clrMapOvr>
  <p:transition>
    <p:dissolve/>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14290"/>
            <a:ext cx="8715436" cy="642942"/>
          </a:xfrm>
          <a:solidFill>
            <a:schemeClr val="accent4">
              <a:lumMod val="20000"/>
              <a:lumOff val="80000"/>
            </a:schemeClr>
          </a:solidFill>
        </p:spPr>
        <p:txBody>
          <a:bodyPr>
            <a:normAutofit fontScale="90000"/>
          </a:bodyPr>
          <a:lstStyle/>
          <a:p>
            <a:pPr algn="r"/>
            <a:r>
              <a:rPr lang="en-US" dirty="0" smtClean="0"/>
              <a:t/>
            </a:r>
            <a:br>
              <a:rPr lang="en-US" dirty="0" smtClean="0"/>
            </a:br>
            <a:r>
              <a:rPr lang="ar-IQ" sz="3600" dirty="0" smtClean="0"/>
              <a:t> </a:t>
            </a:r>
            <a:r>
              <a:rPr lang="ar-IQ" sz="4400" b="1" dirty="0" smtClean="0"/>
              <a:t>أهمية </a:t>
            </a:r>
            <a:r>
              <a:rPr lang="ar-IQ" sz="4000" b="1" dirty="0" smtClean="0"/>
              <a:t>ألادارة ألصفية : </a:t>
            </a:r>
            <a:endParaRPr lang="en-US" dirty="0" smtClean="0"/>
          </a:p>
        </p:txBody>
      </p:sp>
      <p:sp>
        <p:nvSpPr>
          <p:cNvPr id="3" name="Content Placeholder 2"/>
          <p:cNvSpPr>
            <a:spLocks noGrp="1"/>
          </p:cNvSpPr>
          <p:nvPr>
            <p:ph idx="1"/>
          </p:nvPr>
        </p:nvSpPr>
        <p:spPr>
          <a:xfrm>
            <a:off x="214282" y="857232"/>
            <a:ext cx="8715436" cy="6000768"/>
          </a:xfrm>
          <a:solidFill>
            <a:schemeClr val="accent2">
              <a:lumMod val="20000"/>
              <a:lumOff val="80000"/>
            </a:schemeClr>
          </a:solidFill>
        </p:spPr>
        <p:txBody>
          <a:bodyPr>
            <a:normAutofit/>
          </a:bodyPr>
          <a:lstStyle/>
          <a:p>
            <a:r>
              <a:rPr lang="ar-IQ" dirty="0" smtClean="0"/>
              <a:t>يمكن تحديد اهمية الادارة الصفية في العملية التعليمية من خلال كون عملية التعليم الصفي هي عملية تفاعل ايجابي بين المدرس وطلبته .</a:t>
            </a:r>
          </a:p>
          <a:p>
            <a:r>
              <a:rPr lang="ar-IQ" dirty="0" smtClean="0"/>
              <a:t>ويتم هذا التفاعل من خلال نشاطات منظمة ومحددة تتطلب ظروفا وشروطا مناسبة تعمل الادارة الصفية على تهيئتها.</a:t>
            </a:r>
          </a:p>
          <a:p>
            <a:pPr>
              <a:buNone/>
            </a:pPr>
            <a:r>
              <a:rPr lang="ar-IQ" dirty="0" smtClean="0"/>
              <a:t> كما تؤثر البيئة التي يحدث فيها التعلم على فعالية عملية التعلم نفسها، وعلى الصحة النفسية للتلاميذ </a:t>
            </a:r>
          </a:p>
          <a:p>
            <a:pPr>
              <a:buNone/>
            </a:pPr>
            <a:r>
              <a:rPr lang="ar-IQ" dirty="0" smtClean="0"/>
              <a:t> فأذا كانت البيئة التي يحدث فيها التعلم بيئة تتصف بتسلط المدرس ، فأن هذا يؤثر على شخصية تلاميذه من جهة ، وعلى نوعية تفاعلهم مع الموقف التعليمي من جهة اخرى.</a:t>
            </a:r>
          </a:p>
          <a:p>
            <a:pPr>
              <a:buNone/>
            </a:pPr>
            <a:r>
              <a:rPr lang="ar-IQ" dirty="0" smtClean="0"/>
              <a:t> ومن الطبيعي ان يتعرض الطالب داخل غرفة الصف الى منهجين احدهما اكاديمي والاخر غير اكاديمي ، </a:t>
            </a:r>
            <a:endParaRPr lang="ar-IQ"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53210"/>
          </a:xfrm>
          <a:solidFill>
            <a:schemeClr val="bg2"/>
          </a:solidFill>
        </p:spPr>
        <p:txBody>
          <a:bodyPr>
            <a:noAutofit/>
          </a:bodyPr>
          <a:lstStyle/>
          <a:p>
            <a:pPr algn="r"/>
            <a:r>
              <a:rPr lang="ar-IQ" sz="3600" b="1" dirty="0" smtClean="0"/>
              <a:t>مزايا الادارة التربوية المركزية:</a:t>
            </a:r>
            <a:endParaRPr lang="ar-IQ" sz="3600" dirty="0"/>
          </a:p>
        </p:txBody>
      </p:sp>
      <p:sp>
        <p:nvSpPr>
          <p:cNvPr id="3" name="Content Placeholder 2"/>
          <p:cNvSpPr>
            <a:spLocks noGrp="1"/>
          </p:cNvSpPr>
          <p:nvPr>
            <p:ph idx="1"/>
          </p:nvPr>
        </p:nvSpPr>
        <p:spPr>
          <a:xfrm>
            <a:off x="457200" y="1500174"/>
            <a:ext cx="8229600" cy="4824426"/>
          </a:xfrm>
          <a:solidFill>
            <a:schemeClr val="accent4">
              <a:lumMod val="20000"/>
              <a:lumOff val="80000"/>
            </a:schemeClr>
          </a:solidFill>
        </p:spPr>
        <p:txBody>
          <a:bodyPr/>
          <a:lstStyle/>
          <a:p>
            <a:r>
              <a:rPr lang="ar-IQ" dirty="0" smtClean="0"/>
              <a:t>أ) تحقيق مبدأ تكافؤ الفرص وذلك بتوفير المساواة والتوزيع العادل للفرص التعليمية .</a:t>
            </a:r>
            <a:endParaRPr lang="en-US" dirty="0" smtClean="0"/>
          </a:p>
          <a:p>
            <a:r>
              <a:rPr lang="ar-IQ" dirty="0" smtClean="0"/>
              <a:t>ب) تحقق كثيرا من الفاعلية والوحدة في النظام التعليمي.</a:t>
            </a:r>
            <a:endParaRPr lang="en-US" dirty="0" smtClean="0"/>
          </a:p>
          <a:p>
            <a:r>
              <a:rPr lang="ar-IQ" dirty="0" smtClean="0"/>
              <a:t>ت) تعمل على التجانس بين نوعيات النظم التعليمية او المدرسية او  المناهج وتخطيطها وتنفيذها.</a:t>
            </a:r>
            <a:endParaRPr lang="en-US" dirty="0" smtClean="0"/>
          </a:p>
          <a:p>
            <a:r>
              <a:rPr lang="ar-IQ" dirty="0" smtClean="0"/>
              <a:t>ث) تحقق اقتصادا في النفقات التعليمية.</a:t>
            </a:r>
            <a:endParaRPr lang="en-US" dirty="0" smtClean="0"/>
          </a:p>
          <a:p>
            <a:r>
              <a:rPr lang="ar-IQ" dirty="0" smtClean="0"/>
              <a:t>ج) تكون تماسكا لدى العاملين من مدرسين وفنيين واداريين.</a:t>
            </a:r>
            <a:endParaRPr lang="en-US" dirty="0" smtClean="0"/>
          </a:p>
          <a:p>
            <a:r>
              <a:rPr lang="ar-IQ" dirty="0" smtClean="0"/>
              <a:t>خ) تتيح للمدرس شيئا من الاستقرار في مدرسته لفترة طويلة.</a:t>
            </a:r>
            <a:endParaRPr lang="en-US" dirty="0" smtClean="0"/>
          </a:p>
          <a:p>
            <a:endParaRPr lang="ar-IQ" dirty="0"/>
          </a:p>
        </p:txBody>
      </p:sp>
    </p:spTree>
  </p:cSld>
  <p:clrMapOvr>
    <a:masterClrMapping/>
  </p:clrMapOvr>
  <p:transition>
    <p:dissolve/>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571480"/>
            <a:ext cx="8229600" cy="500066"/>
          </a:xfrm>
        </p:spPr>
        <p:txBody>
          <a:bodyPr>
            <a:noAutofit/>
          </a:bodyPr>
          <a:lstStyle/>
          <a:p>
            <a:pPr lvl="0" algn="ctr"/>
            <a:r>
              <a:rPr lang="ar-IQ" sz="2800" dirty="0" smtClean="0"/>
              <a:t>أهداف ألادارة ألصفية</a:t>
            </a:r>
            <a:endParaRPr lang="ar-IQ" sz="2800" dirty="0"/>
          </a:p>
        </p:txBody>
      </p:sp>
      <p:graphicFrame>
        <p:nvGraphicFramePr>
          <p:cNvPr id="6" name="Content Placeholder 5"/>
          <p:cNvGraphicFramePr>
            <a:graphicFrameLocks noGrp="1"/>
          </p:cNvGraphicFramePr>
          <p:nvPr>
            <p:ph idx="1"/>
          </p:nvPr>
        </p:nvGraphicFramePr>
        <p:xfrm>
          <a:off x="457200" y="1214422"/>
          <a:ext cx="8229600" cy="51101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dissolve/>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714356"/>
            <a:ext cx="8715436" cy="714380"/>
          </a:xfrm>
          <a:solidFill>
            <a:schemeClr val="accent4">
              <a:lumMod val="20000"/>
              <a:lumOff val="80000"/>
            </a:schemeClr>
          </a:solidFill>
        </p:spPr>
        <p:txBody>
          <a:bodyPr>
            <a:normAutofit/>
          </a:bodyPr>
          <a:lstStyle/>
          <a:p>
            <a:pPr algn="r"/>
            <a:r>
              <a:rPr lang="ar-IQ" sz="2800" b="1" dirty="0" smtClean="0"/>
              <a:t>العوامل المؤثرة في الادارة الصفية :</a:t>
            </a:r>
            <a:endParaRPr lang="ar-IQ" sz="2800" dirty="0"/>
          </a:p>
        </p:txBody>
      </p:sp>
      <p:sp>
        <p:nvSpPr>
          <p:cNvPr id="3" name="Content Placeholder 2"/>
          <p:cNvSpPr>
            <a:spLocks noGrp="1"/>
          </p:cNvSpPr>
          <p:nvPr>
            <p:ph idx="1"/>
          </p:nvPr>
        </p:nvSpPr>
        <p:spPr>
          <a:xfrm>
            <a:off x="214282" y="1428736"/>
            <a:ext cx="8715436" cy="5214974"/>
          </a:xfrm>
          <a:solidFill>
            <a:schemeClr val="accent2">
              <a:lumMod val="20000"/>
              <a:lumOff val="80000"/>
            </a:schemeClr>
          </a:solidFill>
        </p:spPr>
        <p:txBody>
          <a:bodyPr>
            <a:normAutofit lnSpcReduction="10000"/>
          </a:bodyPr>
          <a:lstStyle/>
          <a:p>
            <a:r>
              <a:rPr lang="ar-IQ" dirty="0" smtClean="0"/>
              <a:t>ان الادارة الصفية في طبيعتها وممارساتها تتأثر بعدد من العوامل التي تقرر الى حد كبير نجاح الاجراءات الادارية او فشلها.</a:t>
            </a:r>
          </a:p>
          <a:p>
            <a:r>
              <a:rPr lang="ar-IQ" dirty="0" smtClean="0"/>
              <a:t> وهذه العوامل يتمتع بها المدرس وتؤثر مباشرا في اسلوبه الاداري وبالتالي في سلوك الطلبة ، وهي : </a:t>
            </a:r>
          </a:p>
          <a:p>
            <a:r>
              <a:rPr lang="ar-IQ" dirty="0" smtClean="0"/>
              <a:t>- الرغبة في التدريس </a:t>
            </a:r>
          </a:p>
          <a:p>
            <a:r>
              <a:rPr lang="ar-IQ" dirty="0" smtClean="0"/>
              <a:t>– المهارة في التعامل الاجتماعي </a:t>
            </a:r>
          </a:p>
          <a:p>
            <a:r>
              <a:rPr lang="ar-IQ" dirty="0" smtClean="0"/>
              <a:t>– الذكاء المناسب </a:t>
            </a:r>
          </a:p>
          <a:p>
            <a:r>
              <a:rPr lang="ar-IQ" dirty="0" smtClean="0"/>
              <a:t>– معرفة قوانين ومتطلبات مهنة التدريس </a:t>
            </a:r>
          </a:p>
          <a:p>
            <a:r>
              <a:rPr lang="ar-IQ" dirty="0" smtClean="0"/>
              <a:t>– الصبر وهدوء الشخصية </a:t>
            </a:r>
          </a:p>
          <a:p>
            <a:r>
              <a:rPr lang="ar-IQ" dirty="0" smtClean="0"/>
              <a:t>– الموضوعية والعدل في اصدار الاحكام </a:t>
            </a:r>
          </a:p>
          <a:p>
            <a:r>
              <a:rPr lang="ar-IQ" dirty="0" smtClean="0"/>
              <a:t>– المظهر العام المناسب </a:t>
            </a:r>
          </a:p>
          <a:p>
            <a:r>
              <a:rPr lang="ar-IQ" dirty="0" smtClean="0"/>
              <a:t>– الشخصية في ضبط الصف.</a:t>
            </a:r>
            <a:endParaRPr lang="en-US" dirty="0" smtClean="0"/>
          </a:p>
          <a:p>
            <a:endParaRPr lang="ar-IQ" dirty="0"/>
          </a:p>
        </p:txBody>
      </p:sp>
    </p:spTree>
  </p:cSld>
  <p:clrMapOvr>
    <a:masterClrMapping/>
  </p:clrMapOvr>
  <p:transition>
    <p:dissolve/>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285720" y="285728"/>
          <a:ext cx="8643998" cy="60388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dissolve/>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normAutofit fontScale="90000"/>
          </a:bodyPr>
          <a:lstStyle/>
          <a:p>
            <a:pPr algn="r"/>
            <a:r>
              <a:rPr lang="ar-IQ" dirty="0" smtClean="0"/>
              <a:t> </a:t>
            </a:r>
            <a:r>
              <a:rPr lang="ar-IQ" sz="3600" b="1" dirty="0" smtClean="0">
                <a:solidFill>
                  <a:schemeClr val="tx1"/>
                </a:solidFill>
              </a:rPr>
              <a:t>كما ان هناك العديد من العوامل التي تساعد المعلم في ادارة صفه بشكل ناجح ، وهي:-</a:t>
            </a:r>
            <a:endParaRPr lang="ar-IQ" dirty="0">
              <a:solidFill>
                <a:schemeClr val="tx1"/>
              </a:solidFill>
            </a:endParaRPr>
          </a:p>
        </p:txBody>
      </p:sp>
      <p:sp>
        <p:nvSpPr>
          <p:cNvPr id="3" name="Content Placeholder 2"/>
          <p:cNvSpPr>
            <a:spLocks noGrp="1"/>
          </p:cNvSpPr>
          <p:nvPr>
            <p:ph idx="1"/>
          </p:nvPr>
        </p:nvSpPr>
        <p:spPr>
          <a:solidFill>
            <a:schemeClr val="accent2">
              <a:lumMod val="20000"/>
              <a:lumOff val="80000"/>
            </a:schemeClr>
          </a:solidFill>
        </p:spPr>
        <p:txBody>
          <a:bodyPr/>
          <a:lstStyle/>
          <a:p>
            <a:pPr algn="just"/>
            <a:r>
              <a:rPr lang="ar-IQ" b="1" dirty="0" smtClean="0"/>
              <a:t>اولا: شخصية المدرس: </a:t>
            </a:r>
            <a:r>
              <a:rPr lang="ar-IQ" dirty="0" smtClean="0"/>
              <a:t>وهي السمة التي تحدد وتظهر المدرس في المدرسة بشكل عام والصف بشكل خاص ، ولابد على المدرس ان يتصف بما يلي:</a:t>
            </a:r>
          </a:p>
          <a:p>
            <a:pPr algn="just">
              <a:buNone/>
            </a:pPr>
            <a:endParaRPr lang="en-US" dirty="0" smtClean="0"/>
          </a:p>
          <a:p>
            <a:pPr algn="just"/>
            <a:r>
              <a:rPr lang="ar-IQ" dirty="0" smtClean="0"/>
              <a:t>1- الحزم والمرونه.</a:t>
            </a:r>
            <a:endParaRPr lang="en-US" dirty="0" smtClean="0"/>
          </a:p>
          <a:p>
            <a:pPr algn="just"/>
            <a:r>
              <a:rPr lang="ar-IQ" dirty="0" smtClean="0"/>
              <a:t>2- حسن التصرف في معالجة المشكلات الطارئة.</a:t>
            </a:r>
          </a:p>
          <a:p>
            <a:pPr algn="just"/>
            <a:r>
              <a:rPr lang="ar-IQ" dirty="0" smtClean="0"/>
              <a:t>التقديرالسليم للامورواتخاذ القرار. </a:t>
            </a:r>
          </a:p>
          <a:p>
            <a:pPr algn="just"/>
            <a:r>
              <a:rPr lang="ar-IQ" dirty="0" smtClean="0"/>
              <a:t>تقبل المدرس لطلابه وتحسسه لحاجياتهم .</a:t>
            </a:r>
          </a:p>
          <a:p>
            <a:pPr algn="just"/>
            <a:r>
              <a:rPr lang="ar-IQ" dirty="0" smtClean="0"/>
              <a:t>العداله والمساواة في معاملة الجميع.</a:t>
            </a:r>
            <a:endParaRPr lang="en-US" dirty="0" smtClean="0"/>
          </a:p>
          <a:p>
            <a:endParaRPr lang="ar-IQ" dirty="0"/>
          </a:p>
        </p:txBody>
      </p:sp>
    </p:spTree>
  </p:cSld>
  <p:clrMapOvr>
    <a:masterClrMapping/>
  </p:clrMapOvr>
  <p:transition>
    <p:dissolve/>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noAutofit/>
          </a:bodyPr>
          <a:lstStyle/>
          <a:p>
            <a:pPr algn="r"/>
            <a:r>
              <a:rPr lang="ar-IQ" sz="3200" b="1" dirty="0" smtClean="0">
                <a:solidFill>
                  <a:schemeClr val="tx1"/>
                </a:solidFill>
              </a:rPr>
              <a:t>ثانيا: الاعداد الجيد للدرس :</a:t>
            </a:r>
            <a:r>
              <a:rPr lang="ar-IQ" sz="3200" b="1" dirty="0" smtClean="0"/>
              <a:t/>
            </a:r>
            <a:br>
              <a:rPr lang="ar-IQ" sz="3200" b="1" dirty="0" smtClean="0"/>
            </a:br>
            <a:r>
              <a:rPr lang="ar-IQ" sz="3200" b="1" dirty="0" smtClean="0"/>
              <a:t> لا بد للمدرس عند اعداده لدرسه أن يراعي المجالات التالية :</a:t>
            </a:r>
            <a:endParaRPr lang="ar-IQ" sz="3200" b="1" dirty="0"/>
          </a:p>
        </p:txBody>
      </p:sp>
      <p:sp>
        <p:nvSpPr>
          <p:cNvPr id="3" name="Content Placeholder 2"/>
          <p:cNvSpPr>
            <a:spLocks noGrp="1"/>
          </p:cNvSpPr>
          <p:nvPr>
            <p:ph idx="1"/>
          </p:nvPr>
        </p:nvSpPr>
        <p:spPr>
          <a:solidFill>
            <a:schemeClr val="accent2">
              <a:lumMod val="20000"/>
              <a:lumOff val="80000"/>
            </a:schemeClr>
          </a:solidFill>
        </p:spPr>
        <p:txBody>
          <a:bodyPr/>
          <a:lstStyle/>
          <a:p>
            <a:endParaRPr lang="ar-IQ" dirty="0" smtClean="0"/>
          </a:p>
          <a:p>
            <a:r>
              <a:rPr lang="ar-IQ" dirty="0" smtClean="0"/>
              <a:t>1- ان يصل الى اهداف الدرس.</a:t>
            </a:r>
            <a:endParaRPr lang="en-US" dirty="0" smtClean="0"/>
          </a:p>
          <a:p>
            <a:r>
              <a:rPr lang="ar-IQ" dirty="0" smtClean="0"/>
              <a:t>2- يلمس الطلبه الافاده الجيدة منها.</a:t>
            </a:r>
            <a:endParaRPr lang="en-US" dirty="0" smtClean="0"/>
          </a:p>
          <a:p>
            <a:r>
              <a:rPr lang="ar-IQ" dirty="0" smtClean="0"/>
              <a:t>3- ويؤدي الى الاقبال المدرسي بكل يقظه وانتباه.</a:t>
            </a:r>
            <a:endParaRPr lang="en-US" dirty="0" smtClean="0"/>
          </a:p>
          <a:p>
            <a:endParaRPr lang="ar-IQ" dirty="0"/>
          </a:p>
        </p:txBody>
      </p:sp>
    </p:spTree>
  </p:cSld>
  <p:clrMapOvr>
    <a:masterClrMapping/>
  </p:clrMapOvr>
  <p:transition>
    <p:dissolve/>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714356"/>
            <a:ext cx="8229600" cy="653210"/>
          </a:xfrm>
          <a:solidFill>
            <a:schemeClr val="accent4">
              <a:lumMod val="20000"/>
              <a:lumOff val="80000"/>
            </a:schemeClr>
          </a:solidFill>
        </p:spPr>
        <p:txBody>
          <a:bodyPr>
            <a:normAutofit/>
          </a:bodyPr>
          <a:lstStyle/>
          <a:p>
            <a:pPr algn="r"/>
            <a:r>
              <a:rPr lang="ar-IQ" sz="3200" b="1" dirty="0" smtClean="0">
                <a:solidFill>
                  <a:schemeClr val="tx1"/>
                </a:solidFill>
              </a:rPr>
              <a:t>ثالثا:- طريقة جذب المدرس للطلاب :</a:t>
            </a:r>
            <a:endParaRPr lang="ar-IQ" sz="3200" b="1" dirty="0">
              <a:solidFill>
                <a:schemeClr val="tx1"/>
              </a:solidFill>
            </a:endParaRPr>
          </a:p>
        </p:txBody>
      </p:sp>
      <p:sp>
        <p:nvSpPr>
          <p:cNvPr id="3" name="Content Placeholder 2"/>
          <p:cNvSpPr>
            <a:spLocks noGrp="1"/>
          </p:cNvSpPr>
          <p:nvPr>
            <p:ph idx="1"/>
          </p:nvPr>
        </p:nvSpPr>
        <p:spPr>
          <a:xfrm>
            <a:off x="428596" y="1500174"/>
            <a:ext cx="8229600" cy="4714884"/>
          </a:xfrm>
          <a:solidFill>
            <a:schemeClr val="accent2">
              <a:lumMod val="20000"/>
              <a:lumOff val="80000"/>
            </a:schemeClr>
          </a:solidFill>
        </p:spPr>
        <p:txBody>
          <a:bodyPr/>
          <a:lstStyle/>
          <a:p>
            <a:r>
              <a:rPr lang="ar-IQ" dirty="0" smtClean="0"/>
              <a:t>ولكي تصبح هناك علاقة للتفاهم والانسجام بين المدرس وطلابه اثناء الدرس لا بد ان تتوفر شروطا لذلك وهي :</a:t>
            </a:r>
            <a:endParaRPr lang="en-US" dirty="0" smtClean="0"/>
          </a:p>
          <a:p>
            <a:pPr>
              <a:buNone/>
            </a:pPr>
            <a:r>
              <a:rPr lang="ar-IQ" dirty="0" smtClean="0"/>
              <a:t> </a:t>
            </a:r>
            <a:endParaRPr lang="en-US" dirty="0" smtClean="0"/>
          </a:p>
          <a:p>
            <a:r>
              <a:rPr lang="ar-IQ" dirty="0" smtClean="0"/>
              <a:t> 1- أن يكون المدرس متعاونا مع طلابه .</a:t>
            </a:r>
            <a:endParaRPr lang="en-US" dirty="0" smtClean="0"/>
          </a:p>
          <a:p>
            <a:r>
              <a:rPr lang="ar-IQ" dirty="0" smtClean="0"/>
              <a:t>2- أن يشرح الدرس جيدا.</a:t>
            </a:r>
            <a:endParaRPr lang="en-US" dirty="0" smtClean="0"/>
          </a:p>
          <a:p>
            <a:r>
              <a:rPr lang="ar-IQ" dirty="0" smtClean="0"/>
              <a:t>3- أن يستخدم الامثلة التوضيحية في الشرح.</a:t>
            </a:r>
            <a:endParaRPr lang="en-US" dirty="0" smtClean="0"/>
          </a:p>
          <a:p>
            <a:endParaRPr lang="ar-IQ" dirty="0"/>
          </a:p>
        </p:txBody>
      </p:sp>
    </p:spTree>
  </p:cSld>
  <p:clrMapOvr>
    <a:masterClrMapping/>
  </p:clrMapOvr>
  <p:transition>
    <p:dissolve/>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a:solidFill>
            <a:schemeClr val="accent4">
              <a:lumMod val="20000"/>
              <a:lumOff val="80000"/>
            </a:schemeClr>
          </a:solidFill>
        </p:spPr>
        <p:txBody>
          <a:bodyPr>
            <a:normAutofit/>
          </a:bodyPr>
          <a:lstStyle/>
          <a:p>
            <a:pPr algn="r"/>
            <a:r>
              <a:rPr lang="ar-IQ" sz="3200" b="1" dirty="0" smtClean="0">
                <a:solidFill>
                  <a:schemeClr val="tx1"/>
                </a:solidFill>
              </a:rPr>
              <a:t>رابعا:- حسن استخدام قاعة الدراسة لتحقيق التفاعل بين المدرس وطلابه</a:t>
            </a:r>
            <a:endParaRPr lang="ar-IQ" sz="3200" b="1" dirty="0">
              <a:solidFill>
                <a:schemeClr val="tx1"/>
              </a:solidFill>
            </a:endParaRPr>
          </a:p>
        </p:txBody>
      </p:sp>
      <p:sp>
        <p:nvSpPr>
          <p:cNvPr id="3" name="Content Placeholder 2"/>
          <p:cNvSpPr>
            <a:spLocks noGrp="1"/>
          </p:cNvSpPr>
          <p:nvPr>
            <p:ph idx="1"/>
          </p:nvPr>
        </p:nvSpPr>
        <p:spPr>
          <a:solidFill>
            <a:schemeClr val="accent2">
              <a:lumMod val="20000"/>
              <a:lumOff val="80000"/>
            </a:schemeClr>
          </a:solidFill>
        </p:spPr>
        <p:txBody>
          <a:bodyPr/>
          <a:lstStyle/>
          <a:p>
            <a:r>
              <a:rPr lang="ar-IQ" dirty="0" smtClean="0"/>
              <a:t>فمثلا:</a:t>
            </a:r>
            <a:endParaRPr lang="en-US" dirty="0" smtClean="0"/>
          </a:p>
          <a:p>
            <a:r>
              <a:rPr lang="ar-IQ" dirty="0" smtClean="0"/>
              <a:t>1- ترتيب الطلاب بشكل دائري.</a:t>
            </a:r>
            <a:endParaRPr lang="en-US" dirty="0" smtClean="0"/>
          </a:p>
          <a:p>
            <a:r>
              <a:rPr lang="ar-IQ" dirty="0" smtClean="0"/>
              <a:t>2- تواصل متساوي بين جميع الطلاب.</a:t>
            </a:r>
            <a:endParaRPr lang="en-US" dirty="0" smtClean="0"/>
          </a:p>
          <a:p>
            <a:r>
              <a:rPr lang="ar-IQ" dirty="0" smtClean="0"/>
              <a:t>3- تنظيم الطلاب في صفوف مستقيمة.</a:t>
            </a:r>
            <a:endParaRPr lang="en-US" dirty="0" smtClean="0"/>
          </a:p>
          <a:p>
            <a:endParaRPr lang="ar-IQ" dirty="0"/>
          </a:p>
        </p:txBody>
      </p:sp>
    </p:spTree>
  </p:cSld>
  <p:clrMapOvr>
    <a:masterClrMapping/>
  </p:clrMapOvr>
  <p:transition>
    <p:dissolve/>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a:solidFill>
            <a:schemeClr val="accent4">
              <a:lumMod val="20000"/>
              <a:lumOff val="80000"/>
            </a:schemeClr>
          </a:solidFill>
        </p:spPr>
        <p:txBody>
          <a:bodyPr>
            <a:normAutofit/>
          </a:bodyPr>
          <a:lstStyle/>
          <a:p>
            <a:pPr algn="r"/>
            <a:r>
              <a:rPr lang="ar-IQ" sz="3200" b="1" dirty="0" smtClean="0"/>
              <a:t>خامسا: معرفة الجوانب المتعلقة بالطلاب لتحقيق ضبط افضل للصف</a:t>
            </a:r>
            <a:endParaRPr lang="ar-IQ" sz="3200" b="1" dirty="0"/>
          </a:p>
        </p:txBody>
      </p:sp>
      <p:sp>
        <p:nvSpPr>
          <p:cNvPr id="3" name="Content Placeholder 2"/>
          <p:cNvSpPr>
            <a:spLocks noGrp="1"/>
          </p:cNvSpPr>
          <p:nvPr>
            <p:ph idx="1"/>
          </p:nvPr>
        </p:nvSpPr>
        <p:spPr>
          <a:xfrm>
            <a:off x="457200" y="1714488"/>
            <a:ext cx="8229600" cy="4610112"/>
          </a:xfrm>
          <a:solidFill>
            <a:schemeClr val="accent2">
              <a:lumMod val="20000"/>
              <a:lumOff val="80000"/>
            </a:schemeClr>
          </a:solidFill>
        </p:spPr>
        <p:txBody>
          <a:bodyPr/>
          <a:lstStyle/>
          <a:p>
            <a:r>
              <a:rPr lang="ar-IQ" dirty="0" smtClean="0"/>
              <a:t>ومن تلك الجوانب:-</a:t>
            </a:r>
            <a:endParaRPr lang="en-US" dirty="0" smtClean="0"/>
          </a:p>
          <a:p>
            <a:r>
              <a:rPr lang="ar-IQ" dirty="0" smtClean="0"/>
              <a:t>1- الحصول على اهتمام الطلاب للدرس.</a:t>
            </a:r>
            <a:endParaRPr lang="en-US" dirty="0" smtClean="0"/>
          </a:p>
          <a:p>
            <a:r>
              <a:rPr lang="ar-IQ" dirty="0" smtClean="0"/>
              <a:t>2- الوعي لما يدور في ارجاء الصف.</a:t>
            </a:r>
            <a:endParaRPr lang="en-US" dirty="0" smtClean="0"/>
          </a:p>
          <a:p>
            <a:r>
              <a:rPr lang="ar-IQ" dirty="0" smtClean="0"/>
              <a:t>3- ضبط سلوك الطلاب بعضهم ببعض.</a:t>
            </a:r>
            <a:endParaRPr lang="en-US" dirty="0" smtClean="0"/>
          </a:p>
          <a:p>
            <a:r>
              <a:rPr lang="ar-IQ" dirty="0" smtClean="0"/>
              <a:t>4- عدم اهمال ردود أفعال الطلاب نحو سلوك المدرس او طريقته في ادارة الصف.</a:t>
            </a:r>
            <a:endParaRPr lang="en-US" dirty="0" smtClean="0"/>
          </a:p>
          <a:p>
            <a:endParaRPr lang="ar-IQ" dirty="0"/>
          </a:p>
        </p:txBody>
      </p:sp>
    </p:spTree>
  </p:cSld>
  <p:clrMapOvr>
    <a:masterClrMapping/>
  </p:clrMapOvr>
  <p:transition>
    <p:dissolve/>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a:solidFill>
            <a:schemeClr val="accent4">
              <a:lumMod val="20000"/>
              <a:lumOff val="80000"/>
            </a:schemeClr>
          </a:solidFill>
        </p:spPr>
        <p:txBody>
          <a:bodyPr>
            <a:normAutofit/>
          </a:bodyPr>
          <a:lstStyle/>
          <a:p>
            <a:pPr algn="r"/>
            <a:r>
              <a:rPr lang="ar-IQ" sz="3600" b="1" dirty="0" smtClean="0"/>
              <a:t>الادوار الاساسية للمدرس داخل الصف:</a:t>
            </a:r>
            <a:endParaRPr lang="ar-IQ" sz="3600" dirty="0"/>
          </a:p>
        </p:txBody>
      </p:sp>
      <p:sp>
        <p:nvSpPr>
          <p:cNvPr id="3" name="Content Placeholder 2"/>
          <p:cNvSpPr>
            <a:spLocks noGrp="1"/>
          </p:cNvSpPr>
          <p:nvPr>
            <p:ph idx="1"/>
          </p:nvPr>
        </p:nvSpPr>
        <p:spPr>
          <a:xfrm>
            <a:off x="457200" y="1571612"/>
            <a:ext cx="8229600" cy="4752988"/>
          </a:xfrm>
          <a:solidFill>
            <a:schemeClr val="accent2">
              <a:lumMod val="20000"/>
              <a:lumOff val="80000"/>
            </a:schemeClr>
          </a:solidFill>
        </p:spPr>
        <p:txBody>
          <a:bodyPr/>
          <a:lstStyle/>
          <a:p>
            <a:endParaRPr lang="ar-IQ" dirty="0" smtClean="0"/>
          </a:p>
          <a:p>
            <a:pPr algn="just"/>
            <a:r>
              <a:rPr lang="ar-IQ" dirty="0" smtClean="0"/>
              <a:t>يتحمل المدرس مسؤولية ادوار عديدة سواء داخل الصف الدراسي او خارجه من اجل تحقيق الاهداف التربوية المنشودة التي تسعى اليها التربية الصفية .</a:t>
            </a:r>
          </a:p>
          <a:p>
            <a:pPr algn="just"/>
            <a:r>
              <a:rPr lang="ar-IQ" dirty="0" smtClean="0"/>
              <a:t> فالمدرس لم يعد ناقلا للمعرفة الى عقول الطلبه ، بل امتد ليشمل مجالات اخرى كثير.</a:t>
            </a:r>
          </a:p>
          <a:p>
            <a:pPr algn="just"/>
            <a:r>
              <a:rPr lang="ar-IQ" dirty="0" smtClean="0"/>
              <a:t> ومن ابرز واجبات المدرس داخل الصف الدراسي هي:</a:t>
            </a:r>
            <a:endParaRPr lang="ar-IQ" dirty="0"/>
          </a:p>
        </p:txBody>
      </p:sp>
    </p:spTree>
  </p:cSld>
  <p:clrMapOvr>
    <a:masterClrMapping/>
  </p:clrMapOvr>
  <p:transition>
    <p:dissolve/>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214282" y="785813"/>
          <a:ext cx="8715436" cy="5538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4">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87C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1538</TotalTime>
  <Words>5151</Words>
  <Application>Microsoft Office PowerPoint</Application>
  <PresentationFormat>On-screen Show (4:3)</PresentationFormat>
  <Paragraphs>444</Paragraphs>
  <Slides>106</Slides>
  <Notes>0</Notes>
  <HiddenSlides>0</HiddenSlides>
  <MMClips>0</MMClips>
  <ScaleCrop>false</ScaleCrop>
  <HeadingPairs>
    <vt:vector size="4" baseType="variant">
      <vt:variant>
        <vt:lpstr>Theme</vt:lpstr>
      </vt:variant>
      <vt:variant>
        <vt:i4>1</vt:i4>
      </vt:variant>
      <vt:variant>
        <vt:lpstr>Slide Titles</vt:lpstr>
      </vt:variant>
      <vt:variant>
        <vt:i4>106</vt:i4>
      </vt:variant>
    </vt:vector>
  </HeadingPairs>
  <TitlesOfParts>
    <vt:vector size="107" baseType="lpstr">
      <vt:lpstr>Flow</vt:lpstr>
      <vt:lpstr> ألادارة التربوية  تقديم  د.غسان رشيد الصيداوي</vt:lpstr>
      <vt:lpstr>المفردات:</vt:lpstr>
      <vt:lpstr>مفهوم الادارة التربوية</vt:lpstr>
      <vt:lpstr>أهمية الادارة التربوية :</vt:lpstr>
      <vt:lpstr>ألاتجاهات المعاصرة في الادارة التربوية.</vt:lpstr>
      <vt:lpstr>Slide 6</vt:lpstr>
      <vt:lpstr>المركزية واللامركزية في الادارة التربوية:</vt:lpstr>
      <vt:lpstr>اولا:- الادارة التربوية المركزية: </vt:lpstr>
      <vt:lpstr>مزايا الادارة التربوية المركزية:</vt:lpstr>
      <vt:lpstr>عيوب الادارة التربوية المركزية :</vt:lpstr>
      <vt:lpstr>ثانيا:- الادارة التربوية اللامركزية: </vt:lpstr>
      <vt:lpstr>مزايا الادارة التربوية اللامركزية:</vt:lpstr>
      <vt:lpstr>عيوب الادارة التربوية اللامركزية:</vt:lpstr>
      <vt:lpstr>ثالثا: ألمركزية واللامركزية في الادارة التربوية:</vt:lpstr>
      <vt:lpstr>وظائف  الادارة التربوية</vt:lpstr>
      <vt:lpstr>أولاً :ألتخطيط :</vt:lpstr>
      <vt:lpstr>مزايا التخطيط :</vt:lpstr>
      <vt:lpstr>انواع التخطيط :</vt:lpstr>
      <vt:lpstr>مقومات الخطة الناجحة :</vt:lpstr>
      <vt:lpstr>Slide 20</vt:lpstr>
      <vt:lpstr>Slide 21</vt:lpstr>
      <vt:lpstr>Slide 22</vt:lpstr>
      <vt:lpstr>Slide 23</vt:lpstr>
      <vt:lpstr>Slide 24</vt:lpstr>
      <vt:lpstr>ثانياً :ألتنظيم :</vt:lpstr>
      <vt:lpstr>  المبادئ الأساسية في التنظيم التربوي :</vt:lpstr>
      <vt:lpstr>Slide 27</vt:lpstr>
      <vt:lpstr>Slide 28</vt:lpstr>
      <vt:lpstr> ثالثا: التوجيه:</vt:lpstr>
      <vt:lpstr>Slide 30</vt:lpstr>
      <vt:lpstr> الوظائف الاساسية للتوجيه :</vt:lpstr>
      <vt:lpstr>Slide 32</vt:lpstr>
      <vt:lpstr>إدارة تربوية                                            الاحد 2013/11/24</vt:lpstr>
      <vt:lpstr>رابعا: الاشراف</vt:lpstr>
      <vt:lpstr>Slide 35</vt:lpstr>
      <vt:lpstr>خامساً : ألتقويم </vt:lpstr>
      <vt:lpstr> </vt:lpstr>
      <vt:lpstr>Slide 38</vt:lpstr>
      <vt:lpstr>أهمية التقويم :</vt:lpstr>
      <vt:lpstr>Slide 40</vt:lpstr>
      <vt:lpstr>وظائف التقويم:-</vt:lpstr>
      <vt:lpstr>2) وظائف تنظيمية: وتشمل :</vt:lpstr>
      <vt:lpstr>انواع التقويم :-</vt:lpstr>
      <vt:lpstr>1- التقويم التمهيدي (التشخيصي) :- </vt:lpstr>
      <vt:lpstr>2- التقويم البنائي (التطويري) (التكويني):- </vt:lpstr>
      <vt:lpstr>3- التقويم النهائي :- </vt:lpstr>
      <vt:lpstr>4- التقويم التتبعي:- </vt:lpstr>
      <vt:lpstr>انتهى الدَرسْ شُكراً لأطلاعكُمْ </vt:lpstr>
      <vt:lpstr>Slide 49</vt:lpstr>
      <vt:lpstr>الدرس الحالي</vt:lpstr>
      <vt:lpstr>ألأدارة ألمدرسية</vt:lpstr>
      <vt:lpstr>مفهوم الادارة المدرسية :- </vt:lpstr>
      <vt:lpstr>* جهود مُنسقة يقوم بها فريق من العاملين في الحقل التعليمي(المدرسة) اداريين وفنيين ،بغية تحقيق الاهداف التربوية داخل المدرسة تحقيقا فاعلا.  </vt:lpstr>
      <vt:lpstr>Slide 54</vt:lpstr>
      <vt:lpstr>مقارنة بين مفهوم الادارة التربوية والادارة التعليمية والادارة المدرسية :</vt:lpstr>
      <vt:lpstr>Slide 56</vt:lpstr>
      <vt:lpstr>Slide 57</vt:lpstr>
      <vt:lpstr>أهداف الادارة المدرسية :-</vt:lpstr>
      <vt:lpstr>مهام مدير المدرسة :</vt:lpstr>
      <vt:lpstr>Slide 60</vt:lpstr>
      <vt:lpstr>1- اعداد الخطة السنوية للمدرسة :</vt:lpstr>
      <vt:lpstr>2- تنظيم السجلات والملفات :</vt:lpstr>
      <vt:lpstr>3- حفظ النظام والانظباط المدرسي :</vt:lpstr>
      <vt:lpstr>4- تشكيل اللجان وتحديد مهامها :</vt:lpstr>
      <vt:lpstr>5- تنظيم البرامج الاعلامية في المدرسة :</vt:lpstr>
      <vt:lpstr>6- تشكيل وتنظيم لجان الامتحان :</vt:lpstr>
      <vt:lpstr>7- الأعمال الروتينية اليومية :</vt:lpstr>
      <vt:lpstr>8- التخطيط المستقبلي : </vt:lpstr>
      <vt:lpstr>ثانيا : المهام المتعلقة بالمجال الفني :</vt:lpstr>
      <vt:lpstr>1- تنمية المدرسين مهنيا :</vt:lpstr>
      <vt:lpstr>2- التعرف الى قدرة المدرس في ادارة الصف : </vt:lpstr>
      <vt:lpstr>3- - تطوير المناهج الدراسية : </vt:lpstr>
      <vt:lpstr>4- دراسة وتحليل خطط المواد الدراسية : </vt:lpstr>
      <vt:lpstr>5- تطوير أساليب التقويم التي يتبعها المدرس مع طلبته من خلال عملية الاشراف :</vt:lpstr>
      <vt:lpstr>6-متابعة نمو الطلبة :</vt:lpstr>
      <vt:lpstr>7- تنمية الاتجاهات الايجابية للمدرسين:</vt:lpstr>
      <vt:lpstr>8- تقويم أعمال المدرسين والعاملين في المدرسة :</vt:lpstr>
      <vt:lpstr>       المهارات الواجب توافرها في مدبر المدرسة :</vt:lpstr>
      <vt:lpstr>1- المهارة الفنية : </vt:lpstr>
      <vt:lpstr>2- المهارة الادراكية : </vt:lpstr>
      <vt:lpstr>3- المهارة الاجتماعية :</vt:lpstr>
      <vt:lpstr>مواصفات مدير المدرسة</vt:lpstr>
      <vt:lpstr>وفيما يلي أهم الصفات التي يجب أن يتحلى بها مدير المدرسة الناجح :</vt:lpstr>
      <vt:lpstr>إنتهى ألدَرسْ  شُكراً لأطلاعَكُمْ </vt:lpstr>
      <vt:lpstr>Slide 85</vt:lpstr>
      <vt:lpstr>عنوان الدرس            8-12-2013    sun                                                      </vt:lpstr>
      <vt:lpstr>مفهوم الادارة الصفية :</vt:lpstr>
      <vt:lpstr>فهو يكتسب اتجاهات مثل : </vt:lpstr>
      <vt:lpstr>  أهمية ألادارة ألصفية : </vt:lpstr>
      <vt:lpstr>أهداف ألادارة ألصفية</vt:lpstr>
      <vt:lpstr>العوامل المؤثرة في الادارة الصفية :</vt:lpstr>
      <vt:lpstr>Slide 92</vt:lpstr>
      <vt:lpstr> كما ان هناك العديد من العوامل التي تساعد المعلم في ادارة صفه بشكل ناجح ، وهي:-</vt:lpstr>
      <vt:lpstr>ثانيا: الاعداد الجيد للدرس :  لا بد للمدرس عند اعداده لدرسه أن يراعي المجالات التالية :</vt:lpstr>
      <vt:lpstr>ثالثا:- طريقة جذب المدرس للطلاب :</vt:lpstr>
      <vt:lpstr>رابعا:- حسن استخدام قاعة الدراسة لتحقيق التفاعل بين المدرس وطلابه</vt:lpstr>
      <vt:lpstr>خامسا: معرفة الجوانب المتعلقة بالطلاب لتحقيق ضبط افضل للصف</vt:lpstr>
      <vt:lpstr>الادوار الاساسية للمدرس داخل الصف:</vt:lpstr>
      <vt:lpstr>Slide 99</vt:lpstr>
      <vt:lpstr>1- احداث التفاعل الصفي :</vt:lpstr>
      <vt:lpstr>2- طرح الاسئلة:</vt:lpstr>
      <vt:lpstr>3- تقديم وتفسير المعرفة:</vt:lpstr>
      <vt:lpstr>إنتهى الدرسْ  شُكراً لأطلاعكمْ</vt:lpstr>
      <vt:lpstr>Slide 104</vt:lpstr>
      <vt:lpstr>Slide 105</vt:lpstr>
      <vt:lpstr>Slide 106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بناء برنامج باستخدام الاجهزة التقنية لتنمية القوة الرياضية لدى الطلبة/ المطبقين وادائهم التدريسي</dc:title>
  <dc:creator>user</dc:creator>
  <cp:lastModifiedBy>King Soft 2</cp:lastModifiedBy>
  <cp:revision>62</cp:revision>
  <dcterms:created xsi:type="dcterms:W3CDTF">2013-04-11T20:11:23Z</dcterms:created>
  <dcterms:modified xsi:type="dcterms:W3CDTF">2017-01-28T09:52:57Z</dcterms:modified>
</cp:coreProperties>
</file>