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notesMasterIdLst>
    <p:notesMasterId r:id="rId16"/>
  </p:notesMasterIdLst>
  <p:handoutMasterIdLst>
    <p:handoutMasterId r:id="rId17"/>
  </p:handoutMasterIdLst>
  <p:sldIdLst>
    <p:sldId id="257" r:id="rId5"/>
    <p:sldId id="271" r:id="rId6"/>
    <p:sldId id="272" r:id="rId7"/>
    <p:sldId id="273" r:id="rId8"/>
    <p:sldId id="274" r:id="rId9"/>
    <p:sldId id="277" r:id="rId10"/>
    <p:sldId id="268" r:id="rId11"/>
    <p:sldId id="275" r:id="rId12"/>
    <p:sldId id="276" r:id="rId13"/>
    <p:sldId id="278" r:id="rId14"/>
    <p:sldId id="279" r:id="rId15"/>
  </p:sldIdLst>
  <p:sldSz cx="12188825" cy="6858000"/>
  <p:notesSz cx="6858000" cy="9144000"/>
  <p:defaultTextStyle>
    <a:defPPr algn="r" rtl="1">
      <a:defRPr lang="ar-sa"/>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9704" autoAdjust="0"/>
  </p:normalViewPr>
  <p:slideViewPr>
    <p:cSldViewPr>
      <p:cViewPr varScale="1">
        <p:scale>
          <a:sx n="73" d="100"/>
          <a:sy n="73" d="100"/>
        </p:scale>
        <p:origin x="618" y="60"/>
      </p:cViewPr>
      <p:guideLst>
        <p:guide orient="horz" pos="2160"/>
        <p:guide pos="3839"/>
      </p:guideLst>
    </p:cSldViewPr>
  </p:slideViewPr>
  <p:notesTextViewPr>
    <p:cViewPr>
      <p:scale>
        <a:sx n="1" d="1"/>
        <a:sy n="1" d="1"/>
      </p:scale>
      <p:origin x="0" y="0"/>
    </p:cViewPr>
  </p:notesTextViewPr>
  <p:notesViewPr>
    <p:cSldViewPr showGuides="1">
      <p:cViewPr varScale="1">
        <p:scale>
          <a:sx n="100" d="100"/>
          <a:sy n="100" d="100"/>
        </p:scale>
        <p:origin x="28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C725478-01FA-4228-A2CE-91ED2D9227CB}" type="uaqdatetime1">
              <a:rPr lang="ar-SA" smtClean="0"/>
              <a:t>01/05/1440</a:t>
            </a:fld>
            <a:endParaRPr lang="ar-SA" dirty="0"/>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79429053-DC2A-4342-ADD4-2FD729D91E2C}" type="slidenum">
              <a:rPr lang="ar-SA"/>
              <a:pPr algn="l" rtl="1"/>
              <a:t>‹#›</a:t>
            </a:fld>
            <a:endParaRPr lang="ar-SA"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9"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a:fld id="{DF40DBA9-163A-45D3-BC38-460F92BE457B}" type="uaqdatetime1">
              <a:rPr lang="ar-SA" smtClean="0"/>
              <a:pPr algn="l"/>
              <a:t>01/05/1440</a:t>
            </a:fld>
            <a:endParaRPr lang="ar-SA" dirty="0"/>
          </a:p>
        </p:txBody>
      </p:sp>
      <p:sp>
        <p:nvSpPr>
          <p:cNvPr id="10" name="عنصر نائب للتذييل 3"/>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11" name="عنصر نائب لرقم الشريحة 4"/>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79429053-DC2A-4342-ADD4-2FD729D91E2C}" type="slidenum">
              <a:rPr lang="ar-SA"/>
              <a:pPr algn="l" rtl="1"/>
              <a:t>‹#›</a:t>
            </a:fld>
            <a:endParaRPr lang="ar-SA"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r" defTabSz="1218987" rtl="1" eaLnBrk="1" latinLnBrk="0" hangingPunct="1">
      <a:defRPr sz="1600" kern="1200">
        <a:solidFill>
          <a:schemeClr val="tx1"/>
        </a:solidFill>
        <a:latin typeface="+mn-lt"/>
        <a:ea typeface="+mn-ea"/>
        <a:cs typeface="+mn-cs"/>
      </a:defRPr>
    </a:lvl1pPr>
    <a:lvl2pPr marL="609493" algn="r" defTabSz="1218987" rtl="1" eaLnBrk="1" latinLnBrk="0" hangingPunct="1">
      <a:defRPr sz="1600" kern="1200">
        <a:solidFill>
          <a:schemeClr val="tx1"/>
        </a:solidFill>
        <a:latin typeface="+mn-lt"/>
        <a:ea typeface="+mn-ea"/>
        <a:cs typeface="+mn-cs"/>
      </a:defRPr>
    </a:lvl2pPr>
    <a:lvl3pPr marL="1218987" algn="r" defTabSz="1218987" rtl="1" eaLnBrk="1" latinLnBrk="0" hangingPunct="1">
      <a:defRPr sz="1600" kern="1200">
        <a:solidFill>
          <a:schemeClr val="tx1"/>
        </a:solidFill>
        <a:latin typeface="+mn-lt"/>
        <a:ea typeface="+mn-ea"/>
        <a:cs typeface="+mn-cs"/>
      </a:defRPr>
    </a:lvl3pPr>
    <a:lvl4pPr marL="1828480" algn="r" defTabSz="1218987" rtl="1" eaLnBrk="1" latinLnBrk="0" hangingPunct="1">
      <a:defRPr sz="1600" kern="1200">
        <a:solidFill>
          <a:schemeClr val="tx1"/>
        </a:solidFill>
        <a:latin typeface="+mn-lt"/>
        <a:ea typeface="+mn-ea"/>
        <a:cs typeface="+mn-cs"/>
      </a:defRPr>
    </a:lvl4pPr>
    <a:lvl5pPr marL="2437973" algn="r" defTabSz="1218987" rtl="1" eaLnBrk="1" latinLnBrk="0" hangingPunct="1">
      <a:defRPr sz="1600" kern="1200">
        <a:solidFill>
          <a:schemeClr val="tx1"/>
        </a:solidFill>
        <a:latin typeface="+mn-lt"/>
        <a:ea typeface="+mn-ea"/>
        <a:cs typeface="+mn-cs"/>
      </a:defRPr>
    </a:lvl5pPr>
    <a:lvl6pPr marL="3047467" algn="r" defTabSz="1218987" rtl="1" eaLnBrk="1" latinLnBrk="0" hangingPunct="1">
      <a:defRPr sz="1600" kern="1200">
        <a:solidFill>
          <a:schemeClr val="tx1"/>
        </a:solidFill>
        <a:latin typeface="+mn-lt"/>
        <a:ea typeface="+mn-ea"/>
        <a:cs typeface="+mn-cs"/>
      </a:defRPr>
    </a:lvl6pPr>
    <a:lvl7pPr marL="3656960" algn="r" defTabSz="1218987" rtl="1" eaLnBrk="1" latinLnBrk="0" hangingPunct="1">
      <a:defRPr sz="1600" kern="1200">
        <a:solidFill>
          <a:schemeClr val="tx1"/>
        </a:solidFill>
        <a:latin typeface="+mn-lt"/>
        <a:ea typeface="+mn-ea"/>
        <a:cs typeface="+mn-cs"/>
      </a:defRPr>
    </a:lvl7pPr>
    <a:lvl8pPr marL="4266453" algn="r" defTabSz="1218987" rtl="1" eaLnBrk="1" latinLnBrk="0" hangingPunct="1">
      <a:defRPr sz="1600" kern="1200">
        <a:solidFill>
          <a:schemeClr val="tx1"/>
        </a:solidFill>
        <a:latin typeface="+mn-lt"/>
        <a:ea typeface="+mn-ea"/>
        <a:cs typeface="+mn-cs"/>
      </a:defRPr>
    </a:lvl8pPr>
    <a:lvl9pPr marL="4875947" algn="r" defTabSz="1218987" rtl="1"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a:spLocks noGrp="1"/>
          </p:cNvSpPr>
          <p:nvPr>
            <p:ph type="sldNum" sz="quarter" idx="5"/>
          </p:nvPr>
        </p:nvSpPr>
        <p:spPr>
          <a:xfrm>
            <a:off x="0" y="8685213"/>
            <a:ext cx="2973600" cy="457200"/>
          </a:xfrm>
        </p:spPr>
        <p:txBody>
          <a:bodyPr/>
          <a:lstStyle/>
          <a:p>
            <a:pPr algn="l" rtl="1"/>
            <a:fld id="{79429053-DC2A-4342-ADD4-2FD729D91E2C}" type="slidenum">
              <a:rPr lang="ar-SA" smtClean="0"/>
              <a:pPr algn="l" rtl="1"/>
              <a:t>1</a:t>
            </a:fld>
            <a:endParaRPr lang="ar-SA" dirty="0"/>
          </a:p>
        </p:txBody>
      </p:sp>
    </p:spTree>
    <p:extLst>
      <p:ext uri="{BB962C8B-B14F-4D97-AF65-F5344CB8AC3E}">
        <p14:creationId xmlns:p14="http://schemas.microsoft.com/office/powerpoint/2010/main" val="279226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1218987" rtl="1" eaLnBrk="1" latinLnBrk="0" hangingPunct="1">
              <a:defRPr sz="12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a:lstStyle>
          <a:p>
            <a:pPr algn="l"/>
            <a:fld id="{79429053-DC2A-4342-ADD4-2FD729D91E2C}" type="slidenum">
              <a:rPr lang="ar-SA" smtClean="0"/>
              <a:pPr algn="l"/>
              <a:t>7</a:t>
            </a:fld>
            <a:endParaRPr lang="ar-SA" dirty="0"/>
          </a:p>
        </p:txBody>
      </p:sp>
    </p:spTree>
    <p:extLst>
      <p:ext uri="{BB962C8B-B14F-4D97-AF65-F5344CB8AC3E}">
        <p14:creationId xmlns:p14="http://schemas.microsoft.com/office/powerpoint/2010/main" val="316694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1218987" rtl="1" eaLnBrk="1" latinLnBrk="0" hangingPunct="1">
              <a:defRPr sz="12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a:lstStyle>
          <a:p>
            <a:pPr algn="l"/>
            <a:fld id="{79429053-DC2A-4342-ADD4-2FD729D91E2C}" type="slidenum">
              <a:rPr lang="ar-SA" smtClean="0"/>
              <a:pPr algn="l"/>
              <a:t>8</a:t>
            </a:fld>
            <a:endParaRPr lang="ar-SA" dirty="0"/>
          </a:p>
        </p:txBody>
      </p:sp>
    </p:spTree>
    <p:extLst>
      <p:ext uri="{BB962C8B-B14F-4D97-AF65-F5344CB8AC3E}">
        <p14:creationId xmlns:p14="http://schemas.microsoft.com/office/powerpoint/2010/main" val="57023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grpSp>
        <p:nvGrpSpPr>
          <p:cNvPr id="21" name="أقطار"/>
          <p:cNvGrpSpPr/>
          <p:nvPr/>
        </p:nvGrpSpPr>
        <p:grpSpPr>
          <a:xfrm flipH="1">
            <a:off x="-18521" y="4145281"/>
            <a:ext cx="4686117" cy="2731407"/>
            <a:chOff x="5638800" y="3108960"/>
            <a:chExt cx="3515503" cy="2048555"/>
          </a:xfrm>
        </p:grpSpPr>
        <p:cxnSp>
          <p:nvCxnSpPr>
            <p:cNvPr id="14" name="موصل مستقيم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موصل مستقيم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موصل مستقيم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أسطر سفلية"/>
          <p:cNvGrpSpPr/>
          <p:nvPr/>
        </p:nvGrpSpPr>
        <p:grpSpPr>
          <a:xfrm flipH="1">
            <a:off x="6690099" y="6057149"/>
            <a:ext cx="5498726" cy="820207"/>
            <a:chOff x="-6689" y="4553748"/>
            <a:chExt cx="4125119" cy="615155"/>
          </a:xfrm>
        </p:grpSpPr>
        <p:sp>
          <p:nvSpPr>
            <p:cNvPr id="9" name="شكل حر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cs typeface="+mj-cs"/>
              </a:endParaRPr>
            </a:p>
          </p:txBody>
        </p:sp>
        <p:sp>
          <p:nvSpPr>
            <p:cNvPr id="10" name="شكل حر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cs typeface="+mj-cs"/>
              </a:endParaRPr>
            </a:p>
          </p:txBody>
        </p:sp>
        <p:sp>
          <p:nvSpPr>
            <p:cNvPr id="11" name="شكل حر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cs typeface="+mj-cs"/>
              </a:endParaRPr>
            </a:p>
          </p:txBody>
        </p:sp>
      </p:grpSp>
      <p:sp>
        <p:nvSpPr>
          <p:cNvPr id="2" name="العنوان 1"/>
          <p:cNvSpPr>
            <a:spLocks noGrp="1"/>
          </p:cNvSpPr>
          <p:nvPr>
            <p:ph type="ctrTitle"/>
          </p:nvPr>
        </p:nvSpPr>
        <p:spPr>
          <a:xfrm>
            <a:off x="1625176" y="584200"/>
            <a:ext cx="8735325" cy="2000251"/>
          </a:xfrm>
        </p:spPr>
        <p:txBody>
          <a:bodyPr rtlCol="1">
            <a:normAutofit/>
          </a:bodyPr>
          <a:lstStyle>
            <a:lvl1pPr algn="r" rtl="1">
              <a:defRPr sz="5400">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625176" y="2616200"/>
            <a:ext cx="8735325" cy="1752600"/>
          </a:xfrm>
        </p:spPr>
        <p:txBody>
          <a:bodyPr rtlCol="1">
            <a:normAutofit/>
          </a:bodyPr>
          <a:lstStyle>
            <a:lvl1pPr marL="0" indent="0" algn="r" rtl="1">
              <a:spcBef>
                <a:spcPts val="0"/>
              </a:spcBef>
              <a:buNone/>
              <a:defRPr sz="2800" cap="all" spc="200" baseline="0">
                <a:solidFill>
                  <a:schemeClr val="accent1"/>
                </a:solidFill>
                <a:cs typeface="+mj-cs"/>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sp>
        <p:nvSpPr>
          <p:cNvPr id="22" name="عنصر نائب للتاريخ 21"/>
          <p:cNvSpPr>
            <a:spLocks noGrp="1"/>
          </p:cNvSpPr>
          <p:nvPr>
            <p:ph type="dt" sz="half" idx="10"/>
          </p:nvPr>
        </p:nvSpPr>
        <p:spPr/>
        <p:txBody>
          <a:bodyPr rtlCol="1"/>
          <a:lstStyle>
            <a:lvl1pPr rtl="1">
              <a:defRPr>
                <a:cs typeface="+mj-cs"/>
              </a:defRPr>
            </a:lvl1pPr>
          </a:lstStyle>
          <a:p>
            <a:fld id="{ADBEBFF2-7FD3-4D37-B765-847C9DC42A5C}" type="uaqdatetime1">
              <a:rPr lang="ar-SA" smtClean="0"/>
              <a:pPr/>
              <a:t>01/05/1440</a:t>
            </a:fld>
            <a:endParaRPr lang="ar-SA" dirty="0"/>
          </a:p>
        </p:txBody>
      </p:sp>
      <p:sp>
        <p:nvSpPr>
          <p:cNvPr id="23" name="عنصر نائب للتذييل 22"/>
          <p:cNvSpPr>
            <a:spLocks noGrp="1"/>
          </p:cNvSpPr>
          <p:nvPr>
            <p:ph type="ftr" sz="quarter" idx="11"/>
          </p:nvPr>
        </p:nvSpPr>
        <p:spPr/>
        <p:txBody>
          <a:bodyPr rtlCol="1"/>
          <a:lstStyle>
            <a:lvl1pPr>
              <a:defRPr>
                <a:cs typeface="+mj-cs"/>
              </a:defRPr>
            </a:lvl1pPr>
          </a:lstStyle>
          <a:p>
            <a:endParaRPr lang="ar-SA" dirty="0"/>
          </a:p>
        </p:txBody>
      </p:sp>
      <p:sp>
        <p:nvSpPr>
          <p:cNvPr id="24" name="عنصر نائب لرقم الشريحة 23"/>
          <p:cNvSpPr>
            <a:spLocks noGrp="1"/>
          </p:cNvSpPr>
          <p:nvPr>
            <p:ph type="sldNum" sz="quarter" idx="12"/>
          </p:nvPr>
        </p:nvSpPr>
        <p:spPr/>
        <p:txBody>
          <a:bodyPr rtlCol="1"/>
          <a:lstStyle>
            <a:lvl1pPr>
              <a:defRPr>
                <a:cs typeface="+mj-cs"/>
              </a:defRPr>
            </a:lvl1pPr>
          </a:lstStyle>
          <a:p>
            <a:fld id="{C014DD1E-5D91-48A3-AD6D-45FBA980D106}" type="slidenum">
              <a:rPr lang="ar-SA" smtClean="0"/>
              <a:pPr/>
              <a:t>‹#›</a:t>
            </a:fld>
            <a:endParaRPr lang="ar-SA"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اريخ 3"/>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8333162" y="584200"/>
            <a:ext cx="2742486" cy="5588000"/>
          </a:xfrm>
        </p:spPr>
        <p:txBody>
          <a:bodyPr vert="eaVert"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a:xfrm>
            <a:off x="715146" y="584200"/>
            <a:ext cx="7414869" cy="5588000"/>
          </a:xfrm>
        </p:spPr>
        <p:txBody>
          <a:bodyPr vert="eaVert" rtlCol="1"/>
          <a:lstStyle>
            <a:lvl5pPr algn="r" rtl="1">
              <a:defRPr/>
            </a:lvl5pPr>
            <a:lvl6pPr algn="r" rtl="1">
              <a:defRPr/>
            </a:lvl6pPr>
            <a:lvl7pPr algn="r" rtl="1">
              <a:defRPr/>
            </a:lvl7pPr>
            <a:lvl8pPr algn="r" rtl="1">
              <a:defRPr/>
            </a:lvl8pPr>
            <a:lvl9pPr algn="r" rtl="1">
              <a:defRPr/>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اريخ 3"/>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اريخ 3"/>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قسم">
    <p:spTree>
      <p:nvGrpSpPr>
        <p:cNvPr id="1" name=""/>
        <p:cNvGrpSpPr/>
        <p:nvPr/>
      </p:nvGrpSpPr>
      <p:grpSpPr>
        <a:xfrm>
          <a:off x="0" y="0"/>
          <a:ext cx="0" cy="0"/>
          <a:chOff x="0" y="0"/>
          <a:chExt cx="0" cy="0"/>
        </a:xfrm>
      </p:grpSpPr>
      <p:grpSp>
        <p:nvGrpSpPr>
          <p:cNvPr id="11" name="أقطار"/>
          <p:cNvGrpSpPr/>
          <p:nvPr/>
        </p:nvGrpSpPr>
        <p:grpSpPr>
          <a:xfrm flipH="1">
            <a:off x="15345" y="4145281"/>
            <a:ext cx="4686117" cy="2731407"/>
            <a:chOff x="5638800" y="3108960"/>
            <a:chExt cx="3515503" cy="2048555"/>
          </a:xfrm>
        </p:grpSpPr>
        <p:cxnSp>
          <p:nvCxnSpPr>
            <p:cNvPr id="12" name="موصل مستقيم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موصل مستقيم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موصل مستقيم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العنوان 1"/>
          <p:cNvSpPr>
            <a:spLocks noGrp="1"/>
          </p:cNvSpPr>
          <p:nvPr>
            <p:ph type="title"/>
          </p:nvPr>
        </p:nvSpPr>
        <p:spPr>
          <a:xfrm>
            <a:off x="1625177" y="2209801"/>
            <a:ext cx="8938472" cy="2764335"/>
          </a:xfrm>
        </p:spPr>
        <p:txBody>
          <a:bodyPr rtlCol="1" anchor="b">
            <a:normAutofit/>
          </a:bodyPr>
          <a:lstStyle>
            <a:lvl1pPr algn="r" rtl="1">
              <a:defRPr sz="5400" b="0" cap="none" baseline="0"/>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625175" y="4951266"/>
            <a:ext cx="8938800" cy="1220933"/>
          </a:xfrm>
        </p:spPr>
        <p:txBody>
          <a:bodyPr rtlCol="1" anchor="t">
            <a:normAutofit/>
          </a:bodyPr>
          <a:lstStyle>
            <a:lvl1pPr marL="0" indent="0" algn="r" rtl="1">
              <a:spcBef>
                <a:spcPts val="0"/>
              </a:spcBef>
              <a:buNone/>
              <a:defRPr sz="2800" cap="all" spc="200" baseline="0">
                <a:solidFill>
                  <a:schemeClr val="accent1"/>
                </a:solidFill>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ar-SA"/>
              <a:t>حرر أنماط نص الشكل الرئيسي</a:t>
            </a:r>
          </a:p>
        </p:txBody>
      </p:sp>
      <p:sp>
        <p:nvSpPr>
          <p:cNvPr id="4" name="عنصر نائب للتاريخ 3"/>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sz="half" idx="1"/>
          </p:nvPr>
        </p:nvSpPr>
        <p:spPr>
          <a:xfrm>
            <a:off x="760746" y="1706880"/>
            <a:ext cx="5078677" cy="4465320"/>
          </a:xfrm>
        </p:spPr>
        <p:txBody>
          <a:bodyPr rtlCol="1">
            <a:normAutofit/>
          </a:bodyPr>
          <a:lstStyle>
            <a:lvl1pPr algn="r" rtl="1">
              <a:defRPr sz="2800"/>
            </a:lvl1pPr>
            <a:lvl2pPr algn="r" rtl="1">
              <a:defRPr sz="2400"/>
            </a:lvl2pPr>
            <a:lvl3pPr algn="r" rtl="1">
              <a:defRPr sz="2000"/>
            </a:lvl3pPr>
            <a:lvl4pPr algn="r" rtl="1">
              <a:defRPr sz="2000"/>
            </a:lvl4pPr>
            <a:lvl5pPr algn="r" rtl="1">
              <a:defRPr sz="2000"/>
            </a:lvl5pPr>
            <a:lvl6pPr algn="r" rtl="1">
              <a:defRPr sz="2000"/>
            </a:lvl6pPr>
            <a:lvl7pPr algn="r" rtl="1">
              <a:defRPr sz="2000"/>
            </a:lvl7pPr>
            <a:lvl8pPr algn="r" rtl="1">
              <a:defRPr sz="2000" baseline="0"/>
            </a:lvl8pPr>
            <a:lvl9pPr algn="r" rtl="1">
              <a:defRPr sz="20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042570" y="1706880"/>
            <a:ext cx="5078677" cy="4465320"/>
          </a:xfrm>
        </p:spPr>
        <p:txBody>
          <a:bodyPr rtlCol="1">
            <a:normAutofit/>
          </a:bodyPr>
          <a:lstStyle>
            <a:lvl1pPr algn="r" rtl="1">
              <a:defRPr sz="2800"/>
            </a:lvl1pPr>
            <a:lvl2pPr algn="r" rtl="1">
              <a:defRPr sz="2400"/>
            </a:lvl2pPr>
            <a:lvl3pPr algn="r" rtl="1">
              <a:defRPr sz="20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اريخ 4"/>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760746" y="1701800"/>
            <a:ext cx="5082740" cy="914400"/>
          </a:xfrm>
        </p:spPr>
        <p:txBody>
          <a:bodyPr rtlCol="1" anchor="b">
            <a:normAutofit/>
          </a:bodyPr>
          <a:lstStyle>
            <a:lvl1pPr marL="0" indent="0" algn="l" rtl="0">
              <a:spcBef>
                <a:spcPts val="0"/>
              </a:spcBef>
              <a:buNone/>
              <a:defRPr sz="2800" b="0" cap="all" spc="200" baseline="0">
                <a:solidFill>
                  <a:schemeClr val="accent1"/>
                </a:solidFill>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a:t>حرر أنماط نص الشكل الرئيسي</a:t>
            </a:r>
          </a:p>
        </p:txBody>
      </p:sp>
      <p:sp>
        <p:nvSpPr>
          <p:cNvPr id="4" name="عنصر نائب للمحتوى 3"/>
          <p:cNvSpPr>
            <a:spLocks noGrp="1"/>
          </p:cNvSpPr>
          <p:nvPr>
            <p:ph sz="half" idx="2"/>
          </p:nvPr>
        </p:nvSpPr>
        <p:spPr>
          <a:xfrm>
            <a:off x="760746" y="2717800"/>
            <a:ext cx="5078677" cy="3454400"/>
          </a:xfrm>
        </p:spPr>
        <p:txBody>
          <a:bodyPr rtlCol="1">
            <a:noAutofit/>
          </a:bodyPr>
          <a:lstStyle>
            <a:lvl1pPr algn="l" rtl="0">
              <a:defRPr sz="2800"/>
            </a:lvl1pPr>
            <a:lvl2pPr algn="l" rtl="0">
              <a:defRPr sz="2400"/>
            </a:lvl2pPr>
            <a:lvl3pPr algn="l" rtl="0">
              <a:defRPr sz="2000"/>
            </a:lvl3pPr>
            <a:lvl4pPr algn="l" rtl="0">
              <a:defRPr sz="2000"/>
            </a:lvl4pPr>
            <a:lvl5pPr algn="l" rtl="0">
              <a:defRPr sz="2000"/>
            </a:lvl5pPr>
            <a:lvl6pPr algn="r" rtl="1">
              <a:defRPr sz="2000"/>
            </a:lvl6pPr>
            <a:lvl7pPr algn="r" rtl="1">
              <a:defRPr sz="2000" baseline="0"/>
            </a:lvl7pPr>
            <a:lvl8pPr algn="r" rtl="1">
              <a:defRPr sz="2000" baseline="0"/>
            </a:lvl8pPr>
            <a:lvl9pPr algn="r" rtl="1">
              <a:defRPr sz="20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038507" y="1701800"/>
            <a:ext cx="5082740" cy="914400"/>
          </a:xfrm>
        </p:spPr>
        <p:txBody>
          <a:bodyPr rtlCol="1" anchor="b">
            <a:normAutofit/>
          </a:bodyPr>
          <a:lstStyle>
            <a:lvl1pPr marL="0" indent="0" algn="r" rtl="1">
              <a:spcBef>
                <a:spcPts val="0"/>
              </a:spcBef>
              <a:buNone/>
              <a:defRPr sz="2800" b="0" cap="all" spc="200" baseline="0">
                <a:solidFill>
                  <a:schemeClr val="accent1"/>
                </a:solidFill>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a:t>حرر أنماط نص الشكل الرئيسي</a:t>
            </a:r>
          </a:p>
        </p:txBody>
      </p:sp>
      <p:sp>
        <p:nvSpPr>
          <p:cNvPr id="6" name="عنصر نائب للمحتوى 5"/>
          <p:cNvSpPr>
            <a:spLocks noGrp="1"/>
          </p:cNvSpPr>
          <p:nvPr>
            <p:ph sz="quarter" idx="4"/>
          </p:nvPr>
        </p:nvSpPr>
        <p:spPr>
          <a:xfrm>
            <a:off x="6042570" y="2717800"/>
            <a:ext cx="5078677" cy="3454400"/>
          </a:xfrm>
        </p:spPr>
        <p:txBody>
          <a:bodyPr rtlCol="1">
            <a:noAutofit/>
          </a:bodyPr>
          <a:lstStyle>
            <a:lvl1pPr algn="r" rtl="1">
              <a:defRPr sz="2800"/>
            </a:lvl1pPr>
            <a:lvl2pPr algn="r" rtl="1">
              <a:defRPr sz="2400"/>
            </a:lvl2pPr>
            <a:lvl3pPr algn="r" rtl="1">
              <a:defRPr sz="2000"/>
            </a:lvl3pPr>
            <a:lvl4pPr algn="r" rtl="1">
              <a:defRPr sz="2000"/>
            </a:lvl4pPr>
            <a:lvl5pPr algn="r" rtl="1">
              <a:defRPr sz="2000"/>
            </a:lvl5pPr>
            <a:lvl6pPr algn="r" rtl="1">
              <a:defRPr sz="2000" baseline="0"/>
            </a:lvl6pPr>
            <a:lvl7pPr algn="r" rtl="1">
              <a:defRPr sz="2000" baseline="0"/>
            </a:lvl7pPr>
            <a:lvl8pPr algn="r" rtl="1">
              <a:defRPr sz="2000" baseline="0"/>
            </a:lvl8pPr>
            <a:lvl9pPr algn="r" rtl="1">
              <a:defRPr sz="20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7" name="عنصر نائب للتاريخ 6"/>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9" name="عنصر نائب لرقم الشريحة 8"/>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تاريخ 2"/>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5" name="عنصر نائب لرقم الشريحة 4"/>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3" name="عنصر نائب للتذييل 2"/>
          <p:cNvSpPr>
            <a:spLocks noGrp="1"/>
          </p:cNvSpPr>
          <p:nvPr>
            <p:ph type="ftr" sz="quarter" idx="11"/>
          </p:nvPr>
        </p:nvSpPr>
        <p:spPr/>
        <p:txBody>
          <a:bodyPr rtlCol="1"/>
          <a:lstStyle/>
          <a:p>
            <a:pPr rtl="1"/>
            <a:endParaRPr lang="ar-SA" dirty="0"/>
          </a:p>
        </p:txBody>
      </p:sp>
      <p:sp>
        <p:nvSpPr>
          <p:cNvPr id="4" name="عنصر نائب لرقم الشريحة 3"/>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7046573" y="1701800"/>
            <a:ext cx="4062942" cy="2438400"/>
          </a:xfrm>
        </p:spPr>
        <p:txBody>
          <a:bodyPr rtlCol="1" anchor="b">
            <a:normAutofit/>
          </a:bodyPr>
          <a:lstStyle>
            <a:lvl1pPr algn="r" rtl="1">
              <a:defRPr sz="2800" b="0" cap="all" spc="200" baseline="0">
                <a:solidFill>
                  <a:schemeClr val="accent1"/>
                </a:solidFill>
              </a:defRPr>
            </a:lvl1pPr>
          </a:lstStyle>
          <a:p>
            <a:pPr rtl="1"/>
            <a:r>
              <a:rPr lang="ar-SA"/>
              <a:t>انقر لتحرير نمط عنوان الشكل الرئيسي</a:t>
            </a:r>
            <a:endParaRPr lang="ar-SA" dirty="0"/>
          </a:p>
        </p:txBody>
      </p:sp>
      <p:sp>
        <p:nvSpPr>
          <p:cNvPr id="4" name="عنصر نائب للنص 3"/>
          <p:cNvSpPr>
            <a:spLocks noGrp="1"/>
          </p:cNvSpPr>
          <p:nvPr>
            <p:ph type="body" sz="half" idx="2"/>
          </p:nvPr>
        </p:nvSpPr>
        <p:spPr>
          <a:xfrm>
            <a:off x="7046573" y="4241800"/>
            <a:ext cx="4062942" cy="1930400"/>
          </a:xfrm>
        </p:spPr>
        <p:txBody>
          <a:bodyPr rtlCol="1">
            <a:normAutofit/>
          </a:bodyPr>
          <a:lstStyle>
            <a:lvl1pPr marL="0" indent="0" algn="r" rtl="1">
              <a:buNone/>
              <a:defRPr sz="2000"/>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a:t>حرر أنماط نص الشكل الرئيسي</a:t>
            </a:r>
          </a:p>
        </p:txBody>
      </p:sp>
      <p:sp>
        <p:nvSpPr>
          <p:cNvPr id="3" name="عنصر نائب للمحتوى 2"/>
          <p:cNvSpPr>
            <a:spLocks noGrp="1"/>
          </p:cNvSpPr>
          <p:nvPr>
            <p:ph idx="1"/>
          </p:nvPr>
        </p:nvSpPr>
        <p:spPr>
          <a:xfrm>
            <a:off x="750691" y="584200"/>
            <a:ext cx="6094413" cy="5588000"/>
          </a:xfrm>
        </p:spPr>
        <p:txBody>
          <a:bodyPr rtlCol="1">
            <a:normAutofit/>
          </a:bodyPr>
          <a:lstStyle>
            <a:lvl1pPr algn="r" rtl="1">
              <a:defRPr sz="2800"/>
            </a:lvl1pPr>
            <a:lvl2pPr algn="r" rtl="1">
              <a:defRPr sz="2400"/>
            </a:lvl2pPr>
            <a:lvl3pPr algn="r" rtl="1">
              <a:defRPr sz="2000"/>
            </a:lvl3pPr>
            <a:lvl4pPr algn="r" rtl="1">
              <a:defRPr sz="2000"/>
            </a:lvl4pPr>
            <a:lvl5pPr algn="r" rtl="1">
              <a:defRPr sz="2000"/>
            </a:lvl5pPr>
            <a:lvl6pPr algn="r" rtl="1">
              <a:defRPr sz="2000"/>
            </a:lvl6pPr>
            <a:lvl7pPr algn="r" rtl="1">
              <a:defRPr sz="2000"/>
            </a:lvl7pPr>
            <a:lvl8pPr algn="r" rtl="1">
              <a:defRPr sz="2000" baseline="0"/>
            </a:lvl8pPr>
            <a:lvl9pPr algn="r" rtl="1">
              <a:defRPr sz="20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اريخ 4"/>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7021173" y="1701800"/>
            <a:ext cx="4062942" cy="2438400"/>
          </a:xfrm>
        </p:spPr>
        <p:txBody>
          <a:bodyPr rtlCol="1" anchor="b">
            <a:normAutofit/>
          </a:bodyPr>
          <a:lstStyle>
            <a:lvl1pPr algn="r" rtl="1">
              <a:defRPr sz="2800" b="0" cap="all" spc="200" baseline="0">
                <a:solidFill>
                  <a:schemeClr val="accent1"/>
                </a:solidFill>
              </a:defRPr>
            </a:lvl1pPr>
          </a:lstStyle>
          <a:p>
            <a:pPr rtl="1"/>
            <a:r>
              <a:rPr lang="ar-SA"/>
              <a:t>انقر لتحرير نمط عنوان الشكل الرئيسي</a:t>
            </a:r>
            <a:endParaRPr lang="ar-SA" dirty="0"/>
          </a:p>
        </p:txBody>
      </p:sp>
      <p:sp>
        <p:nvSpPr>
          <p:cNvPr id="4" name="عنصر نائب للنص 3"/>
          <p:cNvSpPr>
            <a:spLocks noGrp="1"/>
          </p:cNvSpPr>
          <p:nvPr>
            <p:ph type="body" sz="half" idx="2"/>
          </p:nvPr>
        </p:nvSpPr>
        <p:spPr>
          <a:xfrm>
            <a:off x="7021173" y="4241800"/>
            <a:ext cx="4062942" cy="1930400"/>
          </a:xfrm>
        </p:spPr>
        <p:txBody>
          <a:bodyPr rtlCol="1">
            <a:normAutofit/>
          </a:bodyPr>
          <a:lstStyle>
            <a:lvl1pPr marL="0" indent="0" algn="r" rtl="1">
              <a:buNone/>
              <a:defRPr sz="2000"/>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a:t>حرر أنماط نص الشكل الرئيسي</a:t>
            </a: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750691" y="584200"/>
            <a:ext cx="6094413" cy="5588000"/>
          </a:xfrm>
          <a:ln w="12700">
            <a:solidFill>
              <a:schemeClr val="bg1">
                <a:lumMod val="75000"/>
                <a:lumOff val="25000"/>
              </a:schemeClr>
            </a:solidFill>
            <a:miter lim="800000"/>
          </a:ln>
        </p:spPr>
        <p:txBody>
          <a:bodyPr rtlCol="1">
            <a:normAutofit/>
          </a:bodyPr>
          <a:lstStyle>
            <a:lvl1pPr marL="0" indent="0" algn="r" rtl="1">
              <a:buNone/>
              <a:defRPr sz="2800"/>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ar-SA"/>
              <a:t>انقر فوق الأيقونة لإضافة صورة</a:t>
            </a:r>
            <a:endParaRPr lang="ar-SA" dirty="0"/>
          </a:p>
        </p:txBody>
      </p:sp>
      <p:sp>
        <p:nvSpPr>
          <p:cNvPr id="5" name="عنصر نائب للتاريخ 4"/>
          <p:cNvSpPr>
            <a:spLocks noGrp="1"/>
          </p:cNvSpPr>
          <p:nvPr>
            <p:ph type="dt" sz="half" idx="10"/>
          </p:nvPr>
        </p:nvSpPr>
        <p:spPr/>
        <p:txBody>
          <a:bodyPr rtlCol="1"/>
          <a:lstStyle>
            <a:lvl1pPr rtl="1">
              <a:defRPr/>
            </a:lvl1pPr>
          </a:lstStyle>
          <a:p>
            <a:fld id="{ADBEBFF2-7FD3-4D37-B765-847C9DC42A5C}" type="uaqdatetime1">
              <a:rPr lang="ar-SA" smtClean="0"/>
              <a:pPr/>
              <a:t>01/05/1440</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C014DD1E-5D91-48A3-AD6D-45FBA980D106}" type="slidenum">
              <a:rPr lang="ar-SA"/>
              <a:t>‹#›</a:t>
            </a:fld>
            <a:endParaRPr lang="ar-SA"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أسطر جهة اليسار"/>
          <p:cNvGrpSpPr/>
          <p:nvPr/>
        </p:nvGrpSpPr>
        <p:grpSpPr>
          <a:xfrm flipH="1">
            <a:off x="11368832" y="-3174"/>
            <a:ext cx="819993" cy="5229225"/>
            <a:chOff x="-11906" y="-2381"/>
            <a:chExt cx="615155" cy="3921919"/>
          </a:xfrm>
        </p:grpSpPr>
        <p:sp>
          <p:nvSpPr>
            <p:cNvPr id="10" name="شكل حر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1" name="شكل حر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4" name="شكل حر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sp>
        <p:nvSpPr>
          <p:cNvPr id="2" name="عنصر نائب للعنوان 1"/>
          <p:cNvSpPr>
            <a:spLocks noGrp="1"/>
          </p:cNvSpPr>
          <p:nvPr>
            <p:ph type="title"/>
          </p:nvPr>
        </p:nvSpPr>
        <p:spPr>
          <a:xfrm>
            <a:off x="760746" y="274637"/>
            <a:ext cx="10360501" cy="1223963"/>
          </a:xfrm>
          <a:prstGeom prst="rect">
            <a:avLst/>
          </a:prstGeom>
        </p:spPr>
        <p:txBody>
          <a:bodyPr vert="horz" lIns="121899" tIns="60949" rIns="121899" bIns="60949"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760746" y="1701797"/>
            <a:ext cx="10360501" cy="4462272"/>
          </a:xfrm>
          <a:prstGeom prst="rect">
            <a:avLst/>
          </a:prstGeom>
        </p:spPr>
        <p:txBody>
          <a:bodyPr vert="horz" lIns="121899" tIns="60949" rIns="121899" bIns="60949" rtlCol="1">
            <a:normAutofit/>
          </a:bodyPr>
          <a:lstStyle/>
          <a:p>
            <a:pPr lvl="0" rtl="1"/>
            <a:r>
              <a:rPr lang="ar-SA" dirty="0"/>
              <a:t>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4" name="عنصر نائب للتاريخ 3"/>
          <p:cNvSpPr>
            <a:spLocks noGrp="1"/>
          </p:cNvSpPr>
          <p:nvPr>
            <p:ph type="dt" sz="half" idx="2"/>
          </p:nvPr>
        </p:nvSpPr>
        <p:spPr>
          <a:xfrm>
            <a:off x="8876485" y="6356352"/>
            <a:ext cx="2234618" cy="365125"/>
          </a:xfrm>
          <a:prstGeom prst="rect">
            <a:avLst/>
          </a:prstGeom>
        </p:spPr>
        <p:txBody>
          <a:bodyPr vert="horz" lIns="121899" tIns="60949" rIns="121899" bIns="60949" rtlCol="1" anchor="ctr"/>
          <a:lstStyle>
            <a:lvl1pPr algn="r" rtl="1">
              <a:defRPr sz="1200">
                <a:solidFill>
                  <a:schemeClr val="tx1">
                    <a:tint val="75000"/>
                  </a:schemeClr>
                </a:solidFill>
                <a:cs typeface="+mj-cs"/>
              </a:defRPr>
            </a:lvl1pPr>
          </a:lstStyle>
          <a:p>
            <a:fld id="{ADBEBFF2-7FD3-4D37-B765-847C9DC42A5C}" type="uaqdatetime1">
              <a:rPr lang="ar-SA" smtClean="0"/>
              <a:pPr/>
              <a:t>01/05/1440</a:t>
            </a:fld>
            <a:endParaRPr lang="ar-SA" dirty="0"/>
          </a:p>
        </p:txBody>
      </p:sp>
      <p:sp>
        <p:nvSpPr>
          <p:cNvPr id="5" name="عنصر نائب للتذييل 4"/>
          <p:cNvSpPr>
            <a:spLocks noGrp="1"/>
          </p:cNvSpPr>
          <p:nvPr>
            <p:ph type="ftr" sz="quarter" idx="3"/>
          </p:nvPr>
        </p:nvSpPr>
        <p:spPr>
          <a:xfrm>
            <a:off x="3567303" y="6356352"/>
            <a:ext cx="5281824" cy="365125"/>
          </a:xfrm>
          <a:prstGeom prst="rect">
            <a:avLst/>
          </a:prstGeom>
        </p:spPr>
        <p:txBody>
          <a:bodyPr vert="horz" lIns="121899" tIns="60949" rIns="121899" bIns="60949" rtlCol="1" anchor="ctr"/>
          <a:lstStyle>
            <a:lvl1pPr algn="ctr" rtl="1">
              <a:defRPr sz="1200">
                <a:solidFill>
                  <a:schemeClr val="tx1">
                    <a:tint val="75000"/>
                  </a:schemeClr>
                </a:solidFill>
                <a:cs typeface="+mj-cs"/>
              </a:defRPr>
            </a:lvl1pPr>
          </a:lstStyle>
          <a:p>
            <a:endParaRPr lang="ar-SA" dirty="0"/>
          </a:p>
        </p:txBody>
      </p:sp>
      <p:sp>
        <p:nvSpPr>
          <p:cNvPr id="6" name="عنصر نائب لرقم الشريحة 5"/>
          <p:cNvSpPr>
            <a:spLocks noGrp="1"/>
          </p:cNvSpPr>
          <p:nvPr>
            <p:ph type="sldNum" sz="quarter" idx="4"/>
          </p:nvPr>
        </p:nvSpPr>
        <p:spPr>
          <a:xfrm>
            <a:off x="750691" y="6356352"/>
            <a:ext cx="1015735" cy="365125"/>
          </a:xfrm>
          <a:prstGeom prst="rect">
            <a:avLst/>
          </a:prstGeom>
        </p:spPr>
        <p:txBody>
          <a:bodyPr vert="horz" lIns="121899" tIns="60949" rIns="121899" bIns="60949" rtlCol="1" anchor="ctr"/>
          <a:lstStyle>
            <a:lvl1pPr algn="l" rtl="1">
              <a:defRPr sz="1200">
                <a:solidFill>
                  <a:schemeClr val="tx1">
                    <a:tint val="75000"/>
                  </a:schemeClr>
                </a:solidFill>
                <a:cs typeface="+mj-cs"/>
              </a:defRPr>
            </a:lvl1pPr>
          </a:lstStyle>
          <a:p>
            <a:fld id="{C014DD1E-5D91-48A3-AD6D-45FBA980D106}" type="slidenum">
              <a:rPr lang="ar-SA" smtClean="0"/>
              <a:pPr/>
              <a:t>‹#›</a:t>
            </a:fld>
            <a:endParaRPr lang="ar-SA"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r" defTabSz="1218987" rtl="1"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j-cs"/>
        </a:defRPr>
      </a:lvl1pPr>
      <a:lvl2pPr marL="609493" indent="-231607" algn="r" defTabSz="1218987" rtl="1"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j-cs"/>
        </a:defRPr>
      </a:lvl2pPr>
      <a:lvl3pPr marL="91424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j-cs"/>
        </a:defRPr>
      </a:lvl3pPr>
      <a:lvl4pPr marL="121898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j-cs"/>
        </a:defRPr>
      </a:lvl4pPr>
      <a:lvl5pPr marL="1523733"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j-cs"/>
        </a:defRPr>
      </a:lvl5pPr>
      <a:lvl6pPr marL="1828480"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r" defTabSz="1218987" rtl="1"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r" defTabSz="1218987" rtl="1"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p:txBody>
          <a:bodyPr rtlCol="1"/>
          <a:lstStyle/>
          <a:p>
            <a:pPr algn="ctr" rtl="1"/>
            <a:r>
              <a:rPr lang="ar-IQ" dirty="0"/>
              <a:t>أجهزة نقل الحركة في الساحبة</a:t>
            </a:r>
            <a:endParaRPr lang="ar-SA" dirty="0"/>
          </a:p>
        </p:txBody>
      </p:sp>
      <p:sp>
        <p:nvSpPr>
          <p:cNvPr id="5" name="عنوان فرعي 4"/>
          <p:cNvSpPr>
            <a:spLocks noGrp="1"/>
          </p:cNvSpPr>
          <p:nvPr>
            <p:ph type="subTitle" idx="1"/>
          </p:nvPr>
        </p:nvSpPr>
        <p:spPr>
          <a:xfrm>
            <a:off x="150812" y="3581400"/>
            <a:ext cx="8735325" cy="1752600"/>
          </a:xfrm>
        </p:spPr>
        <p:txBody>
          <a:bodyPr rtlCol="1"/>
          <a:lstStyle/>
          <a:p>
            <a:pPr algn="ctr" rtl="1"/>
            <a:r>
              <a:rPr lang="ar-IQ" dirty="0">
                <a:cs typeface="+mj-cs"/>
              </a:rPr>
              <a:t>أعداد</a:t>
            </a:r>
          </a:p>
          <a:p>
            <a:pPr algn="ctr" rtl="1"/>
            <a:r>
              <a:rPr lang="ar-IQ" dirty="0"/>
              <a:t>المدرس </a:t>
            </a:r>
          </a:p>
          <a:p>
            <a:pPr algn="ctr" rtl="1"/>
            <a:r>
              <a:rPr lang="ar-IQ" dirty="0">
                <a:cs typeface="+mj-cs"/>
              </a:rPr>
              <a:t>خالد زمام عامر</a:t>
            </a:r>
            <a:endParaRPr lang="ar-SA" dirty="0">
              <a:cs typeface="+mj-cs"/>
            </a:endParaRP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4F36A7-5B0F-419F-BD2C-65C63F177B7B}"/>
              </a:ext>
            </a:extLst>
          </p:cNvPr>
          <p:cNvSpPr>
            <a:spLocks noGrp="1"/>
          </p:cNvSpPr>
          <p:nvPr>
            <p:ph type="title"/>
          </p:nvPr>
        </p:nvSpPr>
        <p:spPr>
          <a:xfrm>
            <a:off x="914161" y="-76200"/>
            <a:ext cx="10360501" cy="1223963"/>
          </a:xfrm>
        </p:spPr>
        <p:txBody>
          <a:bodyPr>
            <a:normAutofit/>
          </a:bodyPr>
          <a:lstStyle/>
          <a:p>
            <a:r>
              <a:rPr lang="ar-IQ" sz="4400" dirty="0">
                <a:latin typeface="Arabic Typesetting" panose="03020402040406030203" pitchFamily="66" charset="-78"/>
                <a:cs typeface="DecoType Thuluth" panose="02010000000000000000" pitchFamily="2" charset="-78"/>
              </a:rPr>
              <a:t>تركيب صندوق السرع</a:t>
            </a:r>
            <a:endParaRPr lang="en-US" sz="4400" dirty="0">
              <a:latin typeface="Arabic Typesetting" panose="03020402040406030203" pitchFamily="66" charset="-78"/>
              <a:cs typeface="DecoType Thuluth" panose="02010000000000000000" pitchFamily="2" charset="-78"/>
            </a:endParaRPr>
          </a:p>
        </p:txBody>
      </p:sp>
      <p:sp>
        <p:nvSpPr>
          <p:cNvPr id="3" name="عنصر نائب للمحتوى 2">
            <a:extLst>
              <a:ext uri="{FF2B5EF4-FFF2-40B4-BE49-F238E27FC236}">
                <a16:creationId xmlns:a16="http://schemas.microsoft.com/office/drawing/2014/main" id="{100A280D-D9AC-4EAC-8EC4-676AE11E0C75}"/>
              </a:ext>
            </a:extLst>
          </p:cNvPr>
          <p:cNvSpPr>
            <a:spLocks noGrp="1"/>
          </p:cNvSpPr>
          <p:nvPr>
            <p:ph idx="1"/>
          </p:nvPr>
        </p:nvSpPr>
        <p:spPr>
          <a:xfrm>
            <a:off x="303212" y="1147763"/>
            <a:ext cx="11124867" cy="4792469"/>
          </a:xfrm>
        </p:spPr>
        <p:txBody>
          <a:bodyPr>
            <a:noAutofit/>
          </a:bodyPr>
          <a:lstStyle/>
          <a:p>
            <a:pPr marL="0" indent="0" algn="just">
              <a:buNone/>
            </a:pPr>
            <a:r>
              <a:rPr lang="ar-IQ" sz="3200" dirty="0">
                <a:latin typeface="Arabic Typesetting" panose="03020402040406030203" pitchFamily="66" charset="-78"/>
                <a:cs typeface="Arabic Typesetting" panose="03020402040406030203" pitchFamily="66" charset="-78"/>
              </a:rPr>
              <a:t>يتركب صندوق السرع من الأجزاء التالية :.</a:t>
            </a:r>
          </a:p>
          <a:p>
            <a:pPr marL="514350" indent="-514350" algn="just">
              <a:buAutoNum type="arabicPeriod"/>
            </a:pPr>
            <a:r>
              <a:rPr lang="ar-IQ" sz="3200" dirty="0">
                <a:latin typeface="Arabic Typesetting" panose="03020402040406030203" pitchFamily="66" charset="-78"/>
                <a:cs typeface="Arabic Typesetting" panose="03020402040406030203" pitchFamily="66" charset="-78"/>
              </a:rPr>
              <a:t>الاعمدة :. ويتركب من أربعة أعمدة وهي</a:t>
            </a:r>
          </a:p>
          <a:p>
            <a:pPr algn="just"/>
            <a:r>
              <a:rPr lang="ar-IQ" sz="3200" dirty="0">
                <a:solidFill>
                  <a:srgbClr val="FF0000"/>
                </a:solidFill>
                <a:latin typeface="Arabic Typesetting" panose="03020402040406030203" pitchFamily="66" charset="-78"/>
                <a:cs typeface="Arabic Typesetting" panose="03020402040406030203" pitchFamily="66" charset="-78"/>
              </a:rPr>
              <a:t>العمود الأولي :. </a:t>
            </a:r>
            <a:r>
              <a:rPr lang="ar-IQ" sz="3200" dirty="0">
                <a:latin typeface="Arabic Typesetting" panose="03020402040406030203" pitchFamily="66" charset="-78"/>
                <a:cs typeface="Arabic Typesetting" panose="03020402040406030203" pitchFamily="66" charset="-78"/>
              </a:rPr>
              <a:t>وهو العمود الخارج من جهاز الفاصل ويطلق عليه أيضا العمود الفاصل ويدخل صندوق الترس ويحمل في نهايته ويسمى ترس عمود الفاصل.</a:t>
            </a:r>
          </a:p>
          <a:p>
            <a:pPr algn="just"/>
            <a:r>
              <a:rPr lang="ar-IQ" sz="3200" dirty="0">
                <a:solidFill>
                  <a:srgbClr val="FF0000"/>
                </a:solidFill>
                <a:latin typeface="Arabic Typesetting" panose="03020402040406030203" pitchFamily="66" charset="-78"/>
                <a:cs typeface="Arabic Typesetting" panose="03020402040406030203" pitchFamily="66" charset="-78"/>
              </a:rPr>
              <a:t>العمود الوسيط :. </a:t>
            </a:r>
            <a:r>
              <a:rPr lang="ar-IQ" sz="3200" dirty="0">
                <a:latin typeface="Arabic Typesetting" panose="03020402040406030203" pitchFamily="66" charset="-78"/>
                <a:cs typeface="Arabic Typesetting" panose="03020402040406030203" pitchFamily="66" charset="-78"/>
              </a:rPr>
              <a:t>وهو العمود الذي يحمل عدد من التروس غير الانزلاقية وتكون هذه التروس جزء من العمود وتدور جميعها مع دوران العمود كأنها قطعة واحدة .</a:t>
            </a:r>
          </a:p>
          <a:p>
            <a:pPr algn="just"/>
            <a:r>
              <a:rPr lang="ar-IQ" sz="3200" dirty="0">
                <a:solidFill>
                  <a:srgbClr val="FF0000"/>
                </a:solidFill>
                <a:latin typeface="Arabic Typesetting" panose="03020402040406030203" pitchFamily="66" charset="-78"/>
                <a:cs typeface="Arabic Typesetting" panose="03020402040406030203" pitchFamily="66" charset="-78"/>
              </a:rPr>
              <a:t>العمود الثانوي :. </a:t>
            </a:r>
            <a:r>
              <a:rPr lang="ar-IQ" sz="3200" dirty="0">
                <a:latin typeface="Arabic Typesetting" panose="03020402040406030203" pitchFamily="66" charset="-78"/>
                <a:cs typeface="Arabic Typesetting" panose="03020402040406030203" pitchFamily="66" charset="-78"/>
              </a:rPr>
              <a:t>هذا العمود يقع في نفس مستوى العمود الأولى وعلى امتداد بحيث يكون مركز محور العمودين متطابقين ويحمل هذا العمود تروس متحركة أي انزلاقية تتحرك عندما يحرك السائق عتلة تغيير السرع.</a:t>
            </a:r>
          </a:p>
          <a:p>
            <a:pPr algn="just"/>
            <a:r>
              <a:rPr lang="ar-IQ" sz="3200" dirty="0">
                <a:solidFill>
                  <a:srgbClr val="FF0000"/>
                </a:solidFill>
                <a:latin typeface="Arabic Typesetting" panose="03020402040406030203" pitchFamily="66" charset="-78"/>
                <a:cs typeface="Arabic Typesetting" panose="03020402040406030203" pitchFamily="66" charset="-78"/>
              </a:rPr>
              <a:t>عمود ترس السرعة الخلفية ترس الوسيط :. </a:t>
            </a:r>
            <a:r>
              <a:rPr lang="ar-IQ" sz="3200" dirty="0">
                <a:latin typeface="Arabic Typesetting" panose="03020402040406030203" pitchFamily="66" charset="-78"/>
                <a:cs typeface="Arabic Typesetting" panose="03020402040406030203" pitchFamily="66" charset="-78"/>
              </a:rPr>
              <a:t>وهو عمود صغير يحمل ترس واحد هو الترس الوسيط بين العمود الوسيط والعمود الثانوي ( عمود النقل النهائي ).</a:t>
            </a:r>
          </a:p>
        </p:txBody>
      </p:sp>
    </p:spTree>
    <p:extLst>
      <p:ext uri="{BB962C8B-B14F-4D97-AF65-F5344CB8AC3E}">
        <p14:creationId xmlns:p14="http://schemas.microsoft.com/office/powerpoint/2010/main" val="41575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63608BB-F954-4DE8-B783-BEE5DBCC5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Tree>
    <p:extLst>
      <p:ext uri="{BB962C8B-B14F-4D97-AF65-F5344CB8AC3E}">
        <p14:creationId xmlns:p14="http://schemas.microsoft.com/office/powerpoint/2010/main" val="215520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0054D0-95B8-4B2D-B79C-7A3E9F7104A5}"/>
              </a:ext>
            </a:extLst>
          </p:cNvPr>
          <p:cNvSpPr>
            <a:spLocks noGrp="1"/>
          </p:cNvSpPr>
          <p:nvPr>
            <p:ph type="title"/>
          </p:nvPr>
        </p:nvSpPr>
        <p:spPr/>
        <p:txBody>
          <a:bodyPr>
            <a:normAutofit/>
          </a:bodyPr>
          <a:lstStyle/>
          <a:p>
            <a:r>
              <a:rPr lang="ar-IQ" sz="4800" dirty="0">
                <a:cs typeface="DecoType Thuluth" panose="02010000000000000000" pitchFamily="2" charset="-78"/>
              </a:rPr>
              <a:t>1. جهاز الفاصل</a:t>
            </a:r>
            <a:endParaRPr lang="en-US" sz="4800" dirty="0">
              <a:cs typeface="DecoType Thuluth" panose="02010000000000000000" pitchFamily="2" charset="-78"/>
            </a:endParaRPr>
          </a:p>
        </p:txBody>
      </p:sp>
      <p:sp>
        <p:nvSpPr>
          <p:cNvPr id="3" name="عنصر نائب للمحتوى 2">
            <a:extLst>
              <a:ext uri="{FF2B5EF4-FFF2-40B4-BE49-F238E27FC236}">
                <a16:creationId xmlns:a16="http://schemas.microsoft.com/office/drawing/2014/main" id="{09698B4C-9514-4AAD-81A9-FB5B4E86D36D}"/>
              </a:ext>
            </a:extLst>
          </p:cNvPr>
          <p:cNvSpPr>
            <a:spLocks noGrp="1"/>
          </p:cNvSpPr>
          <p:nvPr>
            <p:ph idx="1"/>
          </p:nvPr>
        </p:nvSpPr>
        <p:spPr/>
        <p:txBody>
          <a:bodyPr>
            <a:normAutofit/>
          </a:bodyPr>
          <a:lstStyle/>
          <a:p>
            <a:pPr marL="0" indent="0" algn="just">
              <a:buNone/>
            </a:pPr>
            <a:r>
              <a:rPr lang="ar-IQ" sz="3600" dirty="0">
                <a:latin typeface="Arabic Typesetting" panose="03020402040406030203" pitchFamily="66" charset="-78"/>
                <a:cs typeface="Arabic Typesetting" panose="03020402040406030203" pitchFamily="66" charset="-78"/>
              </a:rPr>
              <a:t>يعتمد عمل جهاز الفاصل على الاحتكاك وعلى كمية الضغط الجانبي المسلط على الأجزاء المتحاكة في الجهاز بحيث كلما يزداد الضغط الجانبي يقل الانزلاق ويزداد الاحتكاك وتزداد بذلك كفاءة الجهاز لتقل الحركة وكلما قل الضغط الجانبي كلما زاد الانزلاق وقل الاحتكاك وبذلك تقل كفاءة الجهاز لنقل الحركة ويوجد جهاز الفاصل بشكل :.</a:t>
            </a:r>
          </a:p>
          <a:p>
            <a:pPr marL="514350" indent="-514350" algn="just">
              <a:buAutoNum type="arabicPeriod"/>
            </a:pPr>
            <a:r>
              <a:rPr lang="ar-IQ" sz="3600" dirty="0">
                <a:latin typeface="Arabic Typesetting" panose="03020402040406030203" pitchFamily="66" charset="-78"/>
                <a:cs typeface="Arabic Typesetting" panose="03020402040406030203" pitchFamily="66" charset="-78"/>
              </a:rPr>
              <a:t>الفاصل القرصي ( مفرد القرص ، مزدوج القرص ، متعدد الأقراص )</a:t>
            </a:r>
          </a:p>
          <a:p>
            <a:pPr marL="514350" indent="-514350" algn="just">
              <a:buAutoNum type="arabicPeriod"/>
            </a:pPr>
            <a:r>
              <a:rPr lang="ar-IQ" sz="3600" dirty="0">
                <a:latin typeface="Arabic Typesetting" panose="03020402040406030203" pitchFamily="66" charset="-78"/>
                <a:cs typeface="Arabic Typesetting" panose="03020402040406030203" pitchFamily="66" charset="-78"/>
              </a:rPr>
              <a:t>الفاصل المخروطي</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5522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0054D0-95B8-4B2D-B79C-7A3E9F7104A5}"/>
              </a:ext>
            </a:extLst>
          </p:cNvPr>
          <p:cNvSpPr>
            <a:spLocks noGrp="1"/>
          </p:cNvSpPr>
          <p:nvPr>
            <p:ph type="title"/>
          </p:nvPr>
        </p:nvSpPr>
        <p:spPr/>
        <p:txBody>
          <a:bodyPr>
            <a:normAutofit/>
          </a:bodyPr>
          <a:lstStyle/>
          <a:p>
            <a:r>
              <a:rPr lang="ar-IQ" sz="4800" dirty="0">
                <a:cs typeface="DecoType Thuluth" panose="02010000000000000000" pitchFamily="2" charset="-78"/>
              </a:rPr>
              <a:t>وظائف جهاز الفاصل</a:t>
            </a:r>
            <a:endParaRPr lang="en-US" sz="4800" dirty="0">
              <a:cs typeface="DecoType Thuluth" panose="02010000000000000000" pitchFamily="2" charset="-78"/>
            </a:endParaRPr>
          </a:p>
        </p:txBody>
      </p:sp>
      <p:sp>
        <p:nvSpPr>
          <p:cNvPr id="3" name="عنصر نائب للمحتوى 2">
            <a:extLst>
              <a:ext uri="{FF2B5EF4-FFF2-40B4-BE49-F238E27FC236}">
                <a16:creationId xmlns:a16="http://schemas.microsoft.com/office/drawing/2014/main" id="{09698B4C-9514-4AAD-81A9-FB5B4E86D36D}"/>
              </a:ext>
            </a:extLst>
          </p:cNvPr>
          <p:cNvSpPr>
            <a:spLocks noGrp="1"/>
          </p:cNvSpPr>
          <p:nvPr>
            <p:ph idx="1"/>
          </p:nvPr>
        </p:nvSpPr>
        <p:spPr/>
        <p:txBody>
          <a:bodyPr>
            <a:normAutofit/>
          </a:bodyPr>
          <a:lstStyle/>
          <a:p>
            <a:pPr marL="0" indent="0" algn="just">
              <a:buNone/>
            </a:pPr>
            <a:r>
              <a:rPr lang="ar-IQ" sz="3600" dirty="0">
                <a:latin typeface="Arabic Typesetting" panose="03020402040406030203" pitchFamily="66" charset="-78"/>
                <a:cs typeface="Arabic Typesetting" panose="03020402040406030203" pitchFamily="66" charset="-78"/>
              </a:rPr>
              <a:t>يقع جهاز الفاصل بعد المحرك مباشرة وهو المسيطر على عملية وصل وفصل الحركة بين المحرك والأجهزة التي الفاصل ويقوم الفاصل بالوظائف التالية :.</a:t>
            </a:r>
          </a:p>
          <a:p>
            <a:pPr marL="742950" indent="-742950" algn="just">
              <a:buAutoNum type="arabicPeriod"/>
            </a:pPr>
            <a:r>
              <a:rPr lang="ar-IQ" sz="3600" dirty="0">
                <a:latin typeface="Arabic Typesetting" panose="03020402040406030203" pitchFamily="66" charset="-78"/>
                <a:cs typeface="Arabic Typesetting" panose="03020402040406030203" pitchFamily="66" charset="-78"/>
              </a:rPr>
              <a:t>توصيل الحركة وفصل الحركة بين عمود المرفق في المحرك وصندوق السرع.</a:t>
            </a:r>
          </a:p>
          <a:p>
            <a:pPr marL="742950" indent="-742950" algn="just">
              <a:buAutoNum type="arabicPeriod"/>
            </a:pPr>
            <a:r>
              <a:rPr lang="ar-IQ" sz="3600" dirty="0">
                <a:latin typeface="Arabic Typesetting" panose="03020402040406030203" pitchFamily="66" charset="-78"/>
                <a:cs typeface="Arabic Typesetting" panose="03020402040406030203" pitchFamily="66" charset="-78"/>
              </a:rPr>
              <a:t>يقوم الفاصل بتحريك الساحبة بصورة تدريجية من وضع السكون الى السرعة المطلوبة.</a:t>
            </a:r>
          </a:p>
          <a:p>
            <a:pPr marL="742950" indent="-742950" algn="just">
              <a:buAutoNum type="arabicPeriod"/>
            </a:pPr>
            <a:r>
              <a:rPr lang="ar-IQ" sz="3600" dirty="0">
                <a:latin typeface="Arabic Typesetting" panose="03020402040406030203" pitchFamily="66" charset="-78"/>
                <a:cs typeface="Arabic Typesetting" panose="03020402040406030203" pitchFamily="66" charset="-78"/>
              </a:rPr>
              <a:t>يساعد الفاصل بجعل الساحبة متوقفه عن الحركة والمحرك في حالة دوران .</a:t>
            </a:r>
          </a:p>
          <a:p>
            <a:pPr marL="742950" indent="-742950" algn="just">
              <a:buAutoNum type="arabicPeriod"/>
            </a:pPr>
            <a:r>
              <a:rPr lang="ar-IQ" sz="3600" dirty="0">
                <a:latin typeface="Arabic Typesetting" panose="03020402040406030203" pitchFamily="66" charset="-78"/>
                <a:cs typeface="Arabic Typesetting" panose="03020402040406030203" pitchFamily="66" charset="-78"/>
              </a:rPr>
              <a:t>يحمي أجهزة نقل الحركة التي تلية وهي صندوق السرع وجهاز التفاوت من التحميل المفاجئ.</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594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0054D0-95B8-4B2D-B79C-7A3E9F7104A5}"/>
              </a:ext>
            </a:extLst>
          </p:cNvPr>
          <p:cNvSpPr>
            <a:spLocks noGrp="1"/>
          </p:cNvSpPr>
          <p:nvPr>
            <p:ph type="title"/>
          </p:nvPr>
        </p:nvSpPr>
        <p:spPr>
          <a:xfrm>
            <a:off x="608012" y="60071"/>
            <a:ext cx="10360501" cy="1223963"/>
          </a:xfrm>
        </p:spPr>
        <p:txBody>
          <a:bodyPr>
            <a:normAutofit/>
          </a:bodyPr>
          <a:lstStyle/>
          <a:p>
            <a:r>
              <a:rPr lang="ar-IQ" sz="4800" dirty="0">
                <a:cs typeface="DecoType Thuluth" panose="02010000000000000000" pitchFamily="2" charset="-78"/>
              </a:rPr>
              <a:t>مكونات جهاز الفاصل</a:t>
            </a:r>
            <a:endParaRPr lang="en-US" sz="4800" dirty="0">
              <a:cs typeface="DecoType Thuluth" panose="02010000000000000000" pitchFamily="2" charset="-78"/>
            </a:endParaRPr>
          </a:p>
        </p:txBody>
      </p:sp>
      <p:sp>
        <p:nvSpPr>
          <p:cNvPr id="3" name="عنصر نائب للمحتوى 2">
            <a:extLst>
              <a:ext uri="{FF2B5EF4-FFF2-40B4-BE49-F238E27FC236}">
                <a16:creationId xmlns:a16="http://schemas.microsoft.com/office/drawing/2014/main" id="{09698B4C-9514-4AAD-81A9-FB5B4E86D36D}"/>
              </a:ext>
            </a:extLst>
          </p:cNvPr>
          <p:cNvSpPr>
            <a:spLocks noGrp="1"/>
          </p:cNvSpPr>
          <p:nvPr>
            <p:ph idx="1"/>
          </p:nvPr>
        </p:nvSpPr>
        <p:spPr>
          <a:xfrm>
            <a:off x="608012" y="1268234"/>
            <a:ext cx="10360501" cy="4462272"/>
          </a:xfrm>
        </p:spPr>
        <p:txBody>
          <a:bodyPr>
            <a:normAutofit/>
          </a:bodyPr>
          <a:lstStyle/>
          <a:p>
            <a:pPr algn="just"/>
            <a:r>
              <a:rPr lang="ar-IQ" sz="3600" dirty="0">
                <a:solidFill>
                  <a:srgbClr val="FF0000"/>
                </a:solidFill>
                <a:latin typeface="Arabic Typesetting" panose="03020402040406030203" pitchFamily="66" charset="-78"/>
                <a:cs typeface="Arabic Typesetting" panose="03020402040406030203" pitchFamily="66" charset="-78"/>
              </a:rPr>
              <a:t>الدولاب الطيار :. </a:t>
            </a:r>
            <a:r>
              <a:rPr lang="ar-IQ" sz="3600" dirty="0">
                <a:latin typeface="Arabic Typesetting" panose="03020402040406030203" pitchFamily="66" charset="-78"/>
                <a:cs typeface="Arabic Typesetting" panose="03020402040406030203" pitchFamily="66" charset="-78"/>
              </a:rPr>
              <a:t>تم شرحه سابقآ</a:t>
            </a:r>
          </a:p>
          <a:p>
            <a:pPr algn="just"/>
            <a:r>
              <a:rPr lang="ar-IQ" sz="3600" dirty="0">
                <a:solidFill>
                  <a:srgbClr val="FF0000"/>
                </a:solidFill>
                <a:latin typeface="Arabic Typesetting" panose="03020402040406030203" pitchFamily="66" charset="-78"/>
                <a:cs typeface="Arabic Typesetting" panose="03020402040406030203" pitchFamily="66" charset="-78"/>
              </a:rPr>
              <a:t>قرص الفاصل :. </a:t>
            </a:r>
            <a:r>
              <a:rPr lang="ar-IQ" sz="3600" dirty="0">
                <a:latin typeface="Arabic Typesetting" panose="03020402040406030203" pitchFamily="66" charset="-78"/>
                <a:cs typeface="Arabic Typesetting" panose="03020402040406030203" pitchFamily="66" charset="-78"/>
              </a:rPr>
              <a:t>يتكون من قرص حديدي متكون من جزئين وبين الجزئين مجموعة من النوابض حوالي أربعة نوابض فائدتها امتصاص الالتواء الحاصل بالقرص اثناء توصيل الحركة من محيط القرص الى مركزه ، ومحيط القرص من كلى وجهيه مغلف بمادة اسبستية بسبب معامل احتكاكها العالي بين القرص الفاصل والقرص الضاغط ، يوجد وسط القرص الفاصل فتحة مسننة يستقر داخلها عمود الفاصل المسنن .</a:t>
            </a:r>
            <a:endParaRPr lang="en-US" sz="3600" dirty="0">
              <a:latin typeface="Arabic Typesetting" panose="03020402040406030203" pitchFamily="66" charset="-78"/>
              <a:cs typeface="Arabic Typesetting" panose="03020402040406030203" pitchFamily="66" charset="-78"/>
            </a:endParaRPr>
          </a:p>
        </p:txBody>
      </p:sp>
      <p:pic>
        <p:nvPicPr>
          <p:cNvPr id="7" name="صورة 6">
            <a:extLst>
              <a:ext uri="{FF2B5EF4-FFF2-40B4-BE49-F238E27FC236}">
                <a16:creationId xmlns:a16="http://schemas.microsoft.com/office/drawing/2014/main" id="{4AA2DF08-0D98-453B-848F-03441415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212" y="3962401"/>
            <a:ext cx="5181600" cy="2895599"/>
          </a:xfrm>
          <a:prstGeom prst="rect">
            <a:avLst/>
          </a:prstGeom>
        </p:spPr>
      </p:pic>
    </p:spTree>
    <p:extLst>
      <p:ext uri="{BB962C8B-B14F-4D97-AF65-F5344CB8AC3E}">
        <p14:creationId xmlns:p14="http://schemas.microsoft.com/office/powerpoint/2010/main" val="3960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9698B4C-9514-4AAD-81A9-FB5B4E86D36D}"/>
              </a:ext>
            </a:extLst>
          </p:cNvPr>
          <p:cNvSpPr>
            <a:spLocks noGrp="1"/>
          </p:cNvSpPr>
          <p:nvPr>
            <p:ph idx="1"/>
          </p:nvPr>
        </p:nvSpPr>
        <p:spPr>
          <a:xfrm>
            <a:off x="760412" y="609600"/>
            <a:ext cx="10360501" cy="4462272"/>
          </a:xfrm>
        </p:spPr>
        <p:txBody>
          <a:bodyPr>
            <a:normAutofit/>
          </a:bodyPr>
          <a:lstStyle/>
          <a:p>
            <a:pPr algn="just"/>
            <a:r>
              <a:rPr lang="ar-IQ" sz="3600" dirty="0">
                <a:solidFill>
                  <a:srgbClr val="FF0000"/>
                </a:solidFill>
                <a:latin typeface="Arabic Typesetting" panose="03020402040406030203" pitchFamily="66" charset="-78"/>
                <a:cs typeface="Arabic Typesetting" panose="03020402040406030203" pitchFamily="66" charset="-78"/>
              </a:rPr>
              <a:t>القرص الضاغط :. </a:t>
            </a:r>
            <a:r>
              <a:rPr lang="ar-IQ" sz="3600" dirty="0">
                <a:latin typeface="Arabic Typesetting" panose="03020402040406030203" pitchFamily="66" charset="-78"/>
                <a:cs typeface="Arabic Typesetting" panose="03020402040406030203" pitchFamily="66" charset="-78"/>
              </a:rPr>
              <a:t>قرص حديد ثقيل يعمل على الضغط على القرص الفاصل ودفعه بأتجاه الدولاب الطيار ويتولد الضغط هذا نتيجة دفع النوابض العديدة الموجودة بين القرص الضاغط وغلاف الفاصل. ويمر من خلال النوابض أصابع تعمل على توجيه النوابض وشدها الى الغلاف.</a:t>
            </a:r>
          </a:p>
          <a:p>
            <a:pPr algn="just"/>
            <a:r>
              <a:rPr lang="ar-IQ" sz="3600" dirty="0">
                <a:solidFill>
                  <a:srgbClr val="FF0000"/>
                </a:solidFill>
                <a:latin typeface="Arabic Typesetting" panose="03020402040406030203" pitchFamily="66" charset="-78"/>
                <a:cs typeface="Arabic Typesetting" panose="03020402040406030203" pitchFamily="66" charset="-78"/>
              </a:rPr>
              <a:t>العتلات :. </a:t>
            </a:r>
            <a:r>
              <a:rPr lang="ar-IQ" sz="3600" dirty="0">
                <a:latin typeface="Arabic Typesetting" panose="03020402040406030203" pitchFamily="66" charset="-78"/>
                <a:cs typeface="Arabic Typesetting" panose="03020402040406030203" pitchFamily="66" charset="-78"/>
              </a:rPr>
              <a:t>اثناء الضغط عليها تعمل</a:t>
            </a:r>
          </a:p>
          <a:p>
            <a:pPr marL="0" indent="0" algn="just">
              <a:buNone/>
            </a:pPr>
            <a:r>
              <a:rPr lang="ar-IQ" sz="3600" dirty="0">
                <a:latin typeface="Arabic Typesetting" panose="03020402040406030203" pitchFamily="66" charset="-78"/>
                <a:cs typeface="Arabic Typesetting" panose="03020402040406030203" pitchFamily="66" charset="-78"/>
              </a:rPr>
              <a:t>على تقليص جميع النوابض بقوة بسيطة .</a:t>
            </a:r>
            <a:endParaRPr lang="en-US" sz="3600" dirty="0">
              <a:latin typeface="Arabic Typesetting" panose="03020402040406030203" pitchFamily="66" charset="-78"/>
              <a:cs typeface="Arabic Typesetting" panose="03020402040406030203" pitchFamily="66" charset="-78"/>
            </a:endParaRPr>
          </a:p>
        </p:txBody>
      </p:sp>
      <p:pic>
        <p:nvPicPr>
          <p:cNvPr id="9" name="صورة 8">
            <a:extLst>
              <a:ext uri="{FF2B5EF4-FFF2-40B4-BE49-F238E27FC236}">
                <a16:creationId xmlns:a16="http://schemas.microsoft.com/office/drawing/2014/main" id="{C21A23B3-03FB-4038-99C7-D6F6E9AE9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2286000"/>
            <a:ext cx="6276390" cy="4288927"/>
          </a:xfrm>
          <a:prstGeom prst="rect">
            <a:avLst/>
          </a:prstGeom>
        </p:spPr>
      </p:pic>
    </p:spTree>
    <p:extLst>
      <p:ext uri="{BB962C8B-B14F-4D97-AF65-F5344CB8AC3E}">
        <p14:creationId xmlns:p14="http://schemas.microsoft.com/office/powerpoint/2010/main" val="193562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AD19E2D-0FF0-4576-93E0-859AF918F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212" y="838200"/>
            <a:ext cx="9144000" cy="5410200"/>
          </a:xfrm>
          <a:prstGeom prst="rect">
            <a:avLst/>
          </a:prstGeom>
        </p:spPr>
      </p:pic>
    </p:spTree>
    <p:extLst>
      <p:ext uri="{BB962C8B-B14F-4D97-AF65-F5344CB8AC3E}">
        <p14:creationId xmlns:p14="http://schemas.microsoft.com/office/powerpoint/2010/main" val="8600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684212" y="609600"/>
            <a:ext cx="10360501" cy="4462272"/>
          </a:xfrm>
        </p:spPr>
        <p:txBody>
          <a:bodyPr rtlCol="1">
            <a:normAutofit/>
          </a:bodyPr>
          <a:lstStyle/>
          <a:p>
            <a:pPr marL="0" indent="0" rtl="1">
              <a:buNone/>
            </a:pPr>
            <a:r>
              <a:rPr lang="ar-IQ" sz="3600" dirty="0">
                <a:latin typeface="Arabic Typesetting" panose="03020402040406030203" pitchFamily="66" charset="-78"/>
                <a:cs typeface="Arabic Typesetting" panose="03020402040406030203" pitchFamily="66" charset="-78"/>
              </a:rPr>
              <a:t>الية الجهاز :. تقسم الى حالتين وهما </a:t>
            </a:r>
          </a:p>
          <a:p>
            <a:pPr marL="0" indent="0" algn="just" rtl="1">
              <a:buNone/>
            </a:pPr>
            <a:r>
              <a:rPr lang="ar-IQ" sz="3600" dirty="0">
                <a:solidFill>
                  <a:srgbClr val="FF0000"/>
                </a:solidFill>
                <a:latin typeface="Arabic Typesetting" panose="03020402040406030203" pitchFamily="66" charset="-78"/>
                <a:cs typeface="Arabic Typesetting" panose="03020402040406030203" pitchFamily="66" charset="-78"/>
              </a:rPr>
              <a:t>1. حالة وصل الحركة :. </a:t>
            </a:r>
            <a:r>
              <a:rPr lang="ar-IQ" sz="3600" dirty="0">
                <a:latin typeface="Arabic Typesetting" panose="03020402040406030203" pitchFamily="66" charset="-78"/>
                <a:cs typeface="Arabic Typesetting" panose="03020402040406030203" pitchFamily="66" charset="-78"/>
              </a:rPr>
              <a:t>وهي عندما يكون السائق مترجل من الساحبة او السيارة او عندما يكون غير ضاغط على دواسة الفاصل فأن النوابض وقرص الفاصل مضغوط من الوجه الثاني على الدولاب الطيار ويكون طرف العتلة المتصل بالبكرة الانزلاقية مرتدآ الى الخلف والطرف المتصل بالاصبع مدفوع الى الامام ، أي ليس هناك انزلاق بين القرص الضاغط والقرص الفاصل من جانب وبين القرص الفاصل والدولاب الطيار.</a:t>
            </a:r>
            <a:endParaRPr lang="ar-SA" sz="3600" dirty="0">
              <a:latin typeface="Arabic Typesetting" panose="03020402040406030203" pitchFamily="66" charset="-78"/>
              <a:cs typeface="Arabic Typesetting" panose="03020402040406030203" pitchFamily="66" charset="-78"/>
            </a:endParaRPr>
          </a:p>
        </p:txBody>
      </p:sp>
      <p:pic>
        <p:nvPicPr>
          <p:cNvPr id="4" name="صورة 3">
            <a:extLst>
              <a:ext uri="{FF2B5EF4-FFF2-40B4-BE49-F238E27FC236}">
                <a16:creationId xmlns:a16="http://schemas.microsoft.com/office/drawing/2014/main" id="{2123C43D-826D-436C-943C-AA3E756AD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113" y="3418381"/>
            <a:ext cx="6245700" cy="3433254"/>
          </a:xfrm>
          <a:prstGeom prst="rect">
            <a:avLst/>
          </a:prstGeom>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684212" y="609600"/>
            <a:ext cx="10360501" cy="4462272"/>
          </a:xfrm>
        </p:spPr>
        <p:txBody>
          <a:bodyPr rtlCol="1">
            <a:normAutofit/>
          </a:bodyPr>
          <a:lstStyle/>
          <a:p>
            <a:pPr marL="0" indent="0" algn="just" rtl="1">
              <a:buNone/>
            </a:pPr>
            <a:r>
              <a:rPr lang="ar-IQ" sz="3600" dirty="0">
                <a:solidFill>
                  <a:srgbClr val="FF0000"/>
                </a:solidFill>
                <a:latin typeface="Arabic Typesetting" panose="03020402040406030203" pitchFamily="66" charset="-78"/>
                <a:cs typeface="Arabic Typesetting" panose="03020402040406030203" pitchFamily="66" charset="-78"/>
              </a:rPr>
              <a:t>2. حالة فصل الحركة :. </a:t>
            </a:r>
            <a:r>
              <a:rPr lang="ar-IQ" sz="3600" dirty="0">
                <a:latin typeface="Arabic Typesetting" panose="03020402040406030203" pitchFamily="66" charset="-78"/>
                <a:cs typeface="Arabic Typesetting" panose="03020402040406030203" pitchFamily="66" charset="-78"/>
              </a:rPr>
              <a:t>وهي الحالة التي تحدث عند الضغط على دواسة الفاصل عندئذ تندفع البكرة الانزلاقية وتؤثر على اطراف العتلة فتدفعها الى الداخل والأطراف المتصلة بالاصابع تنسحب الى الخارج وتسحب معها قرص الضغط وبذلك ينعدم الضغط الجانبي فيزداد الانزلاق بين قرص الفاصل من جهة وقرص الضغط  وبين الفاصل والدولاب الطيار وهنا تنقطع الحركة أي ان الدولاب الطيار يبقى في حالة دوران وكذلك الغلاف وما يحتويه أي العتلات وقرص الضغط ولكن الحركة لاتنقل الى القرص الفاصل لعدم وجود الاحتكاك الكافي بين القرص الضاغط والقرص الفاصل لدولاب الطيار لذا لاتصل الحركة الى عمود الفاصل .  </a:t>
            </a:r>
            <a:endParaRPr lang="ar-SA" sz="3600" dirty="0">
              <a:latin typeface="Arabic Typesetting" panose="03020402040406030203" pitchFamily="66" charset="-78"/>
              <a:cs typeface="Arabic Typesetting" panose="03020402040406030203" pitchFamily="66" charset="-78"/>
            </a:endParaRPr>
          </a:p>
        </p:txBody>
      </p:sp>
      <p:pic>
        <p:nvPicPr>
          <p:cNvPr id="3" name="صورة 2">
            <a:extLst>
              <a:ext uri="{FF2B5EF4-FFF2-40B4-BE49-F238E27FC236}">
                <a16:creationId xmlns:a16="http://schemas.microsoft.com/office/drawing/2014/main" id="{9D12AC42-C776-4159-B890-B466B810E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612" y="3657921"/>
            <a:ext cx="5866924" cy="3047679"/>
          </a:xfrm>
          <a:prstGeom prst="rect">
            <a:avLst/>
          </a:prstGeom>
        </p:spPr>
      </p:pic>
    </p:spTree>
    <p:extLst>
      <p:ext uri="{BB962C8B-B14F-4D97-AF65-F5344CB8AC3E}">
        <p14:creationId xmlns:p14="http://schemas.microsoft.com/office/powerpoint/2010/main" val="32826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63B0B9-7C60-4DFE-BDA2-80BD49688637}"/>
              </a:ext>
            </a:extLst>
          </p:cNvPr>
          <p:cNvSpPr>
            <a:spLocks noGrp="1"/>
          </p:cNvSpPr>
          <p:nvPr>
            <p:ph type="title"/>
          </p:nvPr>
        </p:nvSpPr>
        <p:spPr/>
        <p:txBody>
          <a:bodyPr>
            <a:normAutofit/>
          </a:bodyPr>
          <a:lstStyle/>
          <a:p>
            <a:r>
              <a:rPr lang="ar-IQ" sz="5400" dirty="0">
                <a:cs typeface="DecoType Thuluth" panose="02010000000000000000" pitchFamily="2" charset="-78"/>
              </a:rPr>
              <a:t>2. صندوق السرع</a:t>
            </a:r>
            <a:endParaRPr lang="en-US" sz="5400" dirty="0">
              <a:cs typeface="DecoType Thuluth" panose="02010000000000000000" pitchFamily="2" charset="-78"/>
            </a:endParaRPr>
          </a:p>
        </p:txBody>
      </p:sp>
      <p:sp>
        <p:nvSpPr>
          <p:cNvPr id="3" name="عنصر نائب للمحتوى 2">
            <a:extLst>
              <a:ext uri="{FF2B5EF4-FFF2-40B4-BE49-F238E27FC236}">
                <a16:creationId xmlns:a16="http://schemas.microsoft.com/office/drawing/2014/main" id="{C2AB3DFF-06D8-430C-A46A-180FA0C7B296}"/>
              </a:ext>
            </a:extLst>
          </p:cNvPr>
          <p:cNvSpPr>
            <a:spLocks noGrp="1"/>
          </p:cNvSpPr>
          <p:nvPr>
            <p:ph idx="1"/>
          </p:nvPr>
        </p:nvSpPr>
        <p:spPr/>
        <p:txBody>
          <a:bodyPr>
            <a:normAutofit/>
          </a:bodyPr>
          <a:lstStyle/>
          <a:p>
            <a:pPr marL="0" indent="0">
              <a:buNone/>
            </a:pPr>
            <a:r>
              <a:rPr lang="ar-IQ" sz="3600" dirty="0">
                <a:latin typeface="Arabic Typesetting" panose="03020402040406030203" pitchFamily="66" charset="-78"/>
                <a:cs typeface="Arabic Typesetting" panose="03020402040406030203" pitchFamily="66" charset="-78"/>
              </a:rPr>
              <a:t>يسمى ايضآ صندوق التروس لاحتوائه على مجموعة كبيرة من التروس . </a:t>
            </a:r>
          </a:p>
          <a:p>
            <a:r>
              <a:rPr lang="ar-IQ" sz="3600" dirty="0">
                <a:latin typeface="Arabic Typesetting" panose="03020402040406030203" pitchFamily="66" charset="-78"/>
                <a:cs typeface="Arabic Typesetting" panose="03020402040406030203" pitchFamily="66" charset="-78"/>
              </a:rPr>
              <a:t>الترس الموجود على العمود القائد يكون ترسآ قائدآ والترس الموجود على عمود مقاد يكون ترسآ مقادآ .</a:t>
            </a:r>
          </a:p>
          <a:p>
            <a:r>
              <a:rPr lang="ar-IQ" sz="3600" dirty="0">
                <a:latin typeface="Arabic Typesetting" panose="03020402040406030203" pitchFamily="66" charset="-78"/>
                <a:cs typeface="Arabic Typesetting" panose="03020402040406030203" pitchFamily="66" charset="-78"/>
              </a:rPr>
              <a:t>عند تعشق ترسين فأذا دار الأول بأتجاه الثاني يدور عكس الاتجاه.</a:t>
            </a:r>
          </a:p>
          <a:p>
            <a:r>
              <a:rPr lang="ar-IQ" sz="3600" dirty="0">
                <a:latin typeface="Arabic Typesetting" panose="03020402040406030203" pitchFamily="66" charset="-78"/>
                <a:cs typeface="Arabic Typesetting" panose="03020402040406030203" pitchFamily="66" charset="-78"/>
              </a:rPr>
              <a:t>كل التروس الموجودة على عمود اما هي جزء منه وتدور بنفس اتجاه حركة العمود وبنفس نسبة نقل الحركة مهما كانت اقطارها او عدد اسنانها .</a:t>
            </a:r>
          </a:p>
          <a:p>
            <a:pPr marL="0" indent="0">
              <a:buNone/>
            </a:pP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8147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تقنية 16 × 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09_TF02787990.potx" id="{A37D0677-A763-42A9-8ABC-CE5D27E097F7}" vid="{B4FF93C0-F0D1-4D30-A5B5-DA20B61A0E2C}"/>
    </a:ext>
  </a:extLst>
</a:theme>
</file>

<file path=ppt/theme/theme2.xml><?xml version="1.0" encoding="utf-8"?>
<a:theme xmlns:a="http://schemas.openxmlformats.org/drawingml/2006/main" name="نسق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نسق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http://schemas.microsoft.com/office/2006/documentManagement/types"/>
    <ds:schemaRef ds:uri="http://schemas.microsoft.com/office/2006/metadata/properties"/>
    <ds:schemaRef ds:uri="4873beb7-5857-4685-be1f-d57550cc96cc"/>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عرض تقديمي لخطوط الدائرة الثلاثية (شاشة عريضة)</Template>
  <TotalTime>349</TotalTime>
  <Words>655</Words>
  <Application>Microsoft Office PowerPoint</Application>
  <PresentationFormat>مخصص</PresentationFormat>
  <Paragraphs>38</Paragraphs>
  <Slides>11</Slides>
  <Notes>3</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11</vt:i4>
      </vt:variant>
    </vt:vector>
  </HeadingPairs>
  <TitlesOfParts>
    <vt:vector size="15" baseType="lpstr">
      <vt:lpstr>Arabic Typesetting</vt:lpstr>
      <vt:lpstr>Arial</vt:lpstr>
      <vt:lpstr>Calibri</vt:lpstr>
      <vt:lpstr>التقنية 16 × 9</vt:lpstr>
      <vt:lpstr>أجهزة نقل الحركة في الساحبة</vt:lpstr>
      <vt:lpstr>1. جهاز الفاصل</vt:lpstr>
      <vt:lpstr>وظائف جهاز الفاصل</vt:lpstr>
      <vt:lpstr>مكونات جهاز الفاصل</vt:lpstr>
      <vt:lpstr>عرض تقديمي في PowerPoint</vt:lpstr>
      <vt:lpstr>عرض تقديمي في PowerPoint</vt:lpstr>
      <vt:lpstr>عرض تقديمي في PowerPoint</vt:lpstr>
      <vt:lpstr>عرض تقديمي في PowerPoint</vt:lpstr>
      <vt:lpstr>2. صندوق السرع</vt:lpstr>
      <vt:lpstr>تركيب صندوق السرع</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وصف عام للساحبات الزراعية وانواعها واجزائها</dc:title>
  <dc:creator>‏‏مستخدم Windows</dc:creator>
  <cp:lastModifiedBy>‏‏مستخدم Windows</cp:lastModifiedBy>
  <cp:revision>34</cp:revision>
  <dcterms:created xsi:type="dcterms:W3CDTF">2018-12-26T14:44:48Z</dcterms:created>
  <dcterms:modified xsi:type="dcterms:W3CDTF">2019-01-07T19:28:04Z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