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4"/>
  </p:sldMasterIdLst>
  <p:notesMasterIdLst>
    <p:notesMasterId r:id="rId13"/>
  </p:notesMasterIdLst>
  <p:handoutMasterIdLst>
    <p:handoutMasterId r:id="rId14"/>
  </p:handoutMasterIdLst>
  <p:sldIdLst>
    <p:sldId id="267" r:id="rId5"/>
    <p:sldId id="278" r:id="rId6"/>
    <p:sldId id="279" r:id="rId7"/>
    <p:sldId id="280" r:id="rId8"/>
    <p:sldId id="283" r:id="rId9"/>
    <p:sldId id="285" r:id="rId10"/>
    <p:sldId id="284" r:id="rId11"/>
    <p:sldId id="286" r:id="rId12"/>
  </p:sldIdLst>
  <p:sldSz cx="12188825"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599" autoAdjust="0"/>
  </p:normalViewPr>
  <p:slideViewPr>
    <p:cSldViewPr>
      <p:cViewPr varScale="1">
        <p:scale>
          <a:sx n="73" d="100"/>
          <a:sy n="73" d="100"/>
        </p:scale>
        <p:origin x="618" y="60"/>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100" d="100"/>
          <a:sy n="100" d="100"/>
        </p:scale>
        <p:origin x="280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lvl1pPr>
          </a:lstStyle>
          <a:p>
            <a:pPr rtl="1"/>
            <a:endParaRPr lang="ar-SA" dirty="0"/>
          </a:p>
        </p:txBody>
      </p:sp>
      <p:sp>
        <p:nvSpPr>
          <p:cNvPr id="3" name="عنصر نائب للتاريخ 2"/>
          <p:cNvSpPr>
            <a:spLocks noGrp="1"/>
          </p:cNvSpPr>
          <p:nvPr>
            <p:ph type="dt" sz="quarter" idx="1"/>
          </p:nvPr>
        </p:nvSpPr>
        <p:spPr>
          <a:xfrm>
            <a:off x="0" y="0"/>
            <a:ext cx="2973600" cy="457200"/>
          </a:xfrm>
          <a:prstGeom prst="rect">
            <a:avLst/>
          </a:prstGeom>
        </p:spPr>
        <p:txBody>
          <a:bodyPr vert="horz" lIns="91440" tIns="45720" rIns="91440" bIns="45720" rtlCol="1"/>
          <a:lstStyle>
            <a:lvl1pPr algn="r" rtl="1">
              <a:defRPr sz="1200"/>
            </a:lvl1pPr>
          </a:lstStyle>
          <a:p>
            <a:pPr algn="l" rtl="1"/>
            <a:fld id="{C48DECE9-B39F-4AAB-85B8-BD694A2EF2C8}" type="uaqdatetime1">
              <a:rPr lang="ar-SA" smtClean="0"/>
              <a:t>21/04/1440</a:t>
            </a:fld>
            <a:endParaRPr lang="ar-SA" dirty="0"/>
          </a:p>
        </p:txBody>
      </p:sp>
      <p:sp>
        <p:nvSpPr>
          <p:cNvPr id="4" name="عنصر نائب للتذييل 3"/>
          <p:cNvSpPr>
            <a:spLocks noGrp="1"/>
          </p:cNvSpPr>
          <p:nvPr>
            <p:ph type="ftr" sz="quarter" idx="2"/>
          </p:nvPr>
        </p:nvSpPr>
        <p:spPr>
          <a:xfrm>
            <a:off x="3884400" y="8685213"/>
            <a:ext cx="2971800" cy="457200"/>
          </a:xfrm>
          <a:prstGeom prst="rect">
            <a:avLst/>
          </a:prstGeom>
        </p:spPr>
        <p:txBody>
          <a:bodyPr vert="horz" lIns="91440" tIns="45720" rIns="91440" bIns="45720" rtlCol="1" anchor="b"/>
          <a:lstStyle>
            <a:lvl1pPr algn="r" rtl="1">
              <a:defRPr sz="1200"/>
            </a:lvl1pPr>
          </a:lstStyle>
          <a:p>
            <a:pPr rtl="1"/>
            <a:endParaRPr lang="ar-SA" dirty="0"/>
          </a:p>
        </p:txBody>
      </p:sp>
      <p:sp>
        <p:nvSpPr>
          <p:cNvPr id="5" name="عنصر نائب لرقم الشريحة 4"/>
          <p:cNvSpPr>
            <a:spLocks noGrp="1"/>
          </p:cNvSpPr>
          <p:nvPr>
            <p:ph type="sldNum" sz="quarter" idx="3"/>
          </p:nvPr>
        </p:nvSpPr>
        <p:spPr>
          <a:xfrm>
            <a:off x="0" y="8685213"/>
            <a:ext cx="2973600" cy="457200"/>
          </a:xfrm>
          <a:prstGeom prst="rect">
            <a:avLst/>
          </a:prstGeom>
        </p:spPr>
        <p:txBody>
          <a:bodyPr vert="horz" lIns="91440" tIns="45720" rIns="91440" bIns="45720" rtlCol="1" anchor="b"/>
          <a:lstStyle>
            <a:lvl1pPr algn="r" rtl="1">
              <a:defRPr sz="1200"/>
            </a:lvl1pPr>
          </a:lstStyle>
          <a:p>
            <a:pPr algn="l" rtl="1"/>
            <a:fld id="{01114579-D02A-4B51-B5DF-8EC449F77AC7}" type="slidenum">
              <a:rPr lang="ar-SA"/>
              <a:pPr algn="l" rtl="1"/>
              <a:t>‹#›</a:t>
            </a:fld>
            <a:endParaRPr lang="ar-SA"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عنصر نائب لصورة الشريحة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pPr rtl="1"/>
            <a:endParaRPr lang="ar-SA"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8" name="عنصر نائب للرأس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lvl1pPr>
          </a:lstStyle>
          <a:p>
            <a:pPr rtl="1"/>
            <a:endParaRPr lang="ar-SA" dirty="0"/>
          </a:p>
        </p:txBody>
      </p:sp>
      <p:sp>
        <p:nvSpPr>
          <p:cNvPr id="9" name="عنصر نائب للتاريخ 2"/>
          <p:cNvSpPr>
            <a:spLocks noGrp="1"/>
          </p:cNvSpPr>
          <p:nvPr>
            <p:ph type="dt" sz="quarter" idx="1"/>
          </p:nvPr>
        </p:nvSpPr>
        <p:spPr>
          <a:xfrm>
            <a:off x="0" y="0"/>
            <a:ext cx="2973600" cy="457200"/>
          </a:xfrm>
          <a:prstGeom prst="rect">
            <a:avLst/>
          </a:prstGeom>
        </p:spPr>
        <p:txBody>
          <a:bodyPr vert="horz" lIns="91440" tIns="45720" rIns="91440" bIns="45720" rtlCol="1"/>
          <a:lstStyle>
            <a:lvl1pPr algn="r" rtl="1">
              <a:defRPr sz="1200"/>
            </a:lvl1pPr>
          </a:lstStyle>
          <a:p>
            <a:pPr algn="l" rtl="1"/>
            <a:fld id="{C48DECE9-B39F-4AAB-85B8-BD694A2EF2C8}" type="uaqdatetime1">
              <a:rPr lang="ar-SA" smtClean="0"/>
              <a:t>21/04/1440</a:t>
            </a:fld>
            <a:endParaRPr lang="ar-SA" dirty="0"/>
          </a:p>
        </p:txBody>
      </p:sp>
      <p:sp>
        <p:nvSpPr>
          <p:cNvPr id="10" name="عنصر نائب للتذييل 3"/>
          <p:cNvSpPr>
            <a:spLocks noGrp="1"/>
          </p:cNvSpPr>
          <p:nvPr>
            <p:ph type="ftr" sz="quarter" idx="4"/>
          </p:nvPr>
        </p:nvSpPr>
        <p:spPr>
          <a:xfrm>
            <a:off x="3884400" y="8685213"/>
            <a:ext cx="2971800" cy="457200"/>
          </a:xfrm>
          <a:prstGeom prst="rect">
            <a:avLst/>
          </a:prstGeom>
        </p:spPr>
        <p:txBody>
          <a:bodyPr vert="horz" lIns="91440" tIns="45720" rIns="91440" bIns="45720" rtlCol="1" anchor="b"/>
          <a:lstStyle>
            <a:lvl1pPr algn="r" rtl="1">
              <a:defRPr sz="1200"/>
            </a:lvl1pPr>
          </a:lstStyle>
          <a:p>
            <a:pPr rtl="1"/>
            <a:endParaRPr lang="ar-SA" dirty="0"/>
          </a:p>
        </p:txBody>
      </p:sp>
      <p:sp>
        <p:nvSpPr>
          <p:cNvPr id="11" name="عنصر نائب لرقم الشريحة 4"/>
          <p:cNvSpPr>
            <a:spLocks noGrp="1"/>
          </p:cNvSpPr>
          <p:nvPr>
            <p:ph type="sldNum" sz="quarter" idx="5"/>
          </p:nvPr>
        </p:nvSpPr>
        <p:spPr>
          <a:xfrm>
            <a:off x="0" y="8685213"/>
            <a:ext cx="2973600" cy="457200"/>
          </a:xfrm>
          <a:prstGeom prst="rect">
            <a:avLst/>
          </a:prstGeom>
        </p:spPr>
        <p:txBody>
          <a:bodyPr vert="horz" lIns="91440" tIns="45720" rIns="91440" bIns="45720" rtlCol="1" anchor="b"/>
          <a:lstStyle>
            <a:lvl1pPr algn="r" rtl="1">
              <a:defRPr sz="1200"/>
            </a:lvl1pPr>
          </a:lstStyle>
          <a:p>
            <a:pPr algn="l" rtl="1"/>
            <a:fld id="{01114579-D02A-4B51-B5DF-8EC449F77AC7}" type="slidenum">
              <a:rPr lang="ar-SA"/>
              <a:pPr algn="l" rtl="1"/>
              <a:t>‹#›</a:t>
            </a:fld>
            <a:endParaRPr lang="ar-SA"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5" name="عنصر نائب لرقم الشريحة 3"/>
          <p:cNvSpPr txBox="1">
            <a:spLocks/>
          </p:cNvSpPr>
          <p:nvPr/>
        </p:nvSpPr>
        <p:spPr>
          <a:xfrm>
            <a:off x="0" y="8685213"/>
            <a:ext cx="2973600" cy="457200"/>
          </a:xfrm>
          <a:prstGeom prst="rect">
            <a:avLst/>
          </a:prstGeom>
        </p:spPr>
        <p:txBody>
          <a:bodyPr vert="horz" lIns="91440" tIns="45720" rIns="91440" bIns="45720" rtlCol="1" anchor="b"/>
          <a:lstStyle>
            <a:defPPr algn="r" rtl="1">
              <a:defRPr lang="ar-sa"/>
            </a:defPPr>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a:fld id="{01114579-D02A-4B51-B5DF-8EC449F77AC7}" type="slidenum">
              <a:rPr lang="ar-SA" smtClean="0"/>
              <a:pPr algn="l"/>
              <a:t>1</a:t>
            </a:fld>
            <a:endParaRPr lang="ar-SA" dirty="0"/>
          </a:p>
        </p:txBody>
      </p:sp>
    </p:spTree>
    <p:extLst>
      <p:ext uri="{BB962C8B-B14F-4D97-AF65-F5344CB8AC3E}">
        <p14:creationId xmlns:p14="http://schemas.microsoft.com/office/powerpoint/2010/main" val="2111230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lgn="l" rtl="1"/>
            <a:fld id="{01114579-D02A-4B51-B5DF-8EC449F77AC7}" type="slidenum">
              <a:rPr lang="ar-SA" smtClean="0"/>
              <a:pPr algn="l" rtl="1"/>
              <a:t>2</a:t>
            </a:fld>
            <a:endParaRPr lang="ar-SA" dirty="0"/>
          </a:p>
        </p:txBody>
      </p:sp>
    </p:spTree>
    <p:extLst>
      <p:ext uri="{BB962C8B-B14F-4D97-AF65-F5344CB8AC3E}">
        <p14:creationId xmlns:p14="http://schemas.microsoft.com/office/powerpoint/2010/main" val="2102256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lgn="l" rtl="1"/>
            <a:fld id="{01114579-D02A-4B51-B5DF-8EC449F77AC7}" type="slidenum">
              <a:rPr lang="ar-SA" smtClean="0"/>
              <a:pPr algn="l" rtl="1"/>
              <a:t>3</a:t>
            </a:fld>
            <a:endParaRPr lang="ar-SA" dirty="0"/>
          </a:p>
        </p:txBody>
      </p:sp>
    </p:spTree>
    <p:extLst>
      <p:ext uri="{BB962C8B-B14F-4D97-AF65-F5344CB8AC3E}">
        <p14:creationId xmlns:p14="http://schemas.microsoft.com/office/powerpoint/2010/main" val="4249790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lgn="l" rtl="1"/>
            <a:fld id="{01114579-D02A-4B51-B5DF-8EC449F77AC7}" type="slidenum">
              <a:rPr lang="ar-SA" smtClean="0"/>
              <a:pPr algn="l" rtl="1"/>
              <a:t>4</a:t>
            </a:fld>
            <a:endParaRPr lang="ar-SA" dirty="0"/>
          </a:p>
        </p:txBody>
      </p:sp>
    </p:spTree>
    <p:extLst>
      <p:ext uri="{BB962C8B-B14F-4D97-AF65-F5344CB8AC3E}">
        <p14:creationId xmlns:p14="http://schemas.microsoft.com/office/powerpoint/2010/main" val="2294041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lgn="l" rtl="1"/>
            <a:fld id="{01114579-D02A-4B51-B5DF-8EC449F77AC7}" type="slidenum">
              <a:rPr lang="ar-SA" smtClean="0"/>
              <a:pPr algn="l" rtl="1"/>
              <a:t>5</a:t>
            </a:fld>
            <a:endParaRPr lang="ar-SA" dirty="0"/>
          </a:p>
        </p:txBody>
      </p:sp>
    </p:spTree>
    <p:extLst>
      <p:ext uri="{BB962C8B-B14F-4D97-AF65-F5344CB8AC3E}">
        <p14:creationId xmlns:p14="http://schemas.microsoft.com/office/powerpoint/2010/main" val="4092517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lgn="l" rtl="1"/>
            <a:fld id="{01114579-D02A-4B51-B5DF-8EC449F77AC7}" type="slidenum">
              <a:rPr lang="ar-SA" smtClean="0"/>
              <a:pPr algn="l" rtl="1"/>
              <a:t>6</a:t>
            </a:fld>
            <a:endParaRPr lang="ar-SA" dirty="0"/>
          </a:p>
        </p:txBody>
      </p:sp>
    </p:spTree>
    <p:extLst>
      <p:ext uri="{BB962C8B-B14F-4D97-AF65-F5344CB8AC3E}">
        <p14:creationId xmlns:p14="http://schemas.microsoft.com/office/powerpoint/2010/main" val="620981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العنوان">
    <p:bg>
      <p:bgRef idx="1003">
        <a:schemeClr val="bg1"/>
      </p:bgRef>
    </p:bg>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1376792" y="1905003"/>
            <a:ext cx="9435241" cy="1625599"/>
          </a:xfrm>
        </p:spPr>
        <p:txBody>
          <a:bodyPr rtlCol="1">
            <a:normAutofit/>
          </a:bodyPr>
          <a:lstStyle>
            <a:lvl1pPr algn="ctr" rtl="1">
              <a:lnSpc>
                <a:spcPct val="90000"/>
              </a:lnSpc>
              <a:defRPr sz="4800">
                <a:solidFill>
                  <a:schemeClr val="tx2"/>
                </a:solidFill>
                <a:cs typeface="+mj-cs"/>
              </a:defRPr>
            </a:lvl1pPr>
          </a:lstStyle>
          <a:p>
            <a:pPr rtl="1"/>
            <a:r>
              <a:rPr lang="ar-SA"/>
              <a:t>انقر لتحرير نمط عنوان الشكل الرئيسي</a:t>
            </a:r>
            <a:endParaRPr lang="ar-SA" dirty="0"/>
          </a:p>
        </p:txBody>
      </p:sp>
      <p:sp>
        <p:nvSpPr>
          <p:cNvPr id="3" name="العنوان الفرعي 2"/>
          <p:cNvSpPr>
            <a:spLocks noGrp="1"/>
          </p:cNvSpPr>
          <p:nvPr>
            <p:ph type="subTitle" idx="1"/>
          </p:nvPr>
        </p:nvSpPr>
        <p:spPr>
          <a:xfrm>
            <a:off x="1382103" y="3657123"/>
            <a:ext cx="9429931" cy="991077"/>
          </a:xfrm>
        </p:spPr>
        <p:txBody>
          <a:bodyPr rtlCol="1">
            <a:normAutofit/>
          </a:bodyPr>
          <a:lstStyle>
            <a:lvl1pPr marL="0" indent="0" algn="ctr" rtl="1">
              <a:spcBef>
                <a:spcPts val="0"/>
              </a:spcBef>
              <a:buNone/>
              <a:defRPr sz="2000" cap="all" baseline="0">
                <a:solidFill>
                  <a:schemeClr val="tx2"/>
                </a:solidFill>
                <a:cs typeface="+mj-cs"/>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pPr rtl="1"/>
            <a:r>
              <a:rPr lang="ar-SA"/>
              <a:t>انقر لتحرير نمط العنوان الفرعي للشكل الرئيسي</a:t>
            </a:r>
            <a:endParaRPr lang="ar-SA" dirty="0"/>
          </a:p>
        </p:txBody>
      </p:sp>
      <p:sp>
        <p:nvSpPr>
          <p:cNvPr id="5" name="عنصر نائب للتذييل 4"/>
          <p:cNvSpPr>
            <a:spLocks noGrp="1"/>
          </p:cNvSpPr>
          <p:nvPr>
            <p:ph type="ftr" sz="quarter" idx="11"/>
          </p:nvPr>
        </p:nvSpPr>
        <p:spPr/>
        <p:txBody>
          <a:bodyPr rtlCol="1"/>
          <a:lstStyle>
            <a:lvl1pPr algn="r" rtl="1">
              <a:defRPr>
                <a:solidFill>
                  <a:schemeClr val="tx2"/>
                </a:solidFill>
                <a:cs typeface="+mj-cs"/>
              </a:defRPr>
            </a:lvl1pPr>
          </a:lstStyle>
          <a:p>
            <a:endParaRPr lang="ar-SA" dirty="0"/>
          </a:p>
        </p:txBody>
      </p:sp>
      <p:sp>
        <p:nvSpPr>
          <p:cNvPr id="4" name="عنصر نائب للتاريخ 3"/>
          <p:cNvSpPr>
            <a:spLocks noGrp="1"/>
          </p:cNvSpPr>
          <p:nvPr>
            <p:ph type="dt" sz="half" idx="10"/>
          </p:nvPr>
        </p:nvSpPr>
        <p:spPr/>
        <p:txBody>
          <a:bodyPr rtlCol="1"/>
          <a:lstStyle>
            <a:lvl1pPr algn="r" rtl="1">
              <a:defRPr>
                <a:solidFill>
                  <a:schemeClr val="tx2"/>
                </a:solidFill>
                <a:cs typeface="+mj-cs"/>
              </a:defRPr>
            </a:lvl1pPr>
          </a:lstStyle>
          <a:p>
            <a:pPr algn="l"/>
            <a:fld id="{62C88332-41E8-4E08-9D13-12364DB3A705}" type="uaqdatetime1">
              <a:rPr lang="ar-SA" smtClean="0"/>
              <a:pPr algn="l"/>
              <a:t>21/04/1440</a:t>
            </a:fld>
            <a:endParaRPr lang="ar-SA" dirty="0"/>
          </a:p>
        </p:txBody>
      </p:sp>
      <p:sp>
        <p:nvSpPr>
          <p:cNvPr id="6" name="عنصر نائب لرقم الشريحة 5"/>
          <p:cNvSpPr>
            <a:spLocks noGrp="1"/>
          </p:cNvSpPr>
          <p:nvPr>
            <p:ph type="sldNum" sz="quarter" idx="12"/>
          </p:nvPr>
        </p:nvSpPr>
        <p:spPr/>
        <p:txBody>
          <a:bodyPr rtlCol="1"/>
          <a:lstStyle>
            <a:lvl1pPr algn="l" rtl="1">
              <a:defRPr>
                <a:solidFill>
                  <a:schemeClr val="tx2"/>
                </a:solidFill>
                <a:cs typeface="+mj-cs"/>
              </a:defRPr>
            </a:lvl1pPr>
          </a:lstStyle>
          <a:p>
            <a:fld id="{DF28FB93-0A08-4E7D-8E63-9EFA29F1E093}" type="slidenum">
              <a:rPr lang="ar-SA" smtClean="0"/>
              <a:pPr/>
              <a:t>‹#›</a:t>
            </a:fld>
            <a:endParaRPr lang="ar-SA" dirty="0"/>
          </a:p>
        </p:txBody>
      </p:sp>
      <p:grpSp>
        <p:nvGrpSpPr>
          <p:cNvPr id="7" name="المجموعة 6"/>
          <p:cNvGrpSpPr/>
          <p:nvPr/>
        </p:nvGrpSpPr>
        <p:grpSpPr>
          <a:xfrm>
            <a:off x="1218882" y="1600200"/>
            <a:ext cx="9739746" cy="73152"/>
            <a:chOff x="914400" y="1200150"/>
            <a:chExt cx="7306712" cy="54864"/>
          </a:xfrm>
        </p:grpSpPr>
        <p:sp>
          <p:nvSpPr>
            <p:cNvPr id="8" name="شكل بيضاوي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sp>
          <p:nvSpPr>
            <p:cNvPr id="9" name="شكل بيضاوي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grpSp>
          <p:nvGrpSpPr>
            <p:cNvPr id="10" name="المجموعة 9"/>
            <p:cNvGrpSpPr/>
            <p:nvPr/>
          </p:nvGrpSpPr>
          <p:grpSpPr>
            <a:xfrm>
              <a:off x="1036847" y="1207626"/>
              <a:ext cx="7074290" cy="38998"/>
              <a:chOff x="2141408" y="1752956"/>
              <a:chExt cx="7315200" cy="38998"/>
            </a:xfrm>
            <a:solidFill>
              <a:schemeClr val="tx2"/>
            </a:solidFill>
          </p:grpSpPr>
          <p:cxnSp>
            <p:nvCxnSpPr>
              <p:cNvPr id="11" name="موصل مستقيم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موصل مستقيم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المجموعة 12"/>
          <p:cNvGrpSpPr/>
          <p:nvPr/>
        </p:nvGrpSpPr>
        <p:grpSpPr>
          <a:xfrm>
            <a:off x="1218882" y="4851400"/>
            <a:ext cx="9739746" cy="73152"/>
            <a:chOff x="914400" y="3638550"/>
            <a:chExt cx="7306712" cy="54864"/>
          </a:xfrm>
        </p:grpSpPr>
        <p:sp>
          <p:nvSpPr>
            <p:cNvPr id="14" name="شكل بيضاوي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sp>
          <p:nvSpPr>
            <p:cNvPr id="15" name="شكل بيضاوي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grpSp>
          <p:nvGrpSpPr>
            <p:cNvPr id="16" name="مجموعة 15"/>
            <p:cNvGrpSpPr/>
            <p:nvPr/>
          </p:nvGrpSpPr>
          <p:grpSpPr>
            <a:xfrm>
              <a:off x="1036847" y="3646026"/>
              <a:ext cx="7074290" cy="38998"/>
              <a:chOff x="2141408" y="1752956"/>
              <a:chExt cx="7315200" cy="38998"/>
            </a:xfrm>
            <a:solidFill>
              <a:schemeClr val="tx2"/>
            </a:solidFill>
          </p:grpSpPr>
          <p:cxnSp>
            <p:nvCxnSpPr>
              <p:cNvPr id="17" name="موصل مستقيم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موصل مستقيم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العنوان والنص العمودي">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عنوان الشكل الرئيسي</a:t>
            </a:r>
            <a:endParaRPr lang="ar-SA" dirty="0"/>
          </a:p>
        </p:txBody>
      </p:sp>
      <p:sp>
        <p:nvSpPr>
          <p:cNvPr id="3" name="العنصر النائب لنص عمودي 2"/>
          <p:cNvSpPr>
            <a:spLocks noGrp="1"/>
          </p:cNvSpPr>
          <p:nvPr>
            <p:ph type="body" orient="vert" idx="1"/>
          </p:nvPr>
        </p:nvSpPr>
        <p:spPr/>
        <p:txBody>
          <a:bodyPr vert="eaVert" rtlCol="1"/>
          <a:lstStyle>
            <a:lvl5pPr algn="r" rtl="1">
              <a:defRPr/>
            </a:lvl5pPr>
            <a:lvl6pPr algn="r" rtl="1">
              <a:defRPr/>
            </a:lvl6pPr>
            <a:lvl7pPr algn="r" rtl="1">
              <a:defRPr/>
            </a:lvl7pPr>
            <a:lvl8pPr algn="r" rtl="1">
              <a:defRPr baseline="0"/>
            </a:lvl8pPr>
            <a:lvl9pPr algn="r" rtl="1">
              <a:defRPr baseline="0"/>
            </a:lvl9pPr>
          </a:lstStyle>
          <a:p>
            <a:pPr lvl="0" rtl="1"/>
            <a:r>
              <a:rPr lang="ar-SA"/>
              <a:t>حرر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تذييل 4"/>
          <p:cNvSpPr>
            <a:spLocks noGrp="1"/>
          </p:cNvSpPr>
          <p:nvPr>
            <p:ph type="ftr" sz="quarter" idx="11"/>
          </p:nvPr>
        </p:nvSpPr>
        <p:spPr/>
        <p:txBody>
          <a:bodyPr rtlCol="1"/>
          <a:lstStyle/>
          <a:p>
            <a:pPr rtl="1"/>
            <a:endParaRPr lang="ar-SA" dirty="0"/>
          </a:p>
        </p:txBody>
      </p:sp>
      <p:sp>
        <p:nvSpPr>
          <p:cNvPr id="4" name="عنصر نائب للتاريخ 3"/>
          <p:cNvSpPr>
            <a:spLocks noGrp="1"/>
          </p:cNvSpPr>
          <p:nvPr>
            <p:ph type="dt" sz="half" idx="10"/>
          </p:nvPr>
        </p:nvSpPr>
        <p:spPr/>
        <p:txBody>
          <a:bodyPr rtlCol="1"/>
          <a:lstStyle/>
          <a:p>
            <a:pPr algn="l"/>
            <a:fld id="{62C88332-41E8-4E08-9D13-12364DB3A705}" type="uaqdatetime1">
              <a:rPr lang="ar-SA" smtClean="0"/>
              <a:pPr algn="l"/>
              <a:t>21/04/1440</a:t>
            </a:fld>
            <a:endParaRPr lang="ar-SA" dirty="0"/>
          </a:p>
        </p:txBody>
      </p:sp>
      <p:sp>
        <p:nvSpPr>
          <p:cNvPr id="6" name="عنصر نائب لرقم الشريحة 5"/>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العنوان العمودي والنص">
    <p:spTree>
      <p:nvGrpSpPr>
        <p:cNvPr id="1" name=""/>
        <p:cNvGrpSpPr/>
        <p:nvPr/>
      </p:nvGrpSpPr>
      <p:grpSpPr>
        <a:xfrm>
          <a:off x="0" y="0"/>
          <a:ext cx="0" cy="0"/>
          <a:chOff x="0" y="0"/>
          <a:chExt cx="0" cy="0"/>
        </a:xfrm>
      </p:grpSpPr>
      <p:sp>
        <p:nvSpPr>
          <p:cNvPr id="2" name="العنوان العمودي 1"/>
          <p:cNvSpPr>
            <a:spLocks noGrp="1"/>
          </p:cNvSpPr>
          <p:nvPr>
            <p:ph type="title" orient="vert"/>
          </p:nvPr>
        </p:nvSpPr>
        <p:spPr>
          <a:xfrm>
            <a:off x="9834563" y="434975"/>
            <a:ext cx="1168400" cy="5661025"/>
          </a:xfrm>
        </p:spPr>
        <p:txBody>
          <a:bodyPr vert="eaVert" rtlCol="1"/>
          <a:lstStyle/>
          <a:p>
            <a:pPr rtl="1"/>
            <a:r>
              <a:rPr lang="ar-SA"/>
              <a:t>انقر لتحرير نمط عنوان الشكل الرئيسي</a:t>
            </a:r>
            <a:endParaRPr lang="ar-SA" dirty="0"/>
          </a:p>
        </p:txBody>
      </p:sp>
      <p:sp>
        <p:nvSpPr>
          <p:cNvPr id="3" name="العنصر النائب لنص عمودي 2"/>
          <p:cNvSpPr>
            <a:spLocks noGrp="1"/>
          </p:cNvSpPr>
          <p:nvPr>
            <p:ph type="body" orient="vert" idx="1"/>
          </p:nvPr>
        </p:nvSpPr>
        <p:spPr>
          <a:xfrm>
            <a:off x="1217613" y="434975"/>
            <a:ext cx="8413750" cy="5661025"/>
          </a:xfrm>
        </p:spPr>
        <p:txBody>
          <a:bodyPr vert="eaVert" rtlCol="1"/>
          <a:lstStyle>
            <a:lvl5pPr algn="r" rtl="1">
              <a:defRPr/>
            </a:lvl5pPr>
            <a:lvl6pPr algn="r" rtl="1">
              <a:defRPr/>
            </a:lvl6pPr>
            <a:lvl7pPr algn="r" rtl="1">
              <a:defRPr/>
            </a:lvl7pPr>
            <a:lvl8pPr algn="r" rtl="1">
              <a:defRPr baseline="0"/>
            </a:lvl8pPr>
            <a:lvl9pPr algn="r" rtl="1">
              <a:defRPr baseline="0"/>
            </a:lvl9pPr>
          </a:lstStyle>
          <a:p>
            <a:pPr lvl="0" rtl="1"/>
            <a:r>
              <a:rPr lang="ar-SA"/>
              <a:t>حرر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تذييل 4"/>
          <p:cNvSpPr>
            <a:spLocks noGrp="1"/>
          </p:cNvSpPr>
          <p:nvPr>
            <p:ph type="ftr" sz="quarter" idx="11"/>
          </p:nvPr>
        </p:nvSpPr>
        <p:spPr/>
        <p:txBody>
          <a:bodyPr rtlCol="1"/>
          <a:lstStyle/>
          <a:p>
            <a:pPr rtl="1"/>
            <a:endParaRPr lang="ar-SA" dirty="0"/>
          </a:p>
        </p:txBody>
      </p:sp>
      <p:sp>
        <p:nvSpPr>
          <p:cNvPr id="4" name="عنصر نائب للتاريخ 3"/>
          <p:cNvSpPr>
            <a:spLocks noGrp="1"/>
          </p:cNvSpPr>
          <p:nvPr>
            <p:ph type="dt" sz="half" idx="10"/>
          </p:nvPr>
        </p:nvSpPr>
        <p:spPr/>
        <p:txBody>
          <a:bodyPr rtlCol="1"/>
          <a:lstStyle/>
          <a:p>
            <a:pPr algn="l"/>
            <a:fld id="{62C88332-41E8-4E08-9D13-12364DB3A705}" type="uaqdatetime1">
              <a:rPr lang="ar-SA" smtClean="0"/>
              <a:pPr algn="l"/>
              <a:t>21/04/1440</a:t>
            </a:fld>
            <a:endParaRPr lang="ar-SA" dirty="0"/>
          </a:p>
        </p:txBody>
      </p:sp>
      <p:sp>
        <p:nvSpPr>
          <p:cNvPr id="6" name="عنصر نائب لرقم الشريحة 5"/>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عنوان الشكل الرئيسي</a:t>
            </a:r>
            <a:endParaRPr lang="ar-SA" dirty="0"/>
          </a:p>
        </p:txBody>
      </p:sp>
      <p:sp>
        <p:nvSpPr>
          <p:cNvPr id="3" name="عنصر نائب للمحتوى 2"/>
          <p:cNvSpPr>
            <a:spLocks noGrp="1"/>
          </p:cNvSpPr>
          <p:nvPr>
            <p:ph idx="1"/>
          </p:nvPr>
        </p:nvSpPr>
        <p:spPr/>
        <p:txBody>
          <a:bodyPr rtlCol="1"/>
          <a:lstStyle>
            <a:lvl5pPr algn="r" rtl="1">
              <a:defRPr/>
            </a:lvl5pPr>
            <a:lvl6pPr algn="r" rtl="1">
              <a:defRPr/>
            </a:lvl6pPr>
            <a:lvl7pPr algn="r" rtl="1">
              <a:defRPr/>
            </a:lvl7pPr>
            <a:lvl8pPr algn="r" rtl="1">
              <a:defRPr/>
            </a:lvl8pPr>
            <a:lvl9pPr algn="r" rtl="1">
              <a:defRPr/>
            </a:lvl9pPr>
          </a:lstStyle>
          <a:p>
            <a:pPr lvl="0" rtl="1"/>
            <a:r>
              <a:rPr lang="ar-SA"/>
              <a:t>حرر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تذييل 4"/>
          <p:cNvSpPr>
            <a:spLocks noGrp="1"/>
          </p:cNvSpPr>
          <p:nvPr>
            <p:ph type="ftr" sz="quarter" idx="11"/>
          </p:nvPr>
        </p:nvSpPr>
        <p:spPr/>
        <p:txBody>
          <a:bodyPr rtlCol="1"/>
          <a:lstStyle/>
          <a:p>
            <a:pPr rtl="1"/>
            <a:endParaRPr lang="ar-SA" dirty="0"/>
          </a:p>
        </p:txBody>
      </p:sp>
      <p:sp>
        <p:nvSpPr>
          <p:cNvPr id="4" name="عنصر نائب للتاريخ 3"/>
          <p:cNvSpPr>
            <a:spLocks noGrp="1"/>
          </p:cNvSpPr>
          <p:nvPr>
            <p:ph type="dt" sz="half" idx="10"/>
          </p:nvPr>
        </p:nvSpPr>
        <p:spPr/>
        <p:txBody>
          <a:bodyPr rtlCol="1"/>
          <a:lstStyle/>
          <a:p>
            <a:pPr algn="l"/>
            <a:fld id="{62C88332-41E8-4E08-9D13-12364DB3A705}" type="uaqdatetime1">
              <a:rPr lang="ar-SA" smtClean="0"/>
              <a:pPr algn="l"/>
              <a:t>21/04/1440</a:t>
            </a:fld>
            <a:endParaRPr lang="ar-SA" dirty="0"/>
          </a:p>
        </p:txBody>
      </p:sp>
      <p:sp>
        <p:nvSpPr>
          <p:cNvPr id="6" name="عنصر نائب لرقم الشريحة 5"/>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رأس المقطع">
    <p:spTree>
      <p:nvGrpSpPr>
        <p:cNvPr id="1" name=""/>
        <p:cNvGrpSpPr/>
        <p:nvPr/>
      </p:nvGrpSpPr>
      <p:grpSpPr>
        <a:xfrm>
          <a:off x="0" y="0"/>
          <a:ext cx="0" cy="0"/>
          <a:chOff x="0" y="0"/>
          <a:chExt cx="0" cy="0"/>
        </a:xfrm>
      </p:grpSpPr>
      <p:sp>
        <p:nvSpPr>
          <p:cNvPr id="2" name="العنوان 1"/>
          <p:cNvSpPr>
            <a:spLocks noGrp="1"/>
          </p:cNvSpPr>
          <p:nvPr>
            <p:ph type="title"/>
          </p:nvPr>
        </p:nvSpPr>
        <p:spPr>
          <a:xfrm>
            <a:off x="1422030" y="990599"/>
            <a:ext cx="9344765" cy="2235203"/>
          </a:xfrm>
        </p:spPr>
        <p:txBody>
          <a:bodyPr rtlCol="1" anchor="b">
            <a:normAutofit/>
          </a:bodyPr>
          <a:lstStyle>
            <a:lvl1pPr algn="ctr" rtl="1">
              <a:lnSpc>
                <a:spcPct val="90000"/>
              </a:lnSpc>
              <a:defRPr sz="4800" b="0" cap="none" baseline="0">
                <a:cs typeface="+mj-cs"/>
              </a:defRPr>
            </a:lvl1pPr>
          </a:lstStyle>
          <a:p>
            <a:pPr rtl="1"/>
            <a:r>
              <a:rPr lang="ar-SA"/>
              <a:t>انقر لتحرير نمط عنوان الشكل الرئيسي</a:t>
            </a:r>
            <a:endParaRPr lang="ar-SA" dirty="0"/>
          </a:p>
        </p:txBody>
      </p:sp>
      <p:sp>
        <p:nvSpPr>
          <p:cNvPr id="3" name="عنصر نائب للنص 2"/>
          <p:cNvSpPr>
            <a:spLocks noGrp="1"/>
          </p:cNvSpPr>
          <p:nvPr>
            <p:ph type="body" idx="1"/>
          </p:nvPr>
        </p:nvSpPr>
        <p:spPr>
          <a:xfrm>
            <a:off x="1422030" y="3733800"/>
            <a:ext cx="9344765" cy="1219200"/>
          </a:xfrm>
        </p:spPr>
        <p:txBody>
          <a:bodyPr rtlCol="1" anchor="t"/>
          <a:lstStyle>
            <a:lvl1pPr marL="0" indent="0" algn="ctr" rtl="1">
              <a:spcBef>
                <a:spcPts val="0"/>
              </a:spcBef>
              <a:buNone/>
              <a:defRPr sz="2000" cap="all" baseline="0">
                <a:solidFill>
                  <a:schemeClr val="tx1"/>
                </a:solidFill>
                <a:cs typeface="+mj-cs"/>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ar-SA"/>
              <a:t>حرر أنماط نص الشكل الرئيسي</a:t>
            </a:r>
          </a:p>
        </p:txBody>
      </p:sp>
      <p:sp>
        <p:nvSpPr>
          <p:cNvPr id="5" name="عنصر نائب للتذييل 4"/>
          <p:cNvSpPr>
            <a:spLocks noGrp="1"/>
          </p:cNvSpPr>
          <p:nvPr>
            <p:ph type="ftr" sz="quarter" idx="11"/>
          </p:nvPr>
        </p:nvSpPr>
        <p:spPr/>
        <p:txBody>
          <a:bodyPr rtlCol="1"/>
          <a:lstStyle>
            <a:lvl1pPr>
              <a:defRPr>
                <a:cs typeface="+mj-cs"/>
              </a:defRPr>
            </a:lvl1pPr>
          </a:lstStyle>
          <a:p>
            <a:endParaRPr lang="ar-SA" dirty="0"/>
          </a:p>
        </p:txBody>
      </p:sp>
      <p:sp>
        <p:nvSpPr>
          <p:cNvPr id="4" name="عنصر نائب للتاريخ 3"/>
          <p:cNvSpPr>
            <a:spLocks noGrp="1"/>
          </p:cNvSpPr>
          <p:nvPr>
            <p:ph type="dt" sz="half" idx="10"/>
          </p:nvPr>
        </p:nvSpPr>
        <p:spPr/>
        <p:txBody>
          <a:bodyPr rtlCol="1"/>
          <a:lstStyle>
            <a:lvl1pPr>
              <a:defRPr>
                <a:cs typeface="+mj-cs"/>
              </a:defRPr>
            </a:lvl1pPr>
          </a:lstStyle>
          <a:p>
            <a:pPr algn="l"/>
            <a:fld id="{62C88332-41E8-4E08-9D13-12364DB3A705}" type="uaqdatetime1">
              <a:rPr lang="ar-SA" smtClean="0"/>
              <a:pPr algn="l"/>
              <a:t>21/04/1440</a:t>
            </a:fld>
            <a:endParaRPr lang="ar-SA" dirty="0"/>
          </a:p>
        </p:txBody>
      </p:sp>
      <p:sp>
        <p:nvSpPr>
          <p:cNvPr id="6" name="عنصر نائب لرقم الشريحة 5"/>
          <p:cNvSpPr>
            <a:spLocks noGrp="1"/>
          </p:cNvSpPr>
          <p:nvPr>
            <p:ph type="sldNum" sz="quarter" idx="12"/>
          </p:nvPr>
        </p:nvSpPr>
        <p:spPr/>
        <p:txBody>
          <a:bodyPr rtlCol="1"/>
          <a:lstStyle>
            <a:lvl1pPr>
              <a:defRPr>
                <a:cs typeface="+mj-cs"/>
              </a:defRPr>
            </a:lvl1pPr>
          </a:lstStyle>
          <a:p>
            <a:fld id="{DF28FB93-0A08-4E7D-8E63-9EFA29F1E093}" type="slidenum">
              <a:rPr lang="ar-SA" smtClean="0"/>
              <a:pPr/>
              <a:t>‹#›</a:t>
            </a:fld>
            <a:endParaRPr lang="ar-SA" dirty="0"/>
          </a:p>
        </p:txBody>
      </p:sp>
      <p:grpSp>
        <p:nvGrpSpPr>
          <p:cNvPr id="13" name="المجموعة 12"/>
          <p:cNvGrpSpPr/>
          <p:nvPr/>
        </p:nvGrpSpPr>
        <p:grpSpPr>
          <a:xfrm>
            <a:off x="3273781" y="3475736"/>
            <a:ext cx="5641265" cy="54864"/>
            <a:chOff x="2455975" y="2588441"/>
            <a:chExt cx="4232051" cy="41148"/>
          </a:xfrm>
        </p:grpSpPr>
        <p:sp>
          <p:nvSpPr>
            <p:cNvPr id="14" name="شكل بيضاوي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dirty="0">
                <a:ln>
                  <a:noFill/>
                </a:ln>
                <a:solidFill>
                  <a:sysClr val="window" lastClr="FFFFFF"/>
                </a:solidFill>
                <a:effectLst/>
                <a:uLnTx/>
                <a:uFillTx/>
                <a:latin typeface="Constantia"/>
                <a:ea typeface="+mn-ea"/>
                <a:cs typeface="+mj-cs"/>
              </a:endParaRPr>
            </a:p>
          </p:txBody>
        </p:sp>
        <p:sp>
          <p:nvSpPr>
            <p:cNvPr id="15" name="شكل بيضاوي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dirty="0">
                <a:ln>
                  <a:noFill/>
                </a:ln>
                <a:solidFill>
                  <a:sysClr val="window" lastClr="FFFFFF"/>
                </a:solidFill>
                <a:effectLst/>
                <a:uLnTx/>
                <a:uFillTx/>
                <a:latin typeface="Constantia"/>
                <a:ea typeface="+mn-ea"/>
                <a:cs typeface="+mj-cs"/>
              </a:endParaRPr>
            </a:p>
          </p:txBody>
        </p:sp>
        <p:grpSp>
          <p:nvGrpSpPr>
            <p:cNvPr id="16" name="مجموعة 15"/>
            <p:cNvGrpSpPr/>
            <p:nvPr/>
          </p:nvGrpSpPr>
          <p:grpSpPr>
            <a:xfrm>
              <a:off x="2563229" y="2594391"/>
              <a:ext cx="4023360" cy="29249"/>
              <a:chOff x="2550323" y="3458731"/>
              <a:chExt cx="4023360" cy="38998"/>
            </a:xfrm>
          </p:grpSpPr>
          <p:cxnSp>
            <p:nvCxnSpPr>
              <p:cNvPr id="17" name="موصل مستقيم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موصل مستقيم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عنوان الشكل الرئيسي</a:t>
            </a:r>
            <a:endParaRPr lang="ar-SA" dirty="0"/>
          </a:p>
        </p:txBody>
      </p:sp>
      <p:sp>
        <p:nvSpPr>
          <p:cNvPr id="3" name="عنصر نائب للمحتوى 2"/>
          <p:cNvSpPr>
            <a:spLocks noGrp="1"/>
          </p:cNvSpPr>
          <p:nvPr>
            <p:ph sz="half" idx="1"/>
          </p:nvPr>
        </p:nvSpPr>
        <p:spPr>
          <a:xfrm>
            <a:off x="1218883" y="1803400"/>
            <a:ext cx="4773956" cy="42672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800"/>
            </a:lvl6pPr>
            <a:lvl7pPr algn="r" rtl="1">
              <a:defRPr sz="1800"/>
            </a:lvl7pPr>
            <a:lvl8pPr algn="r" rtl="1">
              <a:defRPr sz="1800"/>
            </a:lvl8pPr>
            <a:lvl9pPr algn="r" rtl="1">
              <a:defRPr sz="1800"/>
            </a:lvl9pPr>
          </a:lstStyle>
          <a:p>
            <a:pPr lvl="0" rtl="1"/>
            <a:r>
              <a:rPr lang="ar-SA"/>
              <a:t>حرر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4" name="عنصر نائب للمحتوى 3"/>
          <p:cNvSpPr>
            <a:spLocks noGrp="1"/>
          </p:cNvSpPr>
          <p:nvPr>
            <p:ph sz="half" idx="2"/>
          </p:nvPr>
        </p:nvSpPr>
        <p:spPr>
          <a:xfrm>
            <a:off x="6195986" y="1803400"/>
            <a:ext cx="4773956" cy="42672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800"/>
            </a:lvl6pPr>
            <a:lvl7pPr algn="r" rtl="1">
              <a:defRPr sz="1800"/>
            </a:lvl7pPr>
            <a:lvl8pPr algn="r" rtl="1">
              <a:defRPr sz="1800" baseline="0"/>
            </a:lvl8pPr>
            <a:lvl9pPr algn="r" rtl="1">
              <a:defRPr sz="1800" baseline="0"/>
            </a:lvl9pPr>
          </a:lstStyle>
          <a:p>
            <a:pPr lvl="0" rtl="1"/>
            <a:r>
              <a:rPr lang="ar-SA"/>
              <a:t>حرر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6" name="عنصر نائب للتذييل 5"/>
          <p:cNvSpPr>
            <a:spLocks noGrp="1"/>
          </p:cNvSpPr>
          <p:nvPr>
            <p:ph type="ftr" sz="quarter" idx="11"/>
          </p:nvPr>
        </p:nvSpPr>
        <p:spPr/>
        <p:txBody>
          <a:bodyPr rtlCol="1"/>
          <a:lstStyle/>
          <a:p>
            <a:pPr rtl="1"/>
            <a:endParaRPr lang="ar-SA" dirty="0"/>
          </a:p>
        </p:txBody>
      </p:sp>
      <p:sp>
        <p:nvSpPr>
          <p:cNvPr id="5" name="عنصر نائب للتاريخ 4"/>
          <p:cNvSpPr>
            <a:spLocks noGrp="1"/>
          </p:cNvSpPr>
          <p:nvPr>
            <p:ph type="dt" sz="half" idx="10"/>
          </p:nvPr>
        </p:nvSpPr>
        <p:spPr/>
        <p:txBody>
          <a:bodyPr rtlCol="1"/>
          <a:lstStyle/>
          <a:p>
            <a:pPr algn="l"/>
            <a:fld id="{62C88332-41E8-4E08-9D13-12364DB3A705}" type="uaqdatetime1">
              <a:rPr lang="ar-SA" smtClean="0"/>
              <a:pPr algn="l"/>
              <a:t>21/04/1440</a:t>
            </a:fld>
            <a:endParaRPr lang="ar-SA" dirty="0"/>
          </a:p>
        </p:txBody>
      </p:sp>
      <p:sp>
        <p:nvSpPr>
          <p:cNvPr id="7" name="عنصر نائب لرقم الشريحة 6"/>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lgn="r" rtl="1">
              <a:defRPr/>
            </a:lvl1pPr>
          </a:lstStyle>
          <a:p>
            <a:pPr rtl="1"/>
            <a:r>
              <a:rPr lang="ar-SA"/>
              <a:t>انقر لتحرير نمط عنوان الشكل الرئيسي</a:t>
            </a:r>
            <a:endParaRPr lang="ar-SA" dirty="0"/>
          </a:p>
        </p:txBody>
      </p:sp>
      <p:sp>
        <p:nvSpPr>
          <p:cNvPr id="3" name="عنصر نائب للنص 2"/>
          <p:cNvSpPr>
            <a:spLocks noGrp="1"/>
          </p:cNvSpPr>
          <p:nvPr>
            <p:ph type="body" idx="1"/>
          </p:nvPr>
        </p:nvSpPr>
        <p:spPr>
          <a:xfrm>
            <a:off x="1222945" y="1803400"/>
            <a:ext cx="4769806" cy="711200"/>
          </a:xfrm>
        </p:spPr>
        <p:txBody>
          <a:bodyPr rtlCol="1" anchor="ctr">
            <a:normAutofit/>
          </a:bodyPr>
          <a:lstStyle>
            <a:lvl1pPr marL="0" indent="0" algn="r" rtl="1">
              <a:lnSpc>
                <a:spcPct val="90000"/>
              </a:lnSpc>
              <a:spcBef>
                <a:spcPts val="0"/>
              </a:spcBef>
              <a:buNone/>
              <a:defRPr sz="20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a:t>حرر أنماط نص الشكل الرئيسي</a:t>
            </a:r>
          </a:p>
        </p:txBody>
      </p:sp>
      <p:sp>
        <p:nvSpPr>
          <p:cNvPr id="4" name="عنصر نائب للمحتوى 3"/>
          <p:cNvSpPr>
            <a:spLocks noGrp="1"/>
          </p:cNvSpPr>
          <p:nvPr>
            <p:ph sz="half" idx="2"/>
          </p:nvPr>
        </p:nvSpPr>
        <p:spPr>
          <a:xfrm>
            <a:off x="1218883" y="2514600"/>
            <a:ext cx="4773956" cy="3556000"/>
          </a:xfrm>
        </p:spPr>
        <p:txBody>
          <a:bodyPr rtlCol="1">
            <a:normAutofit/>
          </a:bodyPr>
          <a:lstStyle>
            <a:lvl1pPr algn="r" rtl="1">
              <a:spcBef>
                <a:spcPts val="1600"/>
              </a:spcBef>
              <a:defRPr sz="2000"/>
            </a:lvl1pPr>
            <a:lvl2pPr algn="r" rtl="1">
              <a:defRPr sz="1800"/>
            </a:lvl2pPr>
            <a:lvl3pPr algn="r" rtl="1">
              <a:defRPr sz="16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rtl="1"/>
            <a:r>
              <a:rPr lang="ar-SA"/>
              <a:t>حرر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نص 4"/>
          <p:cNvSpPr>
            <a:spLocks noGrp="1"/>
          </p:cNvSpPr>
          <p:nvPr>
            <p:ph type="body" sz="quarter" idx="3"/>
          </p:nvPr>
        </p:nvSpPr>
        <p:spPr>
          <a:xfrm>
            <a:off x="6200049" y="1803400"/>
            <a:ext cx="4769806" cy="711200"/>
          </a:xfrm>
        </p:spPr>
        <p:txBody>
          <a:bodyPr rtlCol="1" anchor="ctr">
            <a:normAutofit/>
          </a:bodyPr>
          <a:lstStyle>
            <a:lvl1pPr marL="0" indent="0" algn="r" rtl="1">
              <a:lnSpc>
                <a:spcPct val="90000"/>
              </a:lnSpc>
              <a:spcBef>
                <a:spcPts val="0"/>
              </a:spcBef>
              <a:buNone/>
              <a:defRPr sz="20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a:t>حرر أنماط نص الشكل الرئيسي</a:t>
            </a:r>
          </a:p>
        </p:txBody>
      </p:sp>
      <p:sp>
        <p:nvSpPr>
          <p:cNvPr id="6" name="عنصر نائب للمحتوى 5"/>
          <p:cNvSpPr>
            <a:spLocks noGrp="1"/>
          </p:cNvSpPr>
          <p:nvPr>
            <p:ph sz="quarter" idx="4"/>
          </p:nvPr>
        </p:nvSpPr>
        <p:spPr>
          <a:xfrm>
            <a:off x="6195986" y="2514600"/>
            <a:ext cx="4773956" cy="3556000"/>
          </a:xfrm>
        </p:spPr>
        <p:txBody>
          <a:bodyPr rtlCol="1">
            <a:normAutofit/>
          </a:bodyPr>
          <a:lstStyle>
            <a:lvl1pPr algn="r" rtl="1">
              <a:spcBef>
                <a:spcPts val="1600"/>
              </a:spcBef>
              <a:defRPr sz="2000"/>
            </a:lvl1pPr>
            <a:lvl2pPr algn="r" rtl="1">
              <a:defRPr sz="1800"/>
            </a:lvl2pPr>
            <a:lvl3pPr algn="r" rtl="1">
              <a:defRPr sz="16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rtl="1"/>
            <a:r>
              <a:rPr lang="ar-SA"/>
              <a:t>حرر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8" name="عنصر نائب للتذييل 7"/>
          <p:cNvSpPr>
            <a:spLocks noGrp="1"/>
          </p:cNvSpPr>
          <p:nvPr>
            <p:ph type="ftr" sz="quarter" idx="11"/>
          </p:nvPr>
        </p:nvSpPr>
        <p:spPr/>
        <p:txBody>
          <a:bodyPr rtlCol="1"/>
          <a:lstStyle/>
          <a:p>
            <a:pPr rtl="1"/>
            <a:endParaRPr lang="ar-SA" dirty="0"/>
          </a:p>
        </p:txBody>
      </p:sp>
      <p:sp>
        <p:nvSpPr>
          <p:cNvPr id="7" name="عنصر نائب للتاريخ 6"/>
          <p:cNvSpPr>
            <a:spLocks noGrp="1"/>
          </p:cNvSpPr>
          <p:nvPr>
            <p:ph type="dt" sz="half" idx="10"/>
          </p:nvPr>
        </p:nvSpPr>
        <p:spPr/>
        <p:txBody>
          <a:bodyPr rtlCol="1"/>
          <a:lstStyle/>
          <a:p>
            <a:pPr algn="l"/>
            <a:fld id="{62C88332-41E8-4E08-9D13-12364DB3A705}" type="uaqdatetime1">
              <a:rPr lang="ar-SA" smtClean="0"/>
              <a:pPr algn="l"/>
              <a:t>21/04/1440</a:t>
            </a:fld>
            <a:endParaRPr lang="ar-SA" dirty="0"/>
          </a:p>
        </p:txBody>
      </p:sp>
      <p:sp>
        <p:nvSpPr>
          <p:cNvPr id="9" name="عنصر نائب لرقم الشريحة 8"/>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عنوان الشكل الرئيسي</a:t>
            </a:r>
            <a:endParaRPr lang="ar-SA" dirty="0"/>
          </a:p>
        </p:txBody>
      </p:sp>
      <p:sp>
        <p:nvSpPr>
          <p:cNvPr id="4" name="عنصر نائب للتذييل 3"/>
          <p:cNvSpPr>
            <a:spLocks noGrp="1"/>
          </p:cNvSpPr>
          <p:nvPr>
            <p:ph type="ftr" sz="quarter" idx="11"/>
          </p:nvPr>
        </p:nvSpPr>
        <p:spPr/>
        <p:txBody>
          <a:bodyPr rtlCol="1"/>
          <a:lstStyle/>
          <a:p>
            <a:pPr rtl="1"/>
            <a:endParaRPr lang="ar-SA" dirty="0"/>
          </a:p>
        </p:txBody>
      </p:sp>
      <p:sp>
        <p:nvSpPr>
          <p:cNvPr id="3" name="عنصر نائب للتاريخ 2"/>
          <p:cNvSpPr>
            <a:spLocks noGrp="1"/>
          </p:cNvSpPr>
          <p:nvPr>
            <p:ph type="dt" sz="half" idx="10"/>
          </p:nvPr>
        </p:nvSpPr>
        <p:spPr/>
        <p:txBody>
          <a:bodyPr rtlCol="1"/>
          <a:lstStyle>
            <a:lvl1pPr>
              <a:defRPr/>
            </a:lvl1pPr>
          </a:lstStyle>
          <a:p>
            <a:pPr algn="l"/>
            <a:fld id="{52B1977B-959F-4585-B511-2553B7616B8C}" type="uaqdatetime1">
              <a:rPr lang="ar-SA" smtClean="0"/>
              <a:pPr algn="l"/>
              <a:t>21/04/1440</a:t>
            </a:fld>
            <a:endParaRPr lang="ar-SA" dirty="0"/>
          </a:p>
        </p:txBody>
      </p:sp>
      <p:sp>
        <p:nvSpPr>
          <p:cNvPr id="5" name="عنصر نائب لرقم الشريحة 4"/>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3" name="عنصر نائب للتذييل 2"/>
          <p:cNvSpPr>
            <a:spLocks noGrp="1"/>
          </p:cNvSpPr>
          <p:nvPr>
            <p:ph type="ftr" sz="quarter" idx="11"/>
          </p:nvPr>
        </p:nvSpPr>
        <p:spPr/>
        <p:txBody>
          <a:bodyPr rtlCol="1"/>
          <a:lstStyle/>
          <a:p>
            <a:pPr rtl="1"/>
            <a:endParaRPr lang="ar-SA" dirty="0"/>
          </a:p>
        </p:txBody>
      </p:sp>
      <p:sp>
        <p:nvSpPr>
          <p:cNvPr id="2" name="عنصر نائب للتاريخ 1"/>
          <p:cNvSpPr>
            <a:spLocks noGrp="1"/>
          </p:cNvSpPr>
          <p:nvPr>
            <p:ph type="dt" sz="half" idx="10"/>
          </p:nvPr>
        </p:nvSpPr>
        <p:spPr/>
        <p:txBody>
          <a:bodyPr rtlCol="1"/>
          <a:lstStyle/>
          <a:p>
            <a:pPr algn="l"/>
            <a:fld id="{62C88332-41E8-4E08-9D13-12364DB3A705}" type="uaqdatetime1">
              <a:rPr lang="ar-SA" smtClean="0"/>
              <a:pPr algn="l"/>
              <a:t>21/04/1440</a:t>
            </a:fld>
            <a:endParaRPr lang="ar-SA" dirty="0"/>
          </a:p>
        </p:txBody>
      </p:sp>
      <p:sp>
        <p:nvSpPr>
          <p:cNvPr id="4" name="عنصر نائب لرقم الشريحة 3"/>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ب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chor="b">
            <a:normAutofit/>
          </a:bodyPr>
          <a:lstStyle>
            <a:lvl1pPr algn="r" rtl="1">
              <a:defRPr sz="3200" b="0"/>
            </a:lvl1pPr>
          </a:lstStyle>
          <a:p>
            <a:pPr rtl="1"/>
            <a:r>
              <a:rPr lang="ar-SA"/>
              <a:t>انقر لتحرير نمط عنوان الشكل الرئيسي</a:t>
            </a:r>
            <a:endParaRPr lang="ar-SA" dirty="0"/>
          </a:p>
        </p:txBody>
      </p:sp>
      <p:sp>
        <p:nvSpPr>
          <p:cNvPr id="3" name="عنصر نائب للمحتوى 2"/>
          <p:cNvSpPr>
            <a:spLocks noGrp="1"/>
          </p:cNvSpPr>
          <p:nvPr>
            <p:ph idx="1"/>
          </p:nvPr>
        </p:nvSpPr>
        <p:spPr>
          <a:xfrm>
            <a:off x="4367662" y="1803400"/>
            <a:ext cx="6602281" cy="4267201"/>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baseline="0"/>
            </a:lvl8pPr>
            <a:lvl9pPr algn="r" rtl="1">
              <a:defRPr sz="1600" baseline="0"/>
            </a:lvl9pPr>
          </a:lstStyle>
          <a:p>
            <a:pPr lvl="0" rtl="1"/>
            <a:r>
              <a:rPr lang="ar-SA"/>
              <a:t>حرر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4" name="عنصر نائب للنص 3"/>
          <p:cNvSpPr>
            <a:spLocks noGrp="1"/>
          </p:cNvSpPr>
          <p:nvPr>
            <p:ph type="body" sz="half" idx="2"/>
          </p:nvPr>
        </p:nvSpPr>
        <p:spPr>
          <a:xfrm>
            <a:off x="1194534" y="1803400"/>
            <a:ext cx="2844060" cy="4267201"/>
          </a:xfrm>
        </p:spPr>
        <p:txBody>
          <a:bodyPr rtlCol="1">
            <a:normAutofit/>
          </a:bodyPr>
          <a:lstStyle>
            <a:lvl1pPr marL="0" indent="0" algn="r" rtl="1">
              <a:spcBef>
                <a:spcPts val="1600"/>
              </a:spcBef>
              <a:buNone/>
              <a:defRPr sz="20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a:t>حرر أنماط نص الشكل الرئيسي</a:t>
            </a:r>
          </a:p>
        </p:txBody>
      </p:sp>
      <p:sp>
        <p:nvSpPr>
          <p:cNvPr id="6" name="عنصر نائب للتذييل 5"/>
          <p:cNvSpPr>
            <a:spLocks noGrp="1"/>
          </p:cNvSpPr>
          <p:nvPr>
            <p:ph type="ftr" sz="quarter" idx="11"/>
          </p:nvPr>
        </p:nvSpPr>
        <p:spPr/>
        <p:txBody>
          <a:bodyPr rtlCol="1"/>
          <a:lstStyle/>
          <a:p>
            <a:pPr rtl="1"/>
            <a:endParaRPr lang="ar-SA" dirty="0"/>
          </a:p>
        </p:txBody>
      </p:sp>
      <p:sp>
        <p:nvSpPr>
          <p:cNvPr id="5" name="عنصر نائب للتاريخ 4"/>
          <p:cNvSpPr>
            <a:spLocks noGrp="1"/>
          </p:cNvSpPr>
          <p:nvPr>
            <p:ph type="dt" sz="half" idx="10"/>
          </p:nvPr>
        </p:nvSpPr>
        <p:spPr/>
        <p:txBody>
          <a:bodyPr rtlCol="1"/>
          <a:lstStyle>
            <a:lvl1pPr>
              <a:defRPr/>
            </a:lvl1pPr>
          </a:lstStyle>
          <a:p>
            <a:pPr algn="l"/>
            <a:fld id="{C49EE4E8-AFD4-442E-9677-A7AAE807DE0A}" type="uaqdatetime1">
              <a:rPr lang="ar-SA" smtClean="0"/>
              <a:pPr algn="l"/>
              <a:t>21/04/1440</a:t>
            </a:fld>
            <a:endParaRPr lang="ar-SA" dirty="0"/>
          </a:p>
        </p:txBody>
      </p:sp>
      <p:sp>
        <p:nvSpPr>
          <p:cNvPr id="7" name="عنصر نائب لرقم الشريحة 6"/>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chor="b">
            <a:normAutofit/>
          </a:bodyPr>
          <a:lstStyle>
            <a:lvl1pPr algn="r" rtl="1">
              <a:defRPr sz="3200" b="0">
                <a:cs typeface="+mj-cs"/>
              </a:defRPr>
            </a:lvl1pPr>
          </a:lstStyle>
          <a:p>
            <a:pPr rtl="1"/>
            <a:r>
              <a:rPr lang="ar-SA"/>
              <a:t>انقر لتحرير نمط عنوان الشكل الرئيسي</a:t>
            </a:r>
            <a:endParaRPr lang="ar-SA" dirty="0"/>
          </a:p>
        </p:txBody>
      </p:sp>
      <p:sp>
        <p:nvSpPr>
          <p:cNvPr id="8" name="المستطيل 7"/>
          <p:cNvSpPr/>
          <p:nvPr/>
        </p:nvSpPr>
        <p:spPr>
          <a:xfrm>
            <a:off x="436766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dirty="0">
              <a:cs typeface="+mj-cs"/>
            </a:endParaRPr>
          </a:p>
        </p:txBody>
      </p:sp>
      <p:sp>
        <p:nvSpPr>
          <p:cNvPr id="3" name="عنصر نائب للصورة 2" descr="عنصر نائب فارغ لإضافة صورة. انقر فوق العنصر النائب وقم بتحديد الصورة التي ترغب بإضافتها."/>
          <p:cNvSpPr>
            <a:spLocks noGrp="1"/>
          </p:cNvSpPr>
          <p:nvPr>
            <p:ph type="pic" idx="1"/>
          </p:nvPr>
        </p:nvSpPr>
        <p:spPr>
          <a:xfrm>
            <a:off x="4487519" y="1925320"/>
            <a:ext cx="6362567" cy="4023360"/>
          </a:xfrm>
          <a:solidFill>
            <a:schemeClr val="bg2"/>
          </a:solidFill>
        </p:spPr>
        <p:txBody>
          <a:bodyPr tIns="914400" rtlCol="1">
            <a:normAutofit/>
          </a:bodyPr>
          <a:lstStyle>
            <a:lvl1pPr marL="0" indent="0" algn="ctr" rtl="1">
              <a:buNone/>
              <a:defRPr sz="2400">
                <a:cs typeface="+mj-cs"/>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ar-SA"/>
              <a:t>انقر فوق الأيقونة لإضافة صورة</a:t>
            </a:r>
            <a:endParaRPr lang="ar-SA" dirty="0"/>
          </a:p>
        </p:txBody>
      </p:sp>
      <p:sp>
        <p:nvSpPr>
          <p:cNvPr id="4" name="عنصر نائب للنص 3"/>
          <p:cNvSpPr>
            <a:spLocks noGrp="1"/>
          </p:cNvSpPr>
          <p:nvPr>
            <p:ph type="body" sz="half" idx="2"/>
          </p:nvPr>
        </p:nvSpPr>
        <p:spPr>
          <a:xfrm>
            <a:off x="1224222" y="1803401"/>
            <a:ext cx="2844060" cy="4165600"/>
          </a:xfrm>
        </p:spPr>
        <p:txBody>
          <a:bodyPr rtlCol="1">
            <a:normAutofit/>
          </a:bodyPr>
          <a:lstStyle>
            <a:lvl1pPr marL="0" indent="0" algn="r" rtl="1">
              <a:spcBef>
                <a:spcPts val="1600"/>
              </a:spcBef>
              <a:buNone/>
              <a:defRPr sz="2000">
                <a:cs typeface="+mj-cs"/>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a:t>حرر أنماط نص الشكل الرئيسي</a:t>
            </a:r>
          </a:p>
        </p:txBody>
      </p:sp>
      <p:sp>
        <p:nvSpPr>
          <p:cNvPr id="6" name="عنصر نائب للتذييل 5"/>
          <p:cNvSpPr>
            <a:spLocks noGrp="1"/>
          </p:cNvSpPr>
          <p:nvPr>
            <p:ph type="ftr" sz="quarter" idx="11"/>
          </p:nvPr>
        </p:nvSpPr>
        <p:spPr/>
        <p:txBody>
          <a:bodyPr rtlCol="1"/>
          <a:lstStyle>
            <a:lvl1pPr>
              <a:defRPr>
                <a:cs typeface="+mj-cs"/>
              </a:defRPr>
            </a:lvl1pPr>
          </a:lstStyle>
          <a:p>
            <a:endParaRPr lang="ar-SA" dirty="0"/>
          </a:p>
        </p:txBody>
      </p:sp>
      <p:sp>
        <p:nvSpPr>
          <p:cNvPr id="5" name="عنصر نائب للتاريخ 4"/>
          <p:cNvSpPr>
            <a:spLocks noGrp="1"/>
          </p:cNvSpPr>
          <p:nvPr>
            <p:ph type="dt" sz="half" idx="10"/>
          </p:nvPr>
        </p:nvSpPr>
        <p:spPr/>
        <p:txBody>
          <a:bodyPr rtlCol="1"/>
          <a:lstStyle>
            <a:lvl1pPr>
              <a:defRPr>
                <a:cs typeface="+mj-cs"/>
              </a:defRPr>
            </a:lvl1pPr>
          </a:lstStyle>
          <a:p>
            <a:pPr algn="l"/>
            <a:fld id="{62C88332-41E8-4E08-9D13-12364DB3A705}" type="uaqdatetime1">
              <a:rPr lang="ar-SA" smtClean="0"/>
              <a:pPr algn="l"/>
              <a:t>21/04/1440</a:t>
            </a:fld>
            <a:endParaRPr lang="ar-SA" dirty="0"/>
          </a:p>
        </p:txBody>
      </p:sp>
      <p:sp>
        <p:nvSpPr>
          <p:cNvPr id="7" name="عنصر نائب لرقم الشريحة 6"/>
          <p:cNvSpPr>
            <a:spLocks noGrp="1"/>
          </p:cNvSpPr>
          <p:nvPr>
            <p:ph type="sldNum" sz="quarter" idx="12"/>
          </p:nvPr>
        </p:nvSpPr>
        <p:spPr/>
        <p:txBody>
          <a:bodyPr rtlCol="1"/>
          <a:lstStyle>
            <a:lvl1pPr>
              <a:defRPr>
                <a:cs typeface="+mj-cs"/>
              </a:defRPr>
            </a:lvl1pPr>
          </a:lstStyle>
          <a:p>
            <a:fld id="{DF28FB93-0A08-4E7D-8E63-9EFA29F1E093}" type="slidenum">
              <a:rPr lang="ar-SA" smtClean="0"/>
              <a:pPr/>
              <a:t>‹#›</a:t>
            </a:fld>
            <a:endParaRPr lang="ar-SA"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المستطيل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1" anchor="ctr"/>
          <a:lstStyle/>
          <a:p>
            <a:pPr algn="ctr" rtl="1"/>
            <a:endParaRPr lang="ar-SA" sz="2400" dirty="0">
              <a:cs typeface="+mj-cs"/>
            </a:endParaRPr>
          </a:p>
        </p:txBody>
      </p:sp>
      <p:sp>
        <p:nvSpPr>
          <p:cNvPr id="8" name="مستطيل مستدير الزوايا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dirty="0">
              <a:cs typeface="+mj-cs"/>
            </a:endParaRPr>
          </a:p>
        </p:txBody>
      </p:sp>
      <p:sp>
        <p:nvSpPr>
          <p:cNvPr id="2" name="عنصر نائب للعنوان 1"/>
          <p:cNvSpPr>
            <a:spLocks noGrp="1"/>
          </p:cNvSpPr>
          <p:nvPr>
            <p:ph type="title"/>
          </p:nvPr>
        </p:nvSpPr>
        <p:spPr>
          <a:xfrm>
            <a:off x="1218883" y="431800"/>
            <a:ext cx="9751060" cy="1168400"/>
          </a:xfrm>
          <a:prstGeom prst="rect">
            <a:avLst/>
          </a:prstGeom>
        </p:spPr>
        <p:txBody>
          <a:bodyPr vert="horz" lIns="91440" tIns="45720" rIns="91440" bIns="45720" rtlCol="1" anchor="b">
            <a:normAutofit/>
          </a:bodyPr>
          <a:lstStyle/>
          <a:p>
            <a:pPr rtl="1"/>
            <a:r>
              <a:rPr lang="ar-SA" dirty="0"/>
              <a:t>انقر لتحرير نمط العنوان الرئيسي</a:t>
            </a:r>
          </a:p>
        </p:txBody>
      </p:sp>
      <p:sp>
        <p:nvSpPr>
          <p:cNvPr id="3" name="عنصر نائب للنص 2"/>
          <p:cNvSpPr>
            <a:spLocks noGrp="1"/>
          </p:cNvSpPr>
          <p:nvPr>
            <p:ph type="body" idx="1"/>
          </p:nvPr>
        </p:nvSpPr>
        <p:spPr>
          <a:xfrm>
            <a:off x="1218883" y="1803400"/>
            <a:ext cx="9751060" cy="4267200"/>
          </a:xfrm>
          <a:prstGeom prst="rect">
            <a:avLst/>
          </a:prstGeom>
        </p:spPr>
        <p:txBody>
          <a:bodyPr vert="horz" lIns="91440" tIns="45720" rIns="91440" bIns="45720" rtlCol="1">
            <a:normAutofit/>
          </a:bodyPr>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5" name="عنصر نائب للتذييل 4"/>
          <p:cNvSpPr>
            <a:spLocks noGrp="1"/>
          </p:cNvSpPr>
          <p:nvPr>
            <p:ph type="ftr" sz="quarter" idx="3"/>
          </p:nvPr>
        </p:nvSpPr>
        <p:spPr>
          <a:xfrm>
            <a:off x="3556342" y="6172200"/>
            <a:ext cx="7414870" cy="304800"/>
          </a:xfrm>
          <a:prstGeom prst="rect">
            <a:avLst/>
          </a:prstGeom>
        </p:spPr>
        <p:txBody>
          <a:bodyPr vert="horz" lIns="91440" tIns="45720" rIns="91440" bIns="45720" rtlCol="1" anchor="ctr"/>
          <a:lstStyle>
            <a:lvl1pPr algn="r" rtl="1">
              <a:defRPr sz="1100">
                <a:solidFill>
                  <a:schemeClr val="tx1"/>
                </a:solidFill>
                <a:cs typeface="+mj-cs"/>
              </a:defRPr>
            </a:lvl1pPr>
          </a:lstStyle>
          <a:p>
            <a:endParaRPr lang="ar-SA" dirty="0"/>
          </a:p>
        </p:txBody>
      </p:sp>
      <p:sp>
        <p:nvSpPr>
          <p:cNvPr id="4" name="عنصر نائب للتاريخ 3"/>
          <p:cNvSpPr>
            <a:spLocks noGrp="1"/>
          </p:cNvSpPr>
          <p:nvPr>
            <p:ph type="dt" sz="half" idx="2"/>
          </p:nvPr>
        </p:nvSpPr>
        <p:spPr>
          <a:xfrm>
            <a:off x="2133240" y="6172200"/>
            <a:ext cx="1218883" cy="304800"/>
          </a:xfrm>
          <a:prstGeom prst="rect">
            <a:avLst/>
          </a:prstGeom>
        </p:spPr>
        <p:txBody>
          <a:bodyPr vert="horz" lIns="91440" tIns="45720" rIns="91440" bIns="45720" rtlCol="1" anchor="ctr"/>
          <a:lstStyle>
            <a:lvl1pPr algn="r" rtl="1">
              <a:defRPr sz="1100">
                <a:solidFill>
                  <a:schemeClr val="tx1"/>
                </a:solidFill>
                <a:cs typeface="+mj-cs"/>
              </a:defRPr>
            </a:lvl1pPr>
          </a:lstStyle>
          <a:p>
            <a:pPr algn="l"/>
            <a:fld id="{62C88332-41E8-4E08-9D13-12364DB3A705}" type="uaqdatetime1">
              <a:rPr lang="ar-SA" smtClean="0"/>
              <a:pPr algn="l"/>
              <a:t>21/04/1440</a:t>
            </a:fld>
            <a:endParaRPr lang="ar-SA" dirty="0"/>
          </a:p>
        </p:txBody>
      </p:sp>
      <p:sp>
        <p:nvSpPr>
          <p:cNvPr id="6" name="عنصر نائب لرقم الشريحة 5"/>
          <p:cNvSpPr>
            <a:spLocks noGrp="1"/>
          </p:cNvSpPr>
          <p:nvPr>
            <p:ph type="sldNum" sz="quarter" idx="4"/>
          </p:nvPr>
        </p:nvSpPr>
        <p:spPr>
          <a:xfrm>
            <a:off x="1220400" y="6172200"/>
            <a:ext cx="711015" cy="304800"/>
          </a:xfrm>
          <a:prstGeom prst="rect">
            <a:avLst/>
          </a:prstGeom>
        </p:spPr>
        <p:txBody>
          <a:bodyPr vert="horz" lIns="91440" tIns="45720" rIns="91440" bIns="45720" rtlCol="1" anchor="ctr"/>
          <a:lstStyle>
            <a:lvl1pPr algn="l" rtl="1">
              <a:defRPr sz="1100">
                <a:solidFill>
                  <a:schemeClr val="tx1"/>
                </a:solidFill>
                <a:cs typeface="+mj-cs"/>
              </a:defRPr>
            </a:lvl1pPr>
          </a:lstStyle>
          <a:p>
            <a:fld id="{DF28FB93-0A08-4E7D-8E63-9EFA29F1E093}" type="slidenum">
              <a:rPr lang="ar-SA" smtClean="0"/>
              <a:pPr/>
              <a:t>‹#›</a:t>
            </a:fld>
            <a:endParaRPr lang="ar-SA"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1" eaLnBrk="1" latinLnBrk="0" hangingPunct="1">
        <a:spcBef>
          <a:spcPct val="0"/>
        </a:spcBef>
        <a:buNone/>
        <a:defRPr sz="3200" kern="1200">
          <a:solidFill>
            <a:schemeClr val="tx1"/>
          </a:solidFill>
          <a:latin typeface="+mj-lt"/>
          <a:ea typeface="+mj-ea"/>
          <a:cs typeface="+mj-cs"/>
        </a:defRPr>
      </a:lvl1pPr>
    </p:titleStyle>
    <p:bodyStyle>
      <a:lvl1pPr marL="246888" indent="-246888" algn="r" defTabSz="914400" rtl="1"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j-cs"/>
        </a:defRPr>
      </a:lvl1pPr>
      <a:lvl2pPr marL="548640" indent="-246888" algn="r" defTabSz="914400" rtl="1"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j-cs"/>
        </a:defRPr>
      </a:lvl2pPr>
      <a:lvl3pPr marL="850392" indent="-246888" algn="r" defTabSz="914400" rtl="1"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j-cs"/>
        </a:defRPr>
      </a:lvl3pPr>
      <a:lvl4pPr marL="1152144" indent="-246888" algn="r" defTabSz="914400" rtl="1"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j-cs"/>
        </a:defRPr>
      </a:lvl4pPr>
      <a:lvl5pPr marL="1453896" indent="-246888" algn="r" defTabSz="914400" rtl="1"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j-cs"/>
        </a:defRPr>
      </a:lvl5pPr>
      <a:lvl6pPr marL="1755648" indent="-246888" algn="r" defTabSz="914400" rtl="1"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r" defTabSz="914400" rtl="1"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r" defTabSz="914400" rtl="1"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r" defTabSz="914400" rtl="1"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1217612" y="1295400"/>
            <a:ext cx="9435241" cy="1625599"/>
          </a:xfrm>
        </p:spPr>
        <p:txBody>
          <a:bodyPr rtlCol="1"/>
          <a:lstStyle/>
          <a:p>
            <a:pPr rtl="1"/>
            <a:r>
              <a:rPr lang="ar-IQ" dirty="0"/>
              <a:t>محركات الساحبات</a:t>
            </a:r>
            <a:endParaRPr lang="ar-SA" dirty="0"/>
          </a:p>
        </p:txBody>
      </p:sp>
      <p:sp>
        <p:nvSpPr>
          <p:cNvPr id="3" name="العنوان الفرعي 2"/>
          <p:cNvSpPr>
            <a:spLocks noGrp="1"/>
          </p:cNvSpPr>
          <p:nvPr>
            <p:ph type="subTitle" idx="1"/>
          </p:nvPr>
        </p:nvSpPr>
        <p:spPr>
          <a:xfrm>
            <a:off x="1382103" y="3429001"/>
            <a:ext cx="9429931" cy="1219200"/>
          </a:xfrm>
        </p:spPr>
        <p:txBody>
          <a:bodyPr rtlCol="1">
            <a:normAutofit lnSpcReduction="10000"/>
          </a:bodyPr>
          <a:lstStyle/>
          <a:p>
            <a:pPr rtl="1"/>
            <a:r>
              <a:rPr lang="ar-IQ" sz="2800" dirty="0"/>
              <a:t>أعداد</a:t>
            </a:r>
          </a:p>
          <a:p>
            <a:pPr rtl="1"/>
            <a:r>
              <a:rPr lang="ar-IQ" sz="2800" dirty="0">
                <a:cs typeface="+mj-cs"/>
              </a:rPr>
              <a:t>المدرس المس</a:t>
            </a:r>
            <a:r>
              <a:rPr lang="ar-IQ" sz="2800" dirty="0"/>
              <a:t>اعد</a:t>
            </a:r>
          </a:p>
          <a:p>
            <a:pPr rtl="1"/>
            <a:r>
              <a:rPr lang="ar-IQ" sz="2800" dirty="0">
                <a:cs typeface="+mj-cs"/>
              </a:rPr>
              <a:t>خالد زمام عامر</a:t>
            </a:r>
            <a:endParaRPr lang="ar-SA" sz="2800" dirty="0">
              <a:cs typeface="+mj-cs"/>
            </a:endParaRP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صر نائب للمحتوى 13"/>
          <p:cNvSpPr>
            <a:spLocks noGrp="1"/>
          </p:cNvSpPr>
          <p:nvPr>
            <p:ph idx="1"/>
          </p:nvPr>
        </p:nvSpPr>
        <p:spPr>
          <a:xfrm>
            <a:off x="1218883" y="457200"/>
            <a:ext cx="9751060" cy="5613400"/>
          </a:xfrm>
        </p:spPr>
        <p:txBody>
          <a:bodyPr rtlCol="1">
            <a:normAutofit lnSpcReduction="10000"/>
          </a:bodyPr>
          <a:lstStyle/>
          <a:p>
            <a:pPr marL="0" indent="0" algn="just" rtl="1">
              <a:buNone/>
            </a:pPr>
            <a:r>
              <a:rPr lang="ar-IQ" dirty="0">
                <a:cs typeface="+mj-cs"/>
              </a:rPr>
              <a:t>المحركات الحرارية :. هي المحركات التي تقوم بتحويل الطاقة الكامنة في الوقود الى طاقة حرارية ثم طاقة حركية ( ميكانيكية ) .</a:t>
            </a:r>
          </a:p>
          <a:p>
            <a:pPr marL="0" indent="0" algn="just" rtl="1">
              <a:buNone/>
            </a:pPr>
            <a:r>
              <a:rPr lang="ar-IQ" dirty="0"/>
              <a:t>تقسيمات محركات الاحتراق الداخلي :.</a:t>
            </a:r>
          </a:p>
          <a:p>
            <a:pPr marL="457200" indent="-457200" algn="just" rtl="1">
              <a:buAutoNum type="arabicPeriod"/>
            </a:pPr>
            <a:r>
              <a:rPr lang="ar-IQ" dirty="0"/>
              <a:t>حسب عدد ضربات دورة المحرك </a:t>
            </a:r>
          </a:p>
          <a:p>
            <a:pPr algn="just" rtl="1"/>
            <a:r>
              <a:rPr lang="ar-IQ" dirty="0"/>
              <a:t>محركات احتراق داخلي ثنائية الضربات وتتم فيها دورة المحرك خلال ضربتين أي بدورة واحد لعمود المرفق وبزاوية مقدارها 360 .</a:t>
            </a:r>
          </a:p>
          <a:p>
            <a:pPr algn="just" rtl="1"/>
            <a:r>
              <a:rPr lang="ar-IQ" dirty="0"/>
              <a:t>محركات رباعية الضربات وتتم فيها دورة المحرك خلال أربعة ضربات أي بعد ان يدور عمود المرفق دورتين وبزاوية مقدارها 720 .</a:t>
            </a:r>
          </a:p>
          <a:p>
            <a:pPr marL="0" indent="0" algn="just" rtl="1">
              <a:buNone/>
            </a:pPr>
            <a:r>
              <a:rPr lang="ar-IQ" dirty="0"/>
              <a:t>2. حسب نوع الوقود المستعمل </a:t>
            </a:r>
          </a:p>
          <a:p>
            <a:pPr algn="just" rtl="1"/>
            <a:r>
              <a:rPr lang="ar-IQ" dirty="0"/>
              <a:t>محركات تعمل بوقود سائل خفيف او غاز ويتم فيها حرق الوقود بواسطة شرارة كهربائية وتسمى محركات الشرارة ( </a:t>
            </a:r>
            <a:r>
              <a:rPr lang="ar-IQ" dirty="0" err="1"/>
              <a:t>اوتو</a:t>
            </a:r>
            <a:r>
              <a:rPr lang="ar-IQ" dirty="0"/>
              <a:t> ) .</a:t>
            </a:r>
          </a:p>
          <a:p>
            <a:pPr algn="just" rtl="1"/>
            <a:r>
              <a:rPr lang="ar-IQ" dirty="0"/>
              <a:t>محركات تعمل بوقود سائل ثقيل (</a:t>
            </a:r>
            <a:r>
              <a:rPr lang="ar-IQ" dirty="0" err="1"/>
              <a:t>الكازوايل</a:t>
            </a:r>
            <a:r>
              <a:rPr lang="ar-IQ" dirty="0"/>
              <a:t>) ويتم فيها حرق الوقود بواسطة الضغط الشديد على الهواء الداخل الى الأسطوانة . </a:t>
            </a:r>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F98D4FA4-30CC-471F-A66A-AD72C79DC9DB}"/>
              </a:ext>
            </a:extLst>
          </p:cNvPr>
          <p:cNvSpPr>
            <a:spLocks noGrp="1"/>
          </p:cNvSpPr>
          <p:nvPr>
            <p:ph idx="1"/>
          </p:nvPr>
        </p:nvSpPr>
        <p:spPr>
          <a:xfrm>
            <a:off x="1218883" y="609600"/>
            <a:ext cx="9751060" cy="5461000"/>
          </a:xfrm>
        </p:spPr>
        <p:txBody>
          <a:bodyPr>
            <a:normAutofit/>
          </a:bodyPr>
          <a:lstStyle/>
          <a:p>
            <a:pPr marL="0" indent="0">
              <a:buNone/>
            </a:pPr>
            <a:r>
              <a:rPr lang="ar-IQ" sz="2000" dirty="0"/>
              <a:t>3. تقسيم محركات الاحتراق الداخلي حسب ترتيب وضع الأسطوانات فيه :.</a:t>
            </a:r>
          </a:p>
          <a:p>
            <a:r>
              <a:rPr lang="ar-IQ" sz="2000" dirty="0"/>
              <a:t>محركات اسطواناتها على خط واحد اما عمودية او مائله او بصف واحد افقي </a:t>
            </a:r>
          </a:p>
          <a:p>
            <a:endParaRPr lang="ar-IQ" sz="2000" dirty="0"/>
          </a:p>
          <a:p>
            <a:endParaRPr lang="ar-IQ" sz="2000" dirty="0"/>
          </a:p>
          <a:p>
            <a:endParaRPr lang="ar-IQ" sz="2000" dirty="0"/>
          </a:p>
          <a:p>
            <a:endParaRPr lang="ar-IQ" sz="2000" dirty="0"/>
          </a:p>
          <a:p>
            <a:r>
              <a:rPr lang="ar-IQ" sz="2000" dirty="0"/>
              <a:t>محركات اسطواناتها بوضع افقي لكن على صفين والزاوية بين الصفين 180 او محركاتها اسطواناتها بصفين والزاوية بينهما 60 </a:t>
            </a:r>
            <a:endParaRPr lang="en-US" sz="2000" dirty="0"/>
          </a:p>
        </p:txBody>
      </p:sp>
      <p:pic>
        <p:nvPicPr>
          <p:cNvPr id="8" name="صورة 7">
            <a:extLst>
              <a:ext uri="{FF2B5EF4-FFF2-40B4-BE49-F238E27FC236}">
                <a16:creationId xmlns:a16="http://schemas.microsoft.com/office/drawing/2014/main" id="{13DB8201-4A6A-4E9C-AFF3-3225D6D62F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612" y="1676400"/>
            <a:ext cx="2276475" cy="2009775"/>
          </a:xfrm>
          <a:prstGeom prst="rect">
            <a:avLst/>
          </a:prstGeom>
        </p:spPr>
      </p:pic>
      <p:pic>
        <p:nvPicPr>
          <p:cNvPr id="10" name="صورة 9">
            <a:extLst>
              <a:ext uri="{FF2B5EF4-FFF2-40B4-BE49-F238E27FC236}">
                <a16:creationId xmlns:a16="http://schemas.microsoft.com/office/drawing/2014/main" id="{8CD0CA86-BCCA-4DC1-AABF-46670BE818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5813" y="4493623"/>
            <a:ext cx="3048000" cy="1752600"/>
          </a:xfrm>
          <a:prstGeom prst="rect">
            <a:avLst/>
          </a:prstGeom>
        </p:spPr>
      </p:pic>
      <p:pic>
        <p:nvPicPr>
          <p:cNvPr id="12" name="صورة 11">
            <a:extLst>
              <a:ext uri="{FF2B5EF4-FFF2-40B4-BE49-F238E27FC236}">
                <a16:creationId xmlns:a16="http://schemas.microsoft.com/office/drawing/2014/main" id="{5983F7DB-0F72-4A0E-8457-07D4848B66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5012" y="4229100"/>
            <a:ext cx="3048000" cy="2286000"/>
          </a:xfrm>
          <a:prstGeom prst="rect">
            <a:avLst/>
          </a:prstGeom>
        </p:spPr>
      </p:pic>
    </p:spTree>
    <p:extLst>
      <p:ext uri="{BB962C8B-B14F-4D97-AF65-F5344CB8AC3E}">
        <p14:creationId xmlns:p14="http://schemas.microsoft.com/office/powerpoint/2010/main" val="171184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محتوى 6">
            <a:extLst>
              <a:ext uri="{FF2B5EF4-FFF2-40B4-BE49-F238E27FC236}">
                <a16:creationId xmlns:a16="http://schemas.microsoft.com/office/drawing/2014/main" id="{BA20401F-17BF-4FC5-A333-DCDAAFC89DFE}"/>
              </a:ext>
            </a:extLst>
          </p:cNvPr>
          <p:cNvSpPr>
            <a:spLocks noGrp="1"/>
          </p:cNvSpPr>
          <p:nvPr>
            <p:ph sz="half" idx="2"/>
          </p:nvPr>
        </p:nvSpPr>
        <p:spPr>
          <a:xfrm>
            <a:off x="1446212" y="762000"/>
            <a:ext cx="9523730" cy="5308600"/>
          </a:xfrm>
        </p:spPr>
        <p:txBody>
          <a:bodyPr/>
          <a:lstStyle/>
          <a:p>
            <a:pPr marL="0" indent="0" algn="just">
              <a:buNone/>
            </a:pPr>
            <a:r>
              <a:rPr lang="ar-IQ" dirty="0">
                <a:solidFill>
                  <a:srgbClr val="FF0000"/>
                </a:solidFill>
              </a:rPr>
              <a:t>بعض المصطلحات </a:t>
            </a:r>
            <a:r>
              <a:rPr lang="ar-IQ" dirty="0" err="1">
                <a:solidFill>
                  <a:srgbClr val="FF0000"/>
                </a:solidFill>
              </a:rPr>
              <a:t>المهمه</a:t>
            </a:r>
            <a:r>
              <a:rPr lang="ar-IQ" dirty="0">
                <a:solidFill>
                  <a:srgbClr val="FF0000"/>
                </a:solidFill>
              </a:rPr>
              <a:t> </a:t>
            </a:r>
          </a:p>
          <a:p>
            <a:pPr marL="0" indent="0" algn="just">
              <a:buNone/>
            </a:pPr>
            <a:r>
              <a:rPr lang="ar-IQ" dirty="0">
                <a:solidFill>
                  <a:srgbClr val="FF0000"/>
                </a:solidFill>
              </a:rPr>
              <a:t>القدرة الحصانية البيانية :. </a:t>
            </a:r>
            <a:r>
              <a:rPr lang="ar-IQ" dirty="0"/>
              <a:t>تقاس هذه القدرة في غرفة احتراق المحرك وذلك بقياس الضغط الفعلي للغاز المنتج بداخلها .</a:t>
            </a:r>
            <a:endParaRPr lang="ar-IQ" dirty="0">
              <a:solidFill>
                <a:srgbClr val="FF0000"/>
              </a:solidFill>
            </a:endParaRPr>
          </a:p>
          <a:p>
            <a:pPr marL="0" indent="0" algn="just">
              <a:buNone/>
            </a:pPr>
            <a:r>
              <a:rPr lang="ar-IQ" dirty="0">
                <a:solidFill>
                  <a:srgbClr val="FF0000"/>
                </a:solidFill>
              </a:rPr>
              <a:t>القدرة الحصانية للاحتكاك :. </a:t>
            </a:r>
            <a:r>
              <a:rPr lang="ar-IQ" dirty="0"/>
              <a:t>هي القدرة المصروفة على مقاومة الاحتكاك بين الأجزاء المتحركة فيما بينهما المتحركة على الثابتة مثل المكبس وجدار الأسطوانة وجدار الأسطوانة والقدرة الحصانية للاحتكاك تساوي الفرق بين القدرة الحصانية البيانية والقدرة الحصانية الفعلية.</a:t>
            </a:r>
          </a:p>
          <a:p>
            <a:pPr marL="0" indent="0" algn="just">
              <a:buNone/>
            </a:pPr>
            <a:r>
              <a:rPr lang="ar-IQ" dirty="0">
                <a:solidFill>
                  <a:srgbClr val="FF0000"/>
                </a:solidFill>
              </a:rPr>
              <a:t>النقطة الميته العليا :. </a:t>
            </a:r>
            <a:r>
              <a:rPr lang="ar-IQ" dirty="0"/>
              <a:t>يرمز لها بالرمز ن م ع وهي ابعد نقطة يصل اليها سطح المكبس العلوي عند حركته داخل الأسطوانة وبذلك يكون سطح المكبس على ابعد مسافة من محور الكراسي الرئيسية لعمود المرفق وفي هذه النقطة تكون سرعة المكبس </a:t>
            </a:r>
            <a:r>
              <a:rPr lang="ar-IQ" dirty="0" err="1"/>
              <a:t>صفرآ</a:t>
            </a:r>
            <a:r>
              <a:rPr lang="ar-IQ" dirty="0"/>
              <a:t> ثم يغير المكبس اتجاهه نحو الأسفل وتكون النهاية الكبرى لذراع التوصيل ومحور الكراسي الرئيسية لعمود المرفق والنهاية الصغرى بنفس الاستقامة.</a:t>
            </a:r>
          </a:p>
        </p:txBody>
      </p:sp>
    </p:spTree>
    <p:extLst>
      <p:ext uri="{BB962C8B-B14F-4D97-AF65-F5344CB8AC3E}">
        <p14:creationId xmlns:p14="http://schemas.microsoft.com/office/powerpoint/2010/main" val="290802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محتوى 6">
            <a:extLst>
              <a:ext uri="{FF2B5EF4-FFF2-40B4-BE49-F238E27FC236}">
                <a16:creationId xmlns:a16="http://schemas.microsoft.com/office/drawing/2014/main" id="{BA20401F-17BF-4FC5-A333-DCDAAFC89DFE}"/>
              </a:ext>
            </a:extLst>
          </p:cNvPr>
          <p:cNvSpPr>
            <a:spLocks noGrp="1"/>
          </p:cNvSpPr>
          <p:nvPr>
            <p:ph sz="half" idx="2"/>
          </p:nvPr>
        </p:nvSpPr>
        <p:spPr>
          <a:xfrm>
            <a:off x="1446212" y="762000"/>
            <a:ext cx="9523730" cy="5308600"/>
          </a:xfrm>
        </p:spPr>
        <p:txBody>
          <a:bodyPr/>
          <a:lstStyle/>
          <a:p>
            <a:pPr marL="0" indent="0" algn="just">
              <a:buNone/>
            </a:pPr>
            <a:r>
              <a:rPr lang="ar-IQ" dirty="0">
                <a:solidFill>
                  <a:srgbClr val="FF0000"/>
                </a:solidFill>
              </a:rPr>
              <a:t>النقطة الميتة السفلى :. </a:t>
            </a:r>
            <a:r>
              <a:rPr lang="ar-IQ" dirty="0"/>
              <a:t>ويرمز لها بالرمز ن م س وهي اوطأ نقطة يصل اليها سطح المكبس العلوي عند حركته داخل الأسطوانة وبذلك يكون سطح المكبس على اقرب مسافة من محور الكراسي الرئيسية لعمود المرفق وفي هذه النقطة تكون سرعة المكبس </a:t>
            </a:r>
            <a:r>
              <a:rPr lang="ar-IQ" dirty="0" err="1"/>
              <a:t>صفرآ</a:t>
            </a:r>
            <a:r>
              <a:rPr lang="ar-IQ" dirty="0"/>
              <a:t> ثم يغير اتجاهه نحو الأعلى وتكون النهاية الكبرى لذراع التوصيل ومحور الكراسي الرئيسية لعمود المرفق والنهاية الصغرى بنفس الاستقامة. </a:t>
            </a:r>
          </a:p>
          <a:p>
            <a:pPr marL="0" indent="0" algn="just">
              <a:buNone/>
            </a:pPr>
            <a:r>
              <a:rPr lang="ar-IQ" dirty="0">
                <a:solidFill>
                  <a:srgbClr val="FF0000"/>
                </a:solidFill>
              </a:rPr>
              <a:t>الضربة :. </a:t>
            </a:r>
            <a:r>
              <a:rPr lang="ar-IQ" dirty="0"/>
              <a:t>هي المسافة التي يقطعها المكبس بحركته من النقطة الميتة العليا او بالعكس.</a:t>
            </a:r>
          </a:p>
          <a:p>
            <a:pPr marL="0" indent="0" algn="just">
              <a:buNone/>
            </a:pPr>
            <a:r>
              <a:rPr lang="ar-IQ" dirty="0"/>
              <a:t>الشوط :. هي العملية او العمليات التي تتم داخل أسطوانة المحرك خلال ضربة واحدة من ضربات المكبس.</a:t>
            </a:r>
          </a:p>
          <a:p>
            <a:pPr marL="0" indent="0" algn="just">
              <a:buNone/>
            </a:pPr>
            <a:r>
              <a:rPr lang="ar-IQ" dirty="0">
                <a:solidFill>
                  <a:srgbClr val="FF0000"/>
                </a:solidFill>
              </a:rPr>
              <a:t>حجم الأسطوانة الشغال :. </a:t>
            </a:r>
            <a:r>
              <a:rPr lang="ar-IQ" dirty="0"/>
              <a:t>هو الحجم المحصور بين النقطة السفلى والنقطة الميتة العليا</a:t>
            </a:r>
          </a:p>
        </p:txBody>
      </p:sp>
    </p:spTree>
    <p:extLst>
      <p:ext uri="{BB962C8B-B14F-4D97-AF65-F5344CB8AC3E}">
        <p14:creationId xmlns:p14="http://schemas.microsoft.com/office/powerpoint/2010/main" val="19340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محتوى 6">
            <a:extLst>
              <a:ext uri="{FF2B5EF4-FFF2-40B4-BE49-F238E27FC236}">
                <a16:creationId xmlns:a16="http://schemas.microsoft.com/office/drawing/2014/main" id="{BA20401F-17BF-4FC5-A333-DCDAAFC89DFE}"/>
              </a:ext>
            </a:extLst>
          </p:cNvPr>
          <p:cNvSpPr>
            <a:spLocks noGrp="1"/>
          </p:cNvSpPr>
          <p:nvPr>
            <p:ph sz="half" idx="2"/>
          </p:nvPr>
        </p:nvSpPr>
        <p:spPr>
          <a:xfrm>
            <a:off x="1446212" y="762000"/>
            <a:ext cx="9523730" cy="5308600"/>
          </a:xfrm>
        </p:spPr>
        <p:txBody>
          <a:bodyPr/>
          <a:lstStyle/>
          <a:p>
            <a:pPr marL="0" indent="0" algn="just">
              <a:buNone/>
            </a:pPr>
            <a:r>
              <a:rPr lang="ar-IQ" dirty="0">
                <a:solidFill>
                  <a:srgbClr val="FF0000"/>
                </a:solidFill>
              </a:rPr>
              <a:t>حجم غرفة الاحتراق :. </a:t>
            </a:r>
            <a:r>
              <a:rPr lang="ar-IQ" dirty="0"/>
              <a:t>هو الحجم المحصور بين سطح المكبس عندما يكون ن م ع والسطح الداخلي لغطاء كتلة الأسطوانة.</a:t>
            </a:r>
          </a:p>
          <a:p>
            <a:pPr marL="0" indent="0" algn="just">
              <a:buNone/>
            </a:pPr>
            <a:r>
              <a:rPr lang="ar-IQ" dirty="0">
                <a:solidFill>
                  <a:srgbClr val="FF0000"/>
                </a:solidFill>
              </a:rPr>
              <a:t>الحجم الكلي :. </a:t>
            </a:r>
            <a:r>
              <a:rPr lang="ar-IQ" dirty="0"/>
              <a:t>هو الحجم المحصور بين سطح المكبس عندما يكون في النقطة الميتة السفلى والسطح الداخلي لغطاء كتلة الأسطوانة .</a:t>
            </a:r>
          </a:p>
          <a:p>
            <a:pPr marL="0" indent="0" algn="just">
              <a:buNone/>
            </a:pPr>
            <a:r>
              <a:rPr lang="ar-IQ" dirty="0">
                <a:solidFill>
                  <a:srgbClr val="FF0000"/>
                </a:solidFill>
              </a:rPr>
              <a:t>نسبة الكبس :. </a:t>
            </a:r>
            <a:r>
              <a:rPr lang="ar-IQ" dirty="0"/>
              <a:t>هي عدد مرات تصغير الحجم الكلي الى حجم غرفة احتراق واحدة او بمعنى اخر ان نسبة الكبس تساوي الحجم الكلي </a:t>
            </a:r>
            <a:r>
              <a:rPr lang="ar-IQ" dirty="0" err="1"/>
              <a:t>مقسمآ</a:t>
            </a:r>
            <a:r>
              <a:rPr lang="ar-IQ" dirty="0"/>
              <a:t> على حجم غرفة الاحتراق وتكون النسبة مجردة من الوحدات.</a:t>
            </a:r>
          </a:p>
          <a:p>
            <a:pPr marL="0" indent="0" algn="just">
              <a:buNone/>
            </a:pPr>
            <a:r>
              <a:rPr lang="ar-IQ" dirty="0">
                <a:solidFill>
                  <a:srgbClr val="FF0000"/>
                </a:solidFill>
              </a:rPr>
              <a:t>معامل امتلاء الأسطوانة :. </a:t>
            </a:r>
            <a:r>
              <a:rPr lang="ar-IQ" dirty="0"/>
              <a:t>هو نسبة وزن الخليط اذا كان المحرك شرارة او هواء اذا كان المحرك محرك ضغط .</a:t>
            </a:r>
          </a:p>
        </p:txBody>
      </p:sp>
    </p:spTree>
    <p:extLst>
      <p:ext uri="{BB962C8B-B14F-4D97-AF65-F5344CB8AC3E}">
        <p14:creationId xmlns:p14="http://schemas.microsoft.com/office/powerpoint/2010/main" val="211083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61FCFB4-EC6D-4959-988C-F1ED44B413DB}"/>
              </a:ext>
            </a:extLst>
          </p:cNvPr>
          <p:cNvSpPr>
            <a:spLocks noGrp="1"/>
          </p:cNvSpPr>
          <p:nvPr>
            <p:ph type="title"/>
          </p:nvPr>
        </p:nvSpPr>
        <p:spPr/>
        <p:txBody>
          <a:bodyPr/>
          <a:lstStyle/>
          <a:p>
            <a:pPr algn="ctr"/>
            <a:r>
              <a:rPr lang="ar-IQ" dirty="0"/>
              <a:t>محركات احتراق داخلي ثنائية الضربة</a:t>
            </a:r>
            <a:endParaRPr lang="en-US" dirty="0"/>
          </a:p>
        </p:txBody>
      </p:sp>
      <p:pic>
        <p:nvPicPr>
          <p:cNvPr id="10" name="عنصر نائب للمحتوى 9">
            <a:extLst>
              <a:ext uri="{FF2B5EF4-FFF2-40B4-BE49-F238E27FC236}">
                <a16:creationId xmlns:a16="http://schemas.microsoft.com/office/drawing/2014/main" id="{6969334A-D39B-4353-9BF6-94CA3FCBE86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256212" y="2133600"/>
            <a:ext cx="2514600" cy="3352800"/>
          </a:xfrm>
        </p:spPr>
      </p:pic>
    </p:spTree>
    <p:extLst>
      <p:ext uri="{BB962C8B-B14F-4D97-AF65-F5344CB8AC3E}">
        <p14:creationId xmlns:p14="http://schemas.microsoft.com/office/powerpoint/2010/main" val="289506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3122C01-DC55-4C79-B584-88CE89CEF0CF}"/>
              </a:ext>
            </a:extLst>
          </p:cNvPr>
          <p:cNvSpPr>
            <a:spLocks noGrp="1"/>
          </p:cNvSpPr>
          <p:nvPr>
            <p:ph type="title"/>
          </p:nvPr>
        </p:nvSpPr>
        <p:spPr/>
        <p:txBody>
          <a:bodyPr/>
          <a:lstStyle/>
          <a:p>
            <a:pPr algn="ctr"/>
            <a:r>
              <a:rPr lang="ar-IQ" dirty="0"/>
              <a:t>محركات احتراق داخلي رباعية الضربة</a:t>
            </a:r>
            <a:endParaRPr lang="en-US" dirty="0"/>
          </a:p>
        </p:txBody>
      </p:sp>
      <p:pic>
        <p:nvPicPr>
          <p:cNvPr id="8" name="عنصر نائب للمحتوى 7">
            <a:extLst>
              <a:ext uri="{FF2B5EF4-FFF2-40B4-BE49-F238E27FC236}">
                <a16:creationId xmlns:a16="http://schemas.microsoft.com/office/drawing/2014/main" id="{E5859672-79EE-4629-9219-2FFE39B41E7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51012" y="2452687"/>
            <a:ext cx="4114800" cy="2938463"/>
          </a:xfrm>
        </p:spPr>
      </p:pic>
      <p:pic>
        <p:nvPicPr>
          <p:cNvPr id="6" name="عنصر نائب للمحتوى 5">
            <a:extLst>
              <a:ext uri="{FF2B5EF4-FFF2-40B4-BE49-F238E27FC236}">
                <a16:creationId xmlns:a16="http://schemas.microsoft.com/office/drawing/2014/main" id="{67858C90-4DB8-44EA-9E37-5CE0FB34DE0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18412" y="2209800"/>
            <a:ext cx="1905000" cy="3181350"/>
          </a:xfrm>
        </p:spPr>
      </p:pic>
    </p:spTree>
    <p:extLst>
      <p:ext uri="{BB962C8B-B14F-4D97-AF65-F5344CB8AC3E}">
        <p14:creationId xmlns:p14="http://schemas.microsoft.com/office/powerpoint/2010/main" val="423511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لكتب الكلاسيكية 16×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573_TF02801059.potx" id="{6D5BA956-ACC4-4900-8032-F1443D779AB3}" vid="{2F0EB720-361F-4176-B74A-BC9777C15603}"/>
    </a:ext>
  </a:extLst>
</a:theme>
</file>

<file path=ppt/theme/theme2.xml><?xml version="1.0" encoding="utf-8"?>
<a:theme xmlns:a="http://schemas.openxmlformats.org/drawingml/2006/main" name="نسق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نسق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2.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العرض التقديمي التعليمي للكتاب الكلاسيكي (شاشة عريضة)</Template>
  <TotalTime>265</TotalTime>
  <Words>514</Words>
  <Application>Microsoft Office PowerPoint</Application>
  <PresentationFormat>مخصص</PresentationFormat>
  <Paragraphs>39</Paragraphs>
  <Slides>8</Slides>
  <Notes>6</Notes>
  <HiddenSlides>0</HiddenSlides>
  <MMClips>0</MMClips>
  <ScaleCrop>false</ScaleCrop>
  <HeadingPairs>
    <vt:vector size="6" baseType="variant">
      <vt:variant>
        <vt:lpstr>الخطوط المستخدمة</vt:lpstr>
      </vt:variant>
      <vt:variant>
        <vt:i4>2</vt:i4>
      </vt:variant>
      <vt:variant>
        <vt:lpstr>نسق</vt:lpstr>
      </vt:variant>
      <vt:variant>
        <vt:i4>1</vt:i4>
      </vt:variant>
      <vt:variant>
        <vt:lpstr>عناوين الشرائح</vt:lpstr>
      </vt:variant>
      <vt:variant>
        <vt:i4>8</vt:i4>
      </vt:variant>
    </vt:vector>
  </HeadingPairs>
  <TitlesOfParts>
    <vt:vector size="11" baseType="lpstr">
      <vt:lpstr>Arial</vt:lpstr>
      <vt:lpstr>Constantia</vt:lpstr>
      <vt:lpstr>الكتب الكلاسيكية 16×9</vt:lpstr>
      <vt:lpstr>محركات الساحبات</vt:lpstr>
      <vt:lpstr>عرض تقديمي في PowerPoint</vt:lpstr>
      <vt:lpstr>عرض تقديمي في PowerPoint</vt:lpstr>
      <vt:lpstr>عرض تقديمي في PowerPoint</vt:lpstr>
      <vt:lpstr>عرض تقديمي في PowerPoint</vt:lpstr>
      <vt:lpstr>عرض تقديمي في PowerPoint</vt:lpstr>
      <vt:lpstr>محركات احتراق داخلي ثنائية الضربة</vt:lpstr>
      <vt:lpstr>محركات احتراق داخلي رباعية الضربة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محركات الساحبات</dc:title>
  <dc:creator>‏‏مستخدم Windows</dc:creator>
  <cp:lastModifiedBy>‏‏مستخدم Windows</cp:lastModifiedBy>
  <cp:revision>13</cp:revision>
  <dcterms:created xsi:type="dcterms:W3CDTF">2018-12-27T15:38:30Z</dcterms:created>
  <dcterms:modified xsi:type="dcterms:W3CDTF">2018-12-28T18:09:14Z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