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12"/>
  </p:notesMasterIdLst>
  <p:handoutMasterIdLst>
    <p:handoutMasterId r:id="rId13"/>
  </p:handoutMasterIdLst>
  <p:sldIdLst>
    <p:sldId id="257" r:id="rId5"/>
    <p:sldId id="268" r:id="rId6"/>
    <p:sldId id="267" r:id="rId7"/>
    <p:sldId id="269" r:id="rId8"/>
    <p:sldId id="270" r:id="rId9"/>
    <p:sldId id="259" r:id="rId10"/>
    <p:sldId id="261" r:id="rId11"/>
  </p:sldIdLst>
  <p:sldSz cx="12188825" cy="6858000"/>
  <p:notesSz cx="6858000" cy="9144000"/>
  <p:defaultTextStyle>
    <a:defPPr algn="r" rtl="1">
      <a:defRPr lang="ar-sa"/>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89704" autoAdjust="0"/>
  </p:normalViewPr>
  <p:slideViewPr>
    <p:cSldViewPr>
      <p:cViewPr varScale="1">
        <p:scale>
          <a:sx n="73" d="100"/>
          <a:sy n="73" d="100"/>
        </p:scale>
        <p:origin x="618" y="60"/>
      </p:cViewPr>
      <p:guideLst>
        <p:guide orient="horz" pos="2160"/>
        <p:guide pos="3839"/>
      </p:guideLst>
    </p:cSldViewPr>
  </p:slideViewPr>
  <p:notesTextViewPr>
    <p:cViewPr>
      <p:scale>
        <a:sx n="1" d="1"/>
        <a:sy n="1" d="1"/>
      </p:scale>
      <p:origin x="0" y="0"/>
    </p:cViewPr>
  </p:notesTextViewPr>
  <p:notesViewPr>
    <p:cSldViewPr showGuides="1">
      <p:cViewPr varScale="1">
        <p:scale>
          <a:sx n="100" d="100"/>
          <a:sy n="100" d="100"/>
        </p:scale>
        <p:origin x="28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rtl="1"/>
            <a:fld id="{CC725478-01FA-4228-A2CE-91ED2D9227CB}" type="uaqdatetime1">
              <a:rPr lang="ar-SA" smtClean="0"/>
              <a:t>19/04/1440</a:t>
            </a:fld>
            <a:endParaRPr lang="ar-SA" dirty="0"/>
          </a:p>
        </p:txBody>
      </p:sp>
      <p:sp>
        <p:nvSpPr>
          <p:cNvPr id="4" name="عنصر نائب للتذييل 3"/>
          <p:cNvSpPr>
            <a:spLocks noGrp="1"/>
          </p:cNvSpPr>
          <p:nvPr>
            <p:ph type="ftr" sz="quarter" idx="2"/>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8"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9"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a:fld id="{DF40DBA9-163A-45D3-BC38-460F92BE457B}" type="uaqdatetime1">
              <a:rPr lang="ar-SA" smtClean="0"/>
              <a:pPr algn="l"/>
              <a:t>19/04/1440</a:t>
            </a:fld>
            <a:endParaRPr lang="ar-SA" dirty="0"/>
          </a:p>
        </p:txBody>
      </p:sp>
      <p:sp>
        <p:nvSpPr>
          <p:cNvPr id="10" name="عنصر نائب للتذييل 3"/>
          <p:cNvSpPr>
            <a:spLocks noGrp="1"/>
          </p:cNvSpPr>
          <p:nvPr>
            <p:ph type="ftr" sz="quarter" idx="4"/>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11" name="عنصر نائب لرقم الشريحة 4"/>
          <p:cNvSpPr>
            <a:spLocks noGrp="1"/>
          </p:cNvSpPr>
          <p:nvPr>
            <p:ph type="sldNum" sz="quarter" idx="5"/>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r" defTabSz="1218987" rtl="1" eaLnBrk="1" latinLnBrk="0" hangingPunct="1">
      <a:defRPr sz="1600" kern="1200">
        <a:solidFill>
          <a:schemeClr val="tx1"/>
        </a:solidFill>
        <a:latin typeface="+mn-lt"/>
        <a:ea typeface="+mn-ea"/>
        <a:cs typeface="+mn-cs"/>
      </a:defRPr>
    </a:lvl1pPr>
    <a:lvl2pPr marL="609493" algn="r" defTabSz="1218987" rtl="1" eaLnBrk="1" latinLnBrk="0" hangingPunct="1">
      <a:defRPr sz="1600" kern="1200">
        <a:solidFill>
          <a:schemeClr val="tx1"/>
        </a:solidFill>
        <a:latin typeface="+mn-lt"/>
        <a:ea typeface="+mn-ea"/>
        <a:cs typeface="+mn-cs"/>
      </a:defRPr>
    </a:lvl2pPr>
    <a:lvl3pPr marL="1218987" algn="r" defTabSz="1218987" rtl="1" eaLnBrk="1" latinLnBrk="0" hangingPunct="1">
      <a:defRPr sz="1600" kern="1200">
        <a:solidFill>
          <a:schemeClr val="tx1"/>
        </a:solidFill>
        <a:latin typeface="+mn-lt"/>
        <a:ea typeface="+mn-ea"/>
        <a:cs typeface="+mn-cs"/>
      </a:defRPr>
    </a:lvl3pPr>
    <a:lvl4pPr marL="1828480" algn="r" defTabSz="1218987" rtl="1" eaLnBrk="1" latinLnBrk="0" hangingPunct="1">
      <a:defRPr sz="1600" kern="1200">
        <a:solidFill>
          <a:schemeClr val="tx1"/>
        </a:solidFill>
        <a:latin typeface="+mn-lt"/>
        <a:ea typeface="+mn-ea"/>
        <a:cs typeface="+mn-cs"/>
      </a:defRPr>
    </a:lvl4pPr>
    <a:lvl5pPr marL="2437973" algn="r" defTabSz="1218987" rtl="1" eaLnBrk="1" latinLnBrk="0" hangingPunct="1">
      <a:defRPr sz="1600" kern="1200">
        <a:solidFill>
          <a:schemeClr val="tx1"/>
        </a:solidFill>
        <a:latin typeface="+mn-lt"/>
        <a:ea typeface="+mn-ea"/>
        <a:cs typeface="+mn-cs"/>
      </a:defRPr>
    </a:lvl5pPr>
    <a:lvl6pPr marL="3047467" algn="r" defTabSz="1218987" rtl="1" eaLnBrk="1" latinLnBrk="0" hangingPunct="1">
      <a:defRPr sz="1600" kern="1200">
        <a:solidFill>
          <a:schemeClr val="tx1"/>
        </a:solidFill>
        <a:latin typeface="+mn-lt"/>
        <a:ea typeface="+mn-ea"/>
        <a:cs typeface="+mn-cs"/>
      </a:defRPr>
    </a:lvl6pPr>
    <a:lvl7pPr marL="3656960" algn="r" defTabSz="1218987" rtl="1" eaLnBrk="1" latinLnBrk="0" hangingPunct="1">
      <a:defRPr sz="1600" kern="1200">
        <a:solidFill>
          <a:schemeClr val="tx1"/>
        </a:solidFill>
        <a:latin typeface="+mn-lt"/>
        <a:ea typeface="+mn-ea"/>
        <a:cs typeface="+mn-cs"/>
      </a:defRPr>
    </a:lvl7pPr>
    <a:lvl8pPr marL="4266453" algn="r" defTabSz="1218987" rtl="1" eaLnBrk="1" latinLnBrk="0" hangingPunct="1">
      <a:defRPr sz="1600" kern="1200">
        <a:solidFill>
          <a:schemeClr val="tx1"/>
        </a:solidFill>
        <a:latin typeface="+mn-lt"/>
        <a:ea typeface="+mn-ea"/>
        <a:cs typeface="+mn-cs"/>
      </a:defRPr>
    </a:lvl8pPr>
    <a:lvl9pPr marL="4875947" algn="r" defTabSz="1218987" rtl="1"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a:spLocks noGrp="1"/>
          </p:cNvSpPr>
          <p:nvPr>
            <p:ph type="sldNum" sz="quarter" idx="5"/>
          </p:nvPr>
        </p:nvSpPr>
        <p:spPr>
          <a:xfrm>
            <a:off x="0" y="8685213"/>
            <a:ext cx="2973600" cy="457200"/>
          </a:xfrm>
        </p:spPr>
        <p:txBody>
          <a:bodyPr/>
          <a:lstStyle/>
          <a:p>
            <a:pPr algn="l" rtl="1"/>
            <a:fld id="{79429053-DC2A-4342-ADD4-2FD729D91E2C}" type="slidenum">
              <a:rPr lang="ar-SA" smtClean="0"/>
              <a:pPr algn="l" rtl="1"/>
              <a:t>1</a:t>
            </a:fld>
            <a:endParaRPr lang="ar-SA" dirty="0"/>
          </a:p>
        </p:txBody>
      </p:sp>
    </p:spTree>
    <p:extLst>
      <p:ext uri="{BB962C8B-B14F-4D97-AF65-F5344CB8AC3E}">
        <p14:creationId xmlns:p14="http://schemas.microsoft.com/office/powerpoint/2010/main" val="279226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txBox="1">
            <a:spLocks/>
          </p:cNvSpPr>
          <p:nvPr/>
        </p:nvSpPr>
        <p:spPr>
          <a:xfrm>
            <a:off x="0" y="8685213"/>
            <a:ext cx="2973600" cy="457200"/>
          </a:xfrm>
          <a:prstGeom prst="rect">
            <a:avLst/>
          </a:prstGeom>
        </p:spPr>
        <p:txBody>
          <a:bodyPr vert="horz" lIns="91440" tIns="45720" rIns="91440" bIns="45720" rtlCol="1" anchor="b"/>
          <a:lstStyle>
            <a:defPPr algn="r" rtl="1">
              <a:defRPr lang="ar-sa"/>
            </a:defPPr>
            <a:lvl1pPr marL="0" algn="r" defTabSz="1218987" rtl="1" eaLnBrk="1" latinLnBrk="0" hangingPunct="1">
              <a:defRPr sz="12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a:lstStyle>
          <a:p>
            <a:pPr algn="l"/>
            <a:fld id="{79429053-DC2A-4342-ADD4-2FD729D91E2C}" type="slidenum">
              <a:rPr lang="ar-SA" smtClean="0"/>
              <a:pPr algn="l"/>
              <a:t>2</a:t>
            </a:fld>
            <a:endParaRPr lang="ar-SA" dirty="0"/>
          </a:p>
        </p:txBody>
      </p:sp>
    </p:spTree>
    <p:extLst>
      <p:ext uri="{BB962C8B-B14F-4D97-AF65-F5344CB8AC3E}">
        <p14:creationId xmlns:p14="http://schemas.microsoft.com/office/powerpoint/2010/main" val="316694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3</a:t>
            </a:fld>
            <a:endParaRPr lang="ar-SA" dirty="0"/>
          </a:p>
        </p:txBody>
      </p:sp>
    </p:spTree>
    <p:extLst>
      <p:ext uri="{BB962C8B-B14F-4D97-AF65-F5344CB8AC3E}">
        <p14:creationId xmlns:p14="http://schemas.microsoft.com/office/powerpoint/2010/main" val="970719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4</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cs typeface="+mj-cs"/>
            </a:endParaRPr>
          </a:p>
        </p:txBody>
      </p:sp>
      <p:sp>
        <p:nvSpPr>
          <p:cNvPr id="5" name="عنصر نائب لرقم الشريحة 3"/>
          <p:cNvSpPr txBox="1">
            <a:spLocks/>
          </p:cNvSpPr>
          <p:nvPr/>
        </p:nvSpPr>
        <p:spPr>
          <a:xfrm>
            <a:off x="0" y="8685213"/>
            <a:ext cx="2973600" cy="457200"/>
          </a:xfrm>
          <a:prstGeom prst="rect">
            <a:avLst/>
          </a:prstGeom>
        </p:spPr>
        <p:txBody>
          <a:bodyPr vert="horz" lIns="91440" tIns="45720" rIns="91440" bIns="45720" rtlCol="1" anchor="b"/>
          <a:lstStyle>
            <a:defPPr algn="r" rtl="1">
              <a:defRPr lang="ar-sa"/>
            </a:defPPr>
            <a:lvl1pPr marL="0" algn="r" defTabSz="1218987" rtl="1" eaLnBrk="1" latinLnBrk="0" hangingPunct="1">
              <a:defRPr sz="12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a:lstStyle>
          <a:p>
            <a:pPr algn="l"/>
            <a:fld id="{79429053-DC2A-4342-ADD4-2FD729D91E2C}" type="slidenum">
              <a:rPr lang="ar-SA" smtClean="0">
                <a:cs typeface="+mj-cs"/>
              </a:rPr>
              <a:pPr algn="l"/>
              <a:t>5</a:t>
            </a:fld>
            <a:endParaRPr lang="ar-SA" dirty="0">
              <a:cs typeface="+mj-cs"/>
            </a:endParaRPr>
          </a:p>
        </p:txBody>
      </p:sp>
    </p:spTree>
    <p:extLst>
      <p:ext uri="{BB962C8B-B14F-4D97-AF65-F5344CB8AC3E}">
        <p14:creationId xmlns:p14="http://schemas.microsoft.com/office/powerpoint/2010/main" val="4117229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6</a:t>
            </a:fld>
            <a:endParaRPr lang="ar-SA" dirty="0"/>
          </a:p>
        </p:txBody>
      </p:sp>
    </p:spTree>
    <p:extLst>
      <p:ext uri="{BB962C8B-B14F-4D97-AF65-F5344CB8AC3E}">
        <p14:creationId xmlns:p14="http://schemas.microsoft.com/office/powerpoint/2010/main" val="4175270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7</a:t>
            </a:fld>
            <a:endParaRPr lang="ar-SA" dirty="0"/>
          </a:p>
        </p:txBody>
      </p:sp>
    </p:spTree>
    <p:extLst>
      <p:ext uri="{BB962C8B-B14F-4D97-AF65-F5344CB8AC3E}">
        <p14:creationId xmlns:p14="http://schemas.microsoft.com/office/powerpoint/2010/main" val="1470348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العنوان">
    <p:spTree>
      <p:nvGrpSpPr>
        <p:cNvPr id="1" name=""/>
        <p:cNvGrpSpPr/>
        <p:nvPr/>
      </p:nvGrpSpPr>
      <p:grpSpPr>
        <a:xfrm>
          <a:off x="0" y="0"/>
          <a:ext cx="0" cy="0"/>
          <a:chOff x="0" y="0"/>
          <a:chExt cx="0" cy="0"/>
        </a:xfrm>
      </p:grpSpPr>
      <p:grpSp>
        <p:nvGrpSpPr>
          <p:cNvPr id="21" name="أقطار"/>
          <p:cNvGrpSpPr/>
          <p:nvPr/>
        </p:nvGrpSpPr>
        <p:grpSpPr>
          <a:xfrm flipH="1">
            <a:off x="-18521" y="4145281"/>
            <a:ext cx="4686117" cy="2731407"/>
            <a:chOff x="5638800" y="3108960"/>
            <a:chExt cx="3515503" cy="2048555"/>
          </a:xfrm>
        </p:grpSpPr>
        <p:cxnSp>
          <p:nvCxnSpPr>
            <p:cNvPr id="14" name="موصل مستقيم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موصل مستقيم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موصل مستقيم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أسطر سفلية"/>
          <p:cNvGrpSpPr/>
          <p:nvPr/>
        </p:nvGrpSpPr>
        <p:grpSpPr>
          <a:xfrm flipH="1">
            <a:off x="6690099" y="6057149"/>
            <a:ext cx="5498726" cy="820207"/>
            <a:chOff x="-6689" y="4553748"/>
            <a:chExt cx="4125119" cy="615155"/>
          </a:xfrm>
        </p:grpSpPr>
        <p:sp>
          <p:nvSpPr>
            <p:cNvPr id="9" name="شكل حر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0" name="شكل حر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1" name="شكل حر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grpSp>
      <p:sp>
        <p:nvSpPr>
          <p:cNvPr id="2" name="العنوان 1"/>
          <p:cNvSpPr>
            <a:spLocks noGrp="1"/>
          </p:cNvSpPr>
          <p:nvPr>
            <p:ph type="ctrTitle"/>
          </p:nvPr>
        </p:nvSpPr>
        <p:spPr>
          <a:xfrm>
            <a:off x="1625176" y="584200"/>
            <a:ext cx="8735325" cy="2000251"/>
          </a:xfrm>
        </p:spPr>
        <p:txBody>
          <a:bodyPr rtlCol="1">
            <a:normAutofit/>
          </a:bodyPr>
          <a:lstStyle>
            <a:lvl1pPr algn="r" rtl="1">
              <a:defRPr sz="5400">
                <a:cs typeface="+mj-cs"/>
              </a:defRPr>
            </a:lvl1pPr>
          </a:lstStyle>
          <a:p>
            <a:pPr rtl="1"/>
            <a:r>
              <a:rPr lang="ar-SA"/>
              <a:t>انقر لتحرير نمط عنوان الشكل الرئيسي</a:t>
            </a:r>
            <a:endParaRPr lang="ar-SA" dirty="0"/>
          </a:p>
        </p:txBody>
      </p:sp>
      <p:sp>
        <p:nvSpPr>
          <p:cNvPr id="3" name="العنوان الفرعي 2"/>
          <p:cNvSpPr>
            <a:spLocks noGrp="1"/>
          </p:cNvSpPr>
          <p:nvPr>
            <p:ph type="subTitle" idx="1"/>
          </p:nvPr>
        </p:nvSpPr>
        <p:spPr>
          <a:xfrm>
            <a:off x="1625176" y="2616200"/>
            <a:ext cx="8735325" cy="1752600"/>
          </a:xfrm>
        </p:spPr>
        <p:txBody>
          <a:bodyPr rtlCol="1">
            <a:normAutofit/>
          </a:bodyPr>
          <a:lstStyle>
            <a:lvl1pPr marL="0" indent="0" algn="r" rtl="1">
              <a:spcBef>
                <a:spcPts val="0"/>
              </a:spcBef>
              <a:buNone/>
              <a:defRPr sz="2800" cap="all" spc="200" baseline="0">
                <a:solidFill>
                  <a:schemeClr val="accent1"/>
                </a:solidFill>
                <a:cs typeface="+mj-cs"/>
              </a:defRPr>
            </a:lvl1pPr>
            <a:lvl2pPr marL="609493" indent="0" algn="ctr" rtl="1">
              <a:buNone/>
              <a:defRPr>
                <a:solidFill>
                  <a:schemeClr val="tx1">
                    <a:tint val="75000"/>
                  </a:schemeClr>
                </a:solidFill>
              </a:defRPr>
            </a:lvl2pPr>
            <a:lvl3pPr marL="1218987" indent="0" algn="ctr" rtl="1">
              <a:buNone/>
              <a:defRPr>
                <a:solidFill>
                  <a:schemeClr val="tx1">
                    <a:tint val="75000"/>
                  </a:schemeClr>
                </a:solidFill>
              </a:defRPr>
            </a:lvl3pPr>
            <a:lvl4pPr marL="1828480" indent="0" algn="ctr" rtl="1">
              <a:buNone/>
              <a:defRPr>
                <a:solidFill>
                  <a:schemeClr val="tx1">
                    <a:tint val="75000"/>
                  </a:schemeClr>
                </a:solidFill>
              </a:defRPr>
            </a:lvl4pPr>
            <a:lvl5pPr marL="2437973" indent="0" algn="ctr" rtl="1">
              <a:buNone/>
              <a:defRPr>
                <a:solidFill>
                  <a:schemeClr val="tx1">
                    <a:tint val="75000"/>
                  </a:schemeClr>
                </a:solidFill>
              </a:defRPr>
            </a:lvl5pPr>
            <a:lvl6pPr marL="3047467" indent="0" algn="ctr" rtl="1">
              <a:buNone/>
              <a:defRPr>
                <a:solidFill>
                  <a:schemeClr val="tx1">
                    <a:tint val="75000"/>
                  </a:schemeClr>
                </a:solidFill>
              </a:defRPr>
            </a:lvl6pPr>
            <a:lvl7pPr marL="3656960" indent="0" algn="ctr" rtl="1">
              <a:buNone/>
              <a:defRPr>
                <a:solidFill>
                  <a:schemeClr val="tx1">
                    <a:tint val="75000"/>
                  </a:schemeClr>
                </a:solidFill>
              </a:defRPr>
            </a:lvl7pPr>
            <a:lvl8pPr marL="4266453" indent="0" algn="ctr" rtl="1">
              <a:buNone/>
              <a:defRPr>
                <a:solidFill>
                  <a:schemeClr val="tx1">
                    <a:tint val="75000"/>
                  </a:schemeClr>
                </a:solidFill>
              </a:defRPr>
            </a:lvl8pPr>
            <a:lvl9pPr marL="4875947" indent="0" algn="ctr" rtl="1">
              <a:buNone/>
              <a:defRPr>
                <a:solidFill>
                  <a:schemeClr val="tx1">
                    <a:tint val="75000"/>
                  </a:schemeClr>
                </a:solidFill>
              </a:defRPr>
            </a:lvl9pPr>
          </a:lstStyle>
          <a:p>
            <a:pPr rtl="1"/>
            <a:r>
              <a:rPr lang="ar-SA"/>
              <a:t>انقر لتحرير نمط العنوان الفرعي للشكل الرئيسي</a:t>
            </a:r>
            <a:endParaRPr lang="ar-SA" dirty="0"/>
          </a:p>
        </p:txBody>
      </p:sp>
      <p:sp>
        <p:nvSpPr>
          <p:cNvPr id="22" name="عنصر نائب للتاريخ 21"/>
          <p:cNvSpPr>
            <a:spLocks noGrp="1"/>
          </p:cNvSpPr>
          <p:nvPr>
            <p:ph type="dt" sz="half" idx="10"/>
          </p:nvPr>
        </p:nvSpPr>
        <p:spPr/>
        <p:txBody>
          <a:bodyPr rtlCol="1"/>
          <a:lstStyle>
            <a:lvl1pPr rtl="1">
              <a:defRPr>
                <a:cs typeface="+mj-cs"/>
              </a:defRPr>
            </a:lvl1pPr>
          </a:lstStyle>
          <a:p>
            <a:fld id="{ADBEBFF2-7FD3-4D37-B765-847C9DC42A5C}" type="uaqdatetime1">
              <a:rPr lang="ar-SA" smtClean="0"/>
              <a:pPr/>
              <a:t>19/04/1440</a:t>
            </a:fld>
            <a:endParaRPr lang="ar-SA" dirty="0"/>
          </a:p>
        </p:txBody>
      </p:sp>
      <p:sp>
        <p:nvSpPr>
          <p:cNvPr id="23" name="عنصر نائب للتذييل 22"/>
          <p:cNvSpPr>
            <a:spLocks noGrp="1"/>
          </p:cNvSpPr>
          <p:nvPr>
            <p:ph type="ftr" sz="quarter" idx="11"/>
          </p:nvPr>
        </p:nvSpPr>
        <p:spPr/>
        <p:txBody>
          <a:bodyPr rtlCol="1"/>
          <a:lstStyle>
            <a:lvl1pPr>
              <a:defRPr>
                <a:cs typeface="+mj-cs"/>
              </a:defRPr>
            </a:lvl1pPr>
          </a:lstStyle>
          <a:p>
            <a:endParaRPr lang="ar-SA" dirty="0"/>
          </a:p>
        </p:txBody>
      </p:sp>
      <p:sp>
        <p:nvSpPr>
          <p:cNvPr id="24" name="عنصر نائب لرقم الشريحة 23"/>
          <p:cNvSpPr>
            <a:spLocks noGrp="1"/>
          </p:cNvSpPr>
          <p:nvPr>
            <p:ph type="sldNum" sz="quarter" idx="12"/>
          </p:nvPr>
        </p:nvSpPr>
        <p:spPr/>
        <p:txBody>
          <a:bodyPr rtlCol="1"/>
          <a:lstStyle>
            <a:lvl1pPr>
              <a:defRPr>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العنصر النائب لنص عمودي 2"/>
          <p:cNvSpPr>
            <a:spLocks noGrp="1"/>
          </p:cNvSpPr>
          <p:nvPr>
            <p:ph type="body" orient="vert" idx="1"/>
          </p:nvPr>
        </p:nvSpPr>
        <p:spPr/>
        <p:txBody>
          <a:bodyPr vert="eaVert" rtlCol="1"/>
          <a:lstStyle>
            <a:lvl5pPr algn="r" rtl="1">
              <a:defRPr/>
            </a:lvl5pPr>
            <a:lvl6pPr algn="r" rtl="1">
              <a:defRPr/>
            </a:lvl6pPr>
            <a:lvl7pPr algn="r" rtl="1">
              <a:defRPr/>
            </a:lvl7pPr>
            <a:lvl8pPr algn="r" rtl="1">
              <a:defRPr baseline="0"/>
            </a:lvl8pPr>
            <a:lvl9pPr algn="r" rtl="1">
              <a:defRPr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العنوان العمودي 1"/>
          <p:cNvSpPr>
            <a:spLocks noGrp="1"/>
          </p:cNvSpPr>
          <p:nvPr>
            <p:ph type="title" orient="vert"/>
          </p:nvPr>
        </p:nvSpPr>
        <p:spPr>
          <a:xfrm>
            <a:off x="8333162" y="584200"/>
            <a:ext cx="2742486" cy="5588000"/>
          </a:xfrm>
        </p:spPr>
        <p:txBody>
          <a:bodyPr vert="eaVert" rtlCol="1"/>
          <a:lstStyle/>
          <a:p>
            <a:pPr rtl="1"/>
            <a:r>
              <a:rPr lang="ar-SA"/>
              <a:t>انقر لتحرير نمط عنوان الشكل الرئيسي</a:t>
            </a:r>
            <a:endParaRPr lang="ar-SA" dirty="0"/>
          </a:p>
        </p:txBody>
      </p:sp>
      <p:sp>
        <p:nvSpPr>
          <p:cNvPr id="3" name="العنصر النائب لنص عمودي 2"/>
          <p:cNvSpPr>
            <a:spLocks noGrp="1"/>
          </p:cNvSpPr>
          <p:nvPr>
            <p:ph type="body" orient="vert" idx="1"/>
          </p:nvPr>
        </p:nvSpPr>
        <p:spPr>
          <a:xfrm>
            <a:off x="715146" y="584200"/>
            <a:ext cx="7414869" cy="5588000"/>
          </a:xfrm>
        </p:spPr>
        <p:txBody>
          <a:bodyPr vert="eaVert" rtlCol="1"/>
          <a:lstStyle>
            <a:lvl5pPr algn="r" rtl="1">
              <a:defRPr/>
            </a:lvl5pPr>
            <a:lvl6pPr algn="r" rtl="1">
              <a:defRPr/>
            </a:lvl6pPr>
            <a:lvl7pPr algn="r" rtl="1">
              <a:defRPr/>
            </a:lvl7pPr>
            <a:lvl8pPr algn="r" rtl="1">
              <a:defRPr/>
            </a:lvl8pPr>
            <a:lvl9pPr algn="r" rtl="1">
              <a:defRPr/>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محتوى 2"/>
          <p:cNvSpPr>
            <a:spLocks noGrp="1"/>
          </p:cNvSpPr>
          <p:nvPr>
            <p:ph idx="1"/>
          </p:nvPr>
        </p:nvSpPr>
        <p:spPr/>
        <p:txBody>
          <a:bodyPr rtlCol="1"/>
          <a:lstStyle>
            <a:lvl5pPr algn="r" rtl="1">
              <a:defRPr/>
            </a:lvl5pPr>
            <a:lvl6pPr algn="r" rtl="1">
              <a:defRPr/>
            </a:lvl6pPr>
            <a:lvl7pPr algn="r" rtl="1">
              <a:defRPr/>
            </a:lvl7pPr>
            <a:lvl8pPr algn="r" rtl="1">
              <a:defRPr/>
            </a:lvl8pPr>
            <a:lvl9pPr algn="r" rtl="1">
              <a:defRPr/>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رأس القسم">
    <p:spTree>
      <p:nvGrpSpPr>
        <p:cNvPr id="1" name=""/>
        <p:cNvGrpSpPr/>
        <p:nvPr/>
      </p:nvGrpSpPr>
      <p:grpSpPr>
        <a:xfrm>
          <a:off x="0" y="0"/>
          <a:ext cx="0" cy="0"/>
          <a:chOff x="0" y="0"/>
          <a:chExt cx="0" cy="0"/>
        </a:xfrm>
      </p:grpSpPr>
      <p:grpSp>
        <p:nvGrpSpPr>
          <p:cNvPr id="11" name="أقطار"/>
          <p:cNvGrpSpPr/>
          <p:nvPr/>
        </p:nvGrpSpPr>
        <p:grpSpPr>
          <a:xfrm flipH="1">
            <a:off x="15345" y="4145281"/>
            <a:ext cx="4686117" cy="2731407"/>
            <a:chOff x="5638800" y="3108960"/>
            <a:chExt cx="3515503" cy="2048555"/>
          </a:xfrm>
        </p:grpSpPr>
        <p:cxnSp>
          <p:nvCxnSpPr>
            <p:cNvPr id="12" name="موصل مستقيم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موصل مستقيم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موصل مستقيم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العنوان 1"/>
          <p:cNvSpPr>
            <a:spLocks noGrp="1"/>
          </p:cNvSpPr>
          <p:nvPr>
            <p:ph type="title"/>
          </p:nvPr>
        </p:nvSpPr>
        <p:spPr>
          <a:xfrm>
            <a:off x="1625177" y="2209801"/>
            <a:ext cx="8938472" cy="2764335"/>
          </a:xfrm>
        </p:spPr>
        <p:txBody>
          <a:bodyPr rtlCol="1" anchor="b">
            <a:normAutofit/>
          </a:bodyPr>
          <a:lstStyle>
            <a:lvl1pPr algn="r" rtl="1">
              <a:defRPr sz="5400" b="0" cap="none" baseline="0"/>
            </a:lvl1pPr>
          </a:lstStyle>
          <a:p>
            <a:pPr rtl="1"/>
            <a:r>
              <a:rPr lang="ar-SA"/>
              <a:t>انقر لتحرير نمط عنوان الشكل الرئيسي</a:t>
            </a:r>
            <a:endParaRPr lang="ar-SA" dirty="0"/>
          </a:p>
        </p:txBody>
      </p:sp>
      <p:sp>
        <p:nvSpPr>
          <p:cNvPr id="3" name="عنصر نائب للنص 2"/>
          <p:cNvSpPr>
            <a:spLocks noGrp="1"/>
          </p:cNvSpPr>
          <p:nvPr>
            <p:ph type="body" idx="1"/>
          </p:nvPr>
        </p:nvSpPr>
        <p:spPr>
          <a:xfrm>
            <a:off x="1625175" y="4951266"/>
            <a:ext cx="8938800" cy="1220933"/>
          </a:xfrm>
        </p:spPr>
        <p:txBody>
          <a:bodyPr rtlCol="1" anchor="t">
            <a:normAutofit/>
          </a:bodyPr>
          <a:lstStyle>
            <a:lvl1pPr marL="0" indent="0" algn="r" rtl="1">
              <a:spcBef>
                <a:spcPts val="0"/>
              </a:spcBef>
              <a:buNone/>
              <a:defRPr sz="2800" cap="all" spc="200" baseline="0">
                <a:solidFill>
                  <a:schemeClr val="accent1"/>
                </a:solidFill>
              </a:defRPr>
            </a:lvl1pPr>
            <a:lvl2pPr marL="609493" indent="0" algn="r" rtl="1">
              <a:buNone/>
              <a:defRPr sz="2400">
                <a:solidFill>
                  <a:schemeClr val="tx1">
                    <a:tint val="75000"/>
                  </a:schemeClr>
                </a:solidFill>
              </a:defRPr>
            </a:lvl2pPr>
            <a:lvl3pPr marL="1218987" indent="0" algn="r" rtl="1">
              <a:buNone/>
              <a:defRPr sz="2100">
                <a:solidFill>
                  <a:schemeClr val="tx1">
                    <a:tint val="75000"/>
                  </a:schemeClr>
                </a:solidFill>
              </a:defRPr>
            </a:lvl3pPr>
            <a:lvl4pPr marL="1828480" indent="0" algn="r" rtl="1">
              <a:buNone/>
              <a:defRPr sz="1900">
                <a:solidFill>
                  <a:schemeClr val="tx1">
                    <a:tint val="75000"/>
                  </a:schemeClr>
                </a:solidFill>
              </a:defRPr>
            </a:lvl4pPr>
            <a:lvl5pPr marL="2437973" indent="0" algn="r" rtl="1">
              <a:buNone/>
              <a:defRPr sz="1900">
                <a:solidFill>
                  <a:schemeClr val="tx1">
                    <a:tint val="75000"/>
                  </a:schemeClr>
                </a:solidFill>
              </a:defRPr>
            </a:lvl5pPr>
            <a:lvl6pPr marL="3047467" indent="0" algn="r" rtl="1">
              <a:buNone/>
              <a:defRPr sz="1900">
                <a:solidFill>
                  <a:schemeClr val="tx1">
                    <a:tint val="75000"/>
                  </a:schemeClr>
                </a:solidFill>
              </a:defRPr>
            </a:lvl6pPr>
            <a:lvl7pPr marL="3656960" indent="0" algn="r" rtl="1">
              <a:buNone/>
              <a:defRPr sz="1900">
                <a:solidFill>
                  <a:schemeClr val="tx1">
                    <a:tint val="75000"/>
                  </a:schemeClr>
                </a:solidFill>
              </a:defRPr>
            </a:lvl7pPr>
            <a:lvl8pPr marL="4266453" indent="0" algn="r" rtl="1">
              <a:buNone/>
              <a:defRPr sz="1900">
                <a:solidFill>
                  <a:schemeClr val="tx1">
                    <a:tint val="75000"/>
                  </a:schemeClr>
                </a:solidFill>
              </a:defRPr>
            </a:lvl8pPr>
            <a:lvl9pPr marL="4875947" indent="0" algn="r" rtl="1">
              <a:buNone/>
              <a:defRPr sz="1900">
                <a:solidFill>
                  <a:schemeClr val="tx1">
                    <a:tint val="75000"/>
                  </a:schemeClr>
                </a:solidFill>
              </a:defRPr>
            </a:lvl9pPr>
          </a:lstStyle>
          <a:p>
            <a:pPr lvl="0" rtl="1"/>
            <a:r>
              <a:rPr lang="ar-SA"/>
              <a:t>حرر أنماط نص الشكل الرئيسي</a:t>
            </a:r>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محتوى 2"/>
          <p:cNvSpPr>
            <a:spLocks noGrp="1"/>
          </p:cNvSpPr>
          <p:nvPr>
            <p:ph sz="half" idx="1"/>
          </p:nvPr>
        </p:nvSpPr>
        <p:spPr>
          <a:xfrm>
            <a:off x="760746"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محتوى 3"/>
          <p:cNvSpPr>
            <a:spLocks noGrp="1"/>
          </p:cNvSpPr>
          <p:nvPr>
            <p:ph sz="half" idx="2"/>
          </p:nvPr>
        </p:nvSpPr>
        <p:spPr>
          <a:xfrm>
            <a:off x="6042570"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a:lvl8pPr>
            <a:lvl9pPr algn="r" rtl="1">
              <a:defRPr sz="200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lvl1pPr algn="r" rtl="1">
              <a:defRPr/>
            </a:lvl1pPr>
          </a:lstStyle>
          <a:p>
            <a:pPr rtl="1"/>
            <a:r>
              <a:rPr lang="ar-SA"/>
              <a:t>انقر لتحرير نمط عنوان الشكل الرئيسي</a:t>
            </a:r>
            <a:endParaRPr lang="ar-SA" dirty="0"/>
          </a:p>
        </p:txBody>
      </p:sp>
      <p:sp>
        <p:nvSpPr>
          <p:cNvPr id="3" name="عنصر نائب للنص 2"/>
          <p:cNvSpPr>
            <a:spLocks noGrp="1"/>
          </p:cNvSpPr>
          <p:nvPr>
            <p:ph type="body" idx="1"/>
          </p:nvPr>
        </p:nvSpPr>
        <p:spPr>
          <a:xfrm>
            <a:off x="760746" y="1701800"/>
            <a:ext cx="5082740" cy="914400"/>
          </a:xfrm>
        </p:spPr>
        <p:txBody>
          <a:bodyPr rtlCol="1" anchor="b">
            <a:normAutofit/>
          </a:bodyPr>
          <a:lstStyle>
            <a:lvl1pPr marL="0" indent="0" algn="l" rtl="0">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ar-SA"/>
              <a:t>حرر أنماط نص الشكل الرئيسي</a:t>
            </a:r>
          </a:p>
        </p:txBody>
      </p:sp>
      <p:sp>
        <p:nvSpPr>
          <p:cNvPr id="4" name="عنصر نائب للمحتوى 3"/>
          <p:cNvSpPr>
            <a:spLocks noGrp="1"/>
          </p:cNvSpPr>
          <p:nvPr>
            <p:ph sz="half" idx="2"/>
          </p:nvPr>
        </p:nvSpPr>
        <p:spPr>
          <a:xfrm>
            <a:off x="760746" y="2717800"/>
            <a:ext cx="5078677" cy="3454400"/>
          </a:xfrm>
        </p:spPr>
        <p:txBody>
          <a:bodyPr rtlCol="1">
            <a:noAutofit/>
          </a:bodyPr>
          <a:lstStyle>
            <a:lvl1pPr algn="l" rtl="0">
              <a:defRPr sz="2800"/>
            </a:lvl1pPr>
            <a:lvl2pPr algn="l" rtl="0">
              <a:defRPr sz="2400"/>
            </a:lvl2pPr>
            <a:lvl3pPr algn="l" rtl="0">
              <a:defRPr sz="2000"/>
            </a:lvl3pPr>
            <a:lvl4pPr algn="l" rtl="0">
              <a:defRPr sz="2000"/>
            </a:lvl4pPr>
            <a:lvl5pPr algn="l" rtl="0">
              <a:defRPr sz="2000"/>
            </a:lvl5pPr>
            <a:lvl6pPr algn="r" rtl="1">
              <a:defRPr sz="2000"/>
            </a:lvl6pPr>
            <a:lvl7pPr algn="r" rtl="1">
              <a:defRPr sz="2000" baseline="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نص 4"/>
          <p:cNvSpPr>
            <a:spLocks noGrp="1"/>
          </p:cNvSpPr>
          <p:nvPr>
            <p:ph type="body" sz="quarter" idx="3"/>
          </p:nvPr>
        </p:nvSpPr>
        <p:spPr>
          <a:xfrm>
            <a:off x="6038507" y="1701800"/>
            <a:ext cx="5082740" cy="914400"/>
          </a:xfrm>
        </p:spPr>
        <p:txBody>
          <a:bodyPr rtlCol="1" anchor="b">
            <a:normAutofit/>
          </a:bodyPr>
          <a:lstStyle>
            <a:lvl1pPr marL="0" indent="0" algn="r" rtl="1">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ar-SA"/>
              <a:t>حرر أنماط نص الشكل الرئيسي</a:t>
            </a:r>
          </a:p>
        </p:txBody>
      </p:sp>
      <p:sp>
        <p:nvSpPr>
          <p:cNvPr id="6" name="عنصر نائب للمحتوى 5"/>
          <p:cNvSpPr>
            <a:spLocks noGrp="1"/>
          </p:cNvSpPr>
          <p:nvPr>
            <p:ph sz="quarter" idx="4"/>
          </p:nvPr>
        </p:nvSpPr>
        <p:spPr>
          <a:xfrm>
            <a:off x="6042570" y="2717800"/>
            <a:ext cx="5078677" cy="3454400"/>
          </a:xfrm>
        </p:spPr>
        <p:txBody>
          <a:bodyPr rtlCol="1">
            <a:no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baseline="0"/>
            </a:lvl6pPr>
            <a:lvl7pPr algn="r" rtl="1">
              <a:defRPr sz="2000" baseline="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7" name="عنصر نائب للتاريخ 6"/>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8" name="عنصر نائب للتذييل 7"/>
          <p:cNvSpPr>
            <a:spLocks noGrp="1"/>
          </p:cNvSpPr>
          <p:nvPr>
            <p:ph type="ftr" sz="quarter" idx="11"/>
          </p:nvPr>
        </p:nvSpPr>
        <p:spPr/>
        <p:txBody>
          <a:bodyPr rtlCol="1"/>
          <a:lstStyle/>
          <a:p>
            <a:pPr rtl="1"/>
            <a:endParaRPr lang="ar-SA" dirty="0"/>
          </a:p>
        </p:txBody>
      </p:sp>
      <p:sp>
        <p:nvSpPr>
          <p:cNvPr id="9" name="عنصر نائب لرقم الشريحة 8"/>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تاريخ 2"/>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4" name="عنصر نائب للتذييل 3"/>
          <p:cNvSpPr>
            <a:spLocks noGrp="1"/>
          </p:cNvSpPr>
          <p:nvPr>
            <p:ph type="ftr" sz="quarter" idx="11"/>
          </p:nvPr>
        </p:nvSpPr>
        <p:spPr/>
        <p:txBody>
          <a:bodyPr rtlCol="1"/>
          <a:lstStyle/>
          <a:p>
            <a:pPr rtl="1"/>
            <a:endParaRPr lang="ar-SA" dirty="0"/>
          </a:p>
        </p:txBody>
      </p:sp>
      <p:sp>
        <p:nvSpPr>
          <p:cNvPr id="5" name="عنصر نائب لرقم الشريحة 4"/>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3" name="عنصر نائب للتذييل 2"/>
          <p:cNvSpPr>
            <a:spLocks noGrp="1"/>
          </p:cNvSpPr>
          <p:nvPr>
            <p:ph type="ftr" sz="quarter" idx="11"/>
          </p:nvPr>
        </p:nvSpPr>
        <p:spPr/>
        <p:txBody>
          <a:bodyPr rtlCol="1"/>
          <a:lstStyle/>
          <a:p>
            <a:pPr rtl="1"/>
            <a:endParaRPr lang="ar-SA" dirty="0"/>
          </a:p>
        </p:txBody>
      </p:sp>
      <p:sp>
        <p:nvSpPr>
          <p:cNvPr id="4" name="عنصر نائب لرقم الشريحة 3"/>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46573" y="1701800"/>
            <a:ext cx="4062942" cy="2438400"/>
          </a:xfrm>
        </p:spPr>
        <p:txBody>
          <a:bodyPr rtlCol="1" anchor="b">
            <a:normAutofit/>
          </a:bodyPr>
          <a:lstStyle>
            <a:lvl1pPr algn="r" rtl="1">
              <a:defRPr sz="2800" b="0" cap="all" spc="200" baseline="0">
                <a:solidFill>
                  <a:schemeClr val="accent1"/>
                </a:solidFill>
              </a:defRPr>
            </a:lvl1pPr>
          </a:lstStyle>
          <a:p>
            <a:pPr rtl="1"/>
            <a:r>
              <a:rPr lang="ar-SA"/>
              <a:t>انقر لتحرير نمط عنوان الشكل الرئيسي</a:t>
            </a:r>
            <a:endParaRPr lang="ar-SA" dirty="0"/>
          </a:p>
        </p:txBody>
      </p:sp>
      <p:sp>
        <p:nvSpPr>
          <p:cNvPr id="4" name="عنصر نائب للنص 3"/>
          <p:cNvSpPr>
            <a:spLocks noGrp="1"/>
          </p:cNvSpPr>
          <p:nvPr>
            <p:ph type="body" sz="half" idx="2"/>
          </p:nvPr>
        </p:nvSpPr>
        <p:spPr>
          <a:xfrm>
            <a:off x="70465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ar-SA"/>
              <a:t>حرر أنماط نص الشكل الرئيسي</a:t>
            </a:r>
          </a:p>
        </p:txBody>
      </p:sp>
      <p:sp>
        <p:nvSpPr>
          <p:cNvPr id="3" name="عنصر نائب للمحتوى 2"/>
          <p:cNvSpPr>
            <a:spLocks noGrp="1"/>
          </p:cNvSpPr>
          <p:nvPr>
            <p:ph idx="1"/>
          </p:nvPr>
        </p:nvSpPr>
        <p:spPr>
          <a:xfrm>
            <a:off x="750691" y="584200"/>
            <a:ext cx="6094413" cy="558800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21173" y="1701800"/>
            <a:ext cx="4062942" cy="2438400"/>
          </a:xfrm>
        </p:spPr>
        <p:txBody>
          <a:bodyPr rtlCol="1" anchor="b">
            <a:normAutofit/>
          </a:bodyPr>
          <a:lstStyle>
            <a:lvl1pPr algn="r" rtl="1">
              <a:defRPr sz="2800" b="0" cap="all" spc="200" baseline="0">
                <a:solidFill>
                  <a:schemeClr val="accent1"/>
                </a:solidFill>
              </a:defRPr>
            </a:lvl1pPr>
          </a:lstStyle>
          <a:p>
            <a:pPr rtl="1"/>
            <a:r>
              <a:rPr lang="ar-SA"/>
              <a:t>انقر لتحرير نمط عنوان الشكل الرئيسي</a:t>
            </a:r>
            <a:endParaRPr lang="ar-SA" dirty="0"/>
          </a:p>
        </p:txBody>
      </p:sp>
      <p:sp>
        <p:nvSpPr>
          <p:cNvPr id="4" name="عنصر نائب للنص 3"/>
          <p:cNvSpPr>
            <a:spLocks noGrp="1"/>
          </p:cNvSpPr>
          <p:nvPr>
            <p:ph type="body" sz="half" idx="2"/>
          </p:nvPr>
        </p:nvSpPr>
        <p:spPr>
          <a:xfrm>
            <a:off x="70211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ar-SA"/>
              <a:t>حرر أنماط نص الشكل الرئيسي</a:t>
            </a:r>
          </a:p>
        </p:txBody>
      </p:sp>
      <p:sp>
        <p:nvSpPr>
          <p:cNvPr id="3" name="عنصر نائب للصورة 2" descr="عنصر نائب فارغ لإضافة صورة. انقر فوق العنصر النائب وقم بتحديد الصورة التي ترغب بإضافتها."/>
          <p:cNvSpPr>
            <a:spLocks noGrp="1"/>
          </p:cNvSpPr>
          <p:nvPr>
            <p:ph type="pic" idx="1"/>
          </p:nvPr>
        </p:nvSpPr>
        <p:spPr>
          <a:xfrm>
            <a:off x="750691" y="584200"/>
            <a:ext cx="6094413" cy="5588000"/>
          </a:xfrm>
          <a:ln w="12700">
            <a:solidFill>
              <a:schemeClr val="bg1">
                <a:lumMod val="75000"/>
                <a:lumOff val="25000"/>
              </a:schemeClr>
            </a:solidFill>
            <a:miter lim="800000"/>
          </a:ln>
        </p:spPr>
        <p:txBody>
          <a:bodyPr rtlCol="1">
            <a:normAutofit/>
          </a:bodyPr>
          <a:lstStyle>
            <a:lvl1pPr marL="0" indent="0" algn="r" rtl="1">
              <a:buNone/>
              <a:defRPr sz="2800"/>
            </a:lvl1pPr>
            <a:lvl2pPr marL="609493" indent="0" algn="r" rtl="1">
              <a:buNone/>
              <a:defRPr sz="3700"/>
            </a:lvl2pPr>
            <a:lvl3pPr marL="1218987" indent="0" algn="r" rtl="1">
              <a:buNone/>
              <a:defRPr sz="3200"/>
            </a:lvl3pPr>
            <a:lvl4pPr marL="1828480" indent="0" algn="r" rtl="1">
              <a:buNone/>
              <a:defRPr sz="2700"/>
            </a:lvl4pPr>
            <a:lvl5pPr marL="2437973" indent="0" algn="r" rtl="1">
              <a:buNone/>
              <a:defRPr sz="2700"/>
            </a:lvl5pPr>
            <a:lvl6pPr marL="3047467" indent="0" algn="r" rtl="1">
              <a:buNone/>
              <a:defRPr sz="2700"/>
            </a:lvl6pPr>
            <a:lvl7pPr marL="3656960" indent="0" algn="r" rtl="1">
              <a:buNone/>
              <a:defRPr sz="2700"/>
            </a:lvl7pPr>
            <a:lvl8pPr marL="4266453" indent="0" algn="r" rtl="1">
              <a:buNone/>
              <a:defRPr sz="2700"/>
            </a:lvl8pPr>
            <a:lvl9pPr marL="4875947" indent="0" algn="r" rtl="1">
              <a:buNone/>
              <a:defRPr sz="2700"/>
            </a:lvl9pPr>
          </a:lstStyle>
          <a:p>
            <a:pPr rtl="1"/>
            <a:r>
              <a:rPr lang="ar-SA"/>
              <a:t>انقر فوق الأيقونة لإضافة صورة</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19/04/1440</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أسطر جهة اليسار"/>
          <p:cNvGrpSpPr/>
          <p:nvPr/>
        </p:nvGrpSpPr>
        <p:grpSpPr>
          <a:xfrm flipH="1">
            <a:off x="11368832" y="-3174"/>
            <a:ext cx="819993" cy="5229225"/>
            <a:chOff x="-11906" y="-2381"/>
            <a:chExt cx="615155" cy="3921919"/>
          </a:xfrm>
        </p:grpSpPr>
        <p:sp>
          <p:nvSpPr>
            <p:cNvPr id="10" name="شكل حر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1" name="شكل حر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4" name="شكل حر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grpSp>
      <p:sp>
        <p:nvSpPr>
          <p:cNvPr id="2" name="عنصر نائب للعنوان 1"/>
          <p:cNvSpPr>
            <a:spLocks noGrp="1"/>
          </p:cNvSpPr>
          <p:nvPr>
            <p:ph type="title"/>
          </p:nvPr>
        </p:nvSpPr>
        <p:spPr>
          <a:xfrm>
            <a:off x="760746" y="274637"/>
            <a:ext cx="10360501" cy="1223963"/>
          </a:xfrm>
          <a:prstGeom prst="rect">
            <a:avLst/>
          </a:prstGeom>
        </p:spPr>
        <p:txBody>
          <a:bodyPr vert="horz" lIns="121899" tIns="60949" rIns="121899" bIns="60949" rtlCol="1" anchor="b">
            <a:normAutofit/>
          </a:bodyPr>
          <a:lstStyle/>
          <a:p>
            <a:pPr rtl="1"/>
            <a:r>
              <a:rPr lang="ar-SA" dirty="0"/>
              <a:t>انقر لتحرير نمط العنوان الرئيسي</a:t>
            </a:r>
          </a:p>
        </p:txBody>
      </p:sp>
      <p:sp>
        <p:nvSpPr>
          <p:cNvPr id="3" name="عنصر نائب للنص 2"/>
          <p:cNvSpPr>
            <a:spLocks noGrp="1"/>
          </p:cNvSpPr>
          <p:nvPr>
            <p:ph type="body" idx="1"/>
          </p:nvPr>
        </p:nvSpPr>
        <p:spPr>
          <a:xfrm>
            <a:off x="760746" y="1701797"/>
            <a:ext cx="10360501" cy="4462272"/>
          </a:xfrm>
          <a:prstGeom prst="rect">
            <a:avLst/>
          </a:prstGeom>
        </p:spPr>
        <p:txBody>
          <a:bodyPr vert="horz" lIns="121899" tIns="60949" rIns="121899" bIns="60949" rtlCol="1">
            <a:normAutofit/>
          </a:bodyPr>
          <a:lstStyle/>
          <a:p>
            <a:pPr lvl="0" rtl="1"/>
            <a:r>
              <a:rPr lang="ar-SA" dirty="0"/>
              <a:t>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4" name="عنصر نائب للتاريخ 3"/>
          <p:cNvSpPr>
            <a:spLocks noGrp="1"/>
          </p:cNvSpPr>
          <p:nvPr>
            <p:ph type="dt" sz="half" idx="2"/>
          </p:nvPr>
        </p:nvSpPr>
        <p:spPr>
          <a:xfrm>
            <a:off x="8876485" y="6356352"/>
            <a:ext cx="2234618" cy="365125"/>
          </a:xfrm>
          <a:prstGeom prst="rect">
            <a:avLst/>
          </a:prstGeom>
        </p:spPr>
        <p:txBody>
          <a:bodyPr vert="horz" lIns="121899" tIns="60949" rIns="121899" bIns="60949" rtlCol="1" anchor="ctr"/>
          <a:lstStyle>
            <a:lvl1pPr algn="r" rtl="1">
              <a:defRPr sz="1200">
                <a:solidFill>
                  <a:schemeClr val="tx1">
                    <a:tint val="75000"/>
                  </a:schemeClr>
                </a:solidFill>
                <a:cs typeface="+mj-cs"/>
              </a:defRPr>
            </a:lvl1pPr>
          </a:lstStyle>
          <a:p>
            <a:fld id="{ADBEBFF2-7FD3-4D37-B765-847C9DC42A5C}" type="uaqdatetime1">
              <a:rPr lang="ar-SA" smtClean="0"/>
              <a:pPr/>
              <a:t>19/04/1440</a:t>
            </a:fld>
            <a:endParaRPr lang="ar-SA" dirty="0"/>
          </a:p>
        </p:txBody>
      </p:sp>
      <p:sp>
        <p:nvSpPr>
          <p:cNvPr id="5" name="عنصر نائب للتذييل 4"/>
          <p:cNvSpPr>
            <a:spLocks noGrp="1"/>
          </p:cNvSpPr>
          <p:nvPr>
            <p:ph type="ftr" sz="quarter" idx="3"/>
          </p:nvPr>
        </p:nvSpPr>
        <p:spPr>
          <a:xfrm>
            <a:off x="3567303" y="6356352"/>
            <a:ext cx="5281824" cy="365125"/>
          </a:xfrm>
          <a:prstGeom prst="rect">
            <a:avLst/>
          </a:prstGeom>
        </p:spPr>
        <p:txBody>
          <a:bodyPr vert="horz" lIns="121899" tIns="60949" rIns="121899" bIns="60949" rtlCol="1" anchor="ctr"/>
          <a:lstStyle>
            <a:lvl1pPr algn="ctr" rtl="1">
              <a:defRPr sz="1200">
                <a:solidFill>
                  <a:schemeClr val="tx1">
                    <a:tint val="75000"/>
                  </a:schemeClr>
                </a:solidFill>
                <a:cs typeface="+mj-cs"/>
              </a:defRPr>
            </a:lvl1pPr>
          </a:lstStyle>
          <a:p>
            <a:endParaRPr lang="ar-SA" dirty="0"/>
          </a:p>
        </p:txBody>
      </p:sp>
      <p:sp>
        <p:nvSpPr>
          <p:cNvPr id="6" name="عنصر نائب لرقم الشريحة 5"/>
          <p:cNvSpPr>
            <a:spLocks noGrp="1"/>
          </p:cNvSpPr>
          <p:nvPr>
            <p:ph type="sldNum" sz="quarter" idx="4"/>
          </p:nvPr>
        </p:nvSpPr>
        <p:spPr>
          <a:xfrm>
            <a:off x="750691" y="6356352"/>
            <a:ext cx="1015735" cy="365125"/>
          </a:xfrm>
          <a:prstGeom prst="rect">
            <a:avLst/>
          </a:prstGeom>
        </p:spPr>
        <p:txBody>
          <a:bodyPr vert="horz" lIns="121899" tIns="60949" rIns="121899" bIns="60949" rtlCol="1" anchor="ctr"/>
          <a:lstStyle>
            <a:lvl1pPr algn="l" rtl="1">
              <a:defRPr sz="1200">
                <a:solidFill>
                  <a:schemeClr val="tx1">
                    <a:tint val="75000"/>
                  </a:schemeClr>
                </a:solidFill>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1218987"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r" defTabSz="1218987" rtl="1"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j-cs"/>
        </a:defRPr>
      </a:lvl1pPr>
      <a:lvl2pPr marL="609493" indent="-231607" algn="r" defTabSz="1218987" rtl="1"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j-cs"/>
        </a:defRPr>
      </a:lvl2pPr>
      <a:lvl3pPr marL="91424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3pPr>
      <a:lvl4pPr marL="121898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4pPr>
      <a:lvl5pPr marL="1523733"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5pPr>
      <a:lvl6pPr marL="182848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p:txBody>
          <a:bodyPr rtlCol="1"/>
          <a:lstStyle/>
          <a:p>
            <a:pPr rtl="1"/>
            <a:r>
              <a:rPr lang="ar-IQ" dirty="0"/>
              <a:t>وصف عام للساحبات الزراعية وانواعها واجزائها</a:t>
            </a:r>
            <a:endParaRPr lang="ar-SA" dirty="0"/>
          </a:p>
        </p:txBody>
      </p:sp>
      <p:sp>
        <p:nvSpPr>
          <p:cNvPr id="5" name="عنوان فرعي 4"/>
          <p:cNvSpPr>
            <a:spLocks noGrp="1"/>
          </p:cNvSpPr>
          <p:nvPr>
            <p:ph type="subTitle" idx="1"/>
          </p:nvPr>
        </p:nvSpPr>
        <p:spPr>
          <a:xfrm>
            <a:off x="1065212" y="3200400"/>
            <a:ext cx="8735325" cy="1752600"/>
          </a:xfrm>
        </p:spPr>
        <p:txBody>
          <a:bodyPr rtlCol="1"/>
          <a:lstStyle/>
          <a:p>
            <a:pPr algn="ctr" rtl="1"/>
            <a:r>
              <a:rPr lang="ar-IQ" dirty="0">
                <a:cs typeface="+mj-cs"/>
              </a:rPr>
              <a:t>أعداد</a:t>
            </a:r>
          </a:p>
          <a:p>
            <a:pPr algn="ctr" rtl="1"/>
            <a:r>
              <a:rPr lang="ar-IQ" dirty="0"/>
              <a:t>المدرس المساعد</a:t>
            </a:r>
          </a:p>
          <a:p>
            <a:pPr algn="ctr" rtl="1"/>
            <a:r>
              <a:rPr lang="ar-IQ" dirty="0">
                <a:cs typeface="+mj-cs"/>
              </a:rPr>
              <a:t>خالد زمام عامر</a:t>
            </a:r>
            <a:endParaRPr lang="ar-SA" dirty="0">
              <a:cs typeface="+mj-cs"/>
            </a:endParaRPr>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عنصر نائب للمحتوى 13"/>
          <p:cNvSpPr>
            <a:spLocks noGrp="1"/>
          </p:cNvSpPr>
          <p:nvPr>
            <p:ph idx="1"/>
          </p:nvPr>
        </p:nvSpPr>
        <p:spPr>
          <a:xfrm>
            <a:off x="760412" y="1701797"/>
            <a:ext cx="10360501" cy="4462272"/>
          </a:xfrm>
        </p:spPr>
        <p:txBody>
          <a:bodyPr rtlCol="1"/>
          <a:lstStyle/>
          <a:p>
            <a:pPr marL="0" indent="0" rtl="1">
              <a:buNone/>
            </a:pPr>
            <a:r>
              <a:rPr lang="ar-IQ" dirty="0">
                <a:cs typeface="+mj-cs"/>
              </a:rPr>
              <a:t>الساحبة :. وهي وحدة </a:t>
            </a:r>
            <a:r>
              <a:rPr lang="ar-IQ" dirty="0" err="1">
                <a:cs typeface="+mj-cs"/>
              </a:rPr>
              <a:t>لانتاج</a:t>
            </a:r>
            <a:r>
              <a:rPr lang="ar-IQ" dirty="0">
                <a:cs typeface="+mj-cs"/>
              </a:rPr>
              <a:t> القدرة متنقلة على عجلات مطاطية او مسرفة تصمم حسب المتطلبات الخاصة </a:t>
            </a:r>
            <a:r>
              <a:rPr lang="ar-IQ" dirty="0" err="1">
                <a:cs typeface="+mj-cs"/>
              </a:rPr>
              <a:t>للاعمال</a:t>
            </a:r>
            <a:r>
              <a:rPr lang="ar-IQ" dirty="0">
                <a:cs typeface="+mj-cs"/>
              </a:rPr>
              <a:t> المراد القيام بها والساحبات المصممة </a:t>
            </a:r>
            <a:r>
              <a:rPr lang="ar-IQ" dirty="0" err="1">
                <a:cs typeface="+mj-cs"/>
              </a:rPr>
              <a:t>لانجاز</a:t>
            </a:r>
            <a:r>
              <a:rPr lang="ar-IQ" dirty="0">
                <a:cs typeface="+mj-cs"/>
              </a:rPr>
              <a:t> اعمال زراعية تستطيع إيصال قدرتها الى </a:t>
            </a:r>
            <a:r>
              <a:rPr lang="ar-IQ" dirty="0" err="1">
                <a:cs typeface="+mj-cs"/>
              </a:rPr>
              <a:t>الالات</a:t>
            </a:r>
            <a:r>
              <a:rPr lang="ar-IQ" dirty="0">
                <a:cs typeface="+mj-cs"/>
              </a:rPr>
              <a:t> الزراعية بوسائل وهي :.</a:t>
            </a:r>
          </a:p>
          <a:p>
            <a:pPr marL="514350" indent="-514350" rtl="1">
              <a:buAutoNum type="arabicPeriod"/>
            </a:pPr>
            <a:r>
              <a:rPr lang="ar-IQ" dirty="0"/>
              <a:t>عمود مأخذ القدرة</a:t>
            </a:r>
          </a:p>
          <a:p>
            <a:pPr marL="514350" indent="-514350" rtl="1">
              <a:buAutoNum type="arabicPeriod"/>
            </a:pPr>
            <a:r>
              <a:rPr lang="ar-IQ" dirty="0">
                <a:cs typeface="+mj-cs"/>
              </a:rPr>
              <a:t>نقاط الشبك على اذرع الجهاز الهيدروليك</a:t>
            </a:r>
          </a:p>
          <a:p>
            <a:pPr marL="514350" indent="-514350" rtl="1">
              <a:buAutoNum type="arabicPeriod"/>
            </a:pPr>
            <a:r>
              <a:rPr lang="ar-IQ" dirty="0"/>
              <a:t>قضيب الجر او المجر</a:t>
            </a:r>
          </a:p>
          <a:p>
            <a:pPr marL="514350" indent="-514350" rtl="1">
              <a:buAutoNum type="arabicPeriod"/>
            </a:pPr>
            <a:r>
              <a:rPr lang="ar-IQ" dirty="0">
                <a:cs typeface="+mj-cs"/>
              </a:rPr>
              <a:t>بكرة الادارة</a:t>
            </a:r>
            <a:endParaRPr lang="ar-SA" dirty="0">
              <a:cs typeface="+mj-cs"/>
            </a:endParaRPr>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9F915D9-F13F-45DD-AFD1-50F1CA4D16E0}"/>
              </a:ext>
            </a:extLst>
          </p:cNvPr>
          <p:cNvSpPr>
            <a:spLocks noGrp="1"/>
          </p:cNvSpPr>
          <p:nvPr>
            <p:ph idx="1"/>
          </p:nvPr>
        </p:nvSpPr>
        <p:spPr>
          <a:xfrm>
            <a:off x="608012" y="762000"/>
            <a:ext cx="10360501" cy="5562600"/>
          </a:xfrm>
        </p:spPr>
        <p:txBody>
          <a:bodyPr/>
          <a:lstStyle/>
          <a:p>
            <a:pPr marL="0" indent="0">
              <a:buNone/>
            </a:pPr>
            <a:r>
              <a:rPr lang="ar-IQ" dirty="0"/>
              <a:t>توجد الساحبات على شكلين رئيسيين وهما </a:t>
            </a:r>
          </a:p>
          <a:p>
            <a:pPr marL="514350" indent="-514350">
              <a:buAutoNum type="arabicPeriod"/>
            </a:pPr>
            <a:r>
              <a:rPr lang="ar-IQ" dirty="0"/>
              <a:t>الساحبات المسرفة </a:t>
            </a:r>
          </a:p>
          <a:p>
            <a:pPr marL="514350" indent="-514350">
              <a:buAutoNum type="arabicPeriod"/>
            </a:pPr>
            <a:r>
              <a:rPr lang="ar-IQ" dirty="0"/>
              <a:t>الساحبات ذات العجلات المطاطية</a:t>
            </a:r>
          </a:p>
          <a:p>
            <a:pPr marL="0" indent="0">
              <a:buNone/>
            </a:pPr>
            <a:endParaRPr lang="ar-IQ" dirty="0"/>
          </a:p>
          <a:p>
            <a:pPr marL="0" indent="0">
              <a:buNone/>
            </a:pPr>
            <a:endParaRPr lang="ar-IQ" dirty="0"/>
          </a:p>
          <a:p>
            <a:pPr marL="0" indent="0">
              <a:buNone/>
            </a:pPr>
            <a:endParaRPr lang="en-US" dirty="0"/>
          </a:p>
        </p:txBody>
      </p:sp>
      <p:pic>
        <p:nvPicPr>
          <p:cNvPr id="6" name="صورة 5">
            <a:extLst>
              <a:ext uri="{FF2B5EF4-FFF2-40B4-BE49-F238E27FC236}">
                <a16:creationId xmlns:a16="http://schemas.microsoft.com/office/drawing/2014/main" id="{576F5DE2-27F4-4665-AAAC-9B1F06FA0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012" y="2895600"/>
            <a:ext cx="3810000" cy="3048000"/>
          </a:xfrm>
          <a:prstGeom prst="rect">
            <a:avLst/>
          </a:prstGeom>
        </p:spPr>
      </p:pic>
      <p:pic>
        <p:nvPicPr>
          <p:cNvPr id="10" name="صورة 9">
            <a:extLst>
              <a:ext uri="{FF2B5EF4-FFF2-40B4-BE49-F238E27FC236}">
                <a16:creationId xmlns:a16="http://schemas.microsoft.com/office/drawing/2014/main" id="{281A2E74-9C89-4182-8DA8-CB6BD7E396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1185" y="2895601"/>
            <a:ext cx="4147077" cy="3048000"/>
          </a:xfrm>
          <a:prstGeom prst="rect">
            <a:avLst/>
          </a:prstGeom>
        </p:spPr>
      </p:pic>
    </p:spTree>
    <p:extLst>
      <p:ext uri="{BB962C8B-B14F-4D97-AF65-F5344CB8AC3E}">
        <p14:creationId xmlns:p14="http://schemas.microsoft.com/office/powerpoint/2010/main" val="148481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a:extLst>
              <a:ext uri="{FF2B5EF4-FFF2-40B4-BE49-F238E27FC236}">
                <a16:creationId xmlns:a16="http://schemas.microsoft.com/office/drawing/2014/main" id="{1229616C-402F-422A-9D41-A05BD715FE17}"/>
              </a:ext>
            </a:extLst>
          </p:cNvPr>
          <p:cNvSpPr>
            <a:spLocks noGrp="1"/>
          </p:cNvSpPr>
          <p:nvPr>
            <p:ph type="title"/>
          </p:nvPr>
        </p:nvSpPr>
        <p:spPr>
          <a:xfrm>
            <a:off x="760412" y="2286000"/>
            <a:ext cx="10360501" cy="3429000"/>
          </a:xfrm>
        </p:spPr>
        <p:txBody>
          <a:bodyPr>
            <a:normAutofit fontScale="90000"/>
          </a:bodyPr>
          <a:lstStyle/>
          <a:p>
            <a:pPr algn="justLow"/>
            <a:r>
              <a:rPr lang="ar-IQ" dirty="0"/>
              <a:t>الساحبات ذات العجلات المطاطية توجد على أنواع منها </a:t>
            </a:r>
            <a:r>
              <a:rPr lang="ar-IQ" dirty="0" err="1"/>
              <a:t>ماتكون</a:t>
            </a:r>
            <a:r>
              <a:rPr lang="ar-IQ" dirty="0"/>
              <a:t> صغيرة الحجم بعجلتين او أربعة عجلات تستخدم في الحدائق والبيوت البلاستيكية والزجاجية وهي ذات قدرة واطئة.</a:t>
            </a:r>
            <a:br>
              <a:rPr lang="ar-IQ" dirty="0"/>
            </a:br>
            <a:r>
              <a:rPr lang="ar-IQ" dirty="0"/>
              <a:t>او تكون ذات قدرة متوسطة تستخدم لأغراض متعددة في الزراعة والصناعة والنقل .</a:t>
            </a:r>
            <a:br>
              <a:rPr lang="ar-IQ" dirty="0"/>
            </a:br>
            <a:r>
              <a:rPr lang="ar-IQ" dirty="0"/>
              <a:t>وهناك ساحبات ذات قدرات كبيرة كالتي تستخدم في استصلاح الأراضي وبناء الطرق وفي زراعة المساحات الكبيرة.</a:t>
            </a:r>
            <a:br>
              <a:rPr lang="ar-IQ" dirty="0"/>
            </a:br>
            <a:br>
              <a:rPr lang="ar-IQ" dirty="0"/>
            </a:br>
            <a:endParaRPr lang="en-US"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a:extLst>
              <a:ext uri="{FF2B5EF4-FFF2-40B4-BE49-F238E27FC236}">
                <a16:creationId xmlns:a16="http://schemas.microsoft.com/office/drawing/2014/main" id="{13F5B192-B373-4B8A-A141-0EC2273183FF}"/>
              </a:ext>
            </a:extLst>
          </p:cNvPr>
          <p:cNvSpPr>
            <a:spLocks noGrp="1"/>
          </p:cNvSpPr>
          <p:nvPr>
            <p:ph sz="half" idx="1"/>
          </p:nvPr>
        </p:nvSpPr>
        <p:spPr>
          <a:xfrm>
            <a:off x="760746" y="457200"/>
            <a:ext cx="10439066" cy="5715000"/>
          </a:xfrm>
        </p:spPr>
        <p:txBody>
          <a:bodyPr/>
          <a:lstStyle/>
          <a:p>
            <a:r>
              <a:rPr lang="ar-IQ" dirty="0"/>
              <a:t>أجهزة نقل القدرة من الساحبات الى </a:t>
            </a:r>
            <a:r>
              <a:rPr lang="ar-IQ" dirty="0" err="1"/>
              <a:t>الالات</a:t>
            </a:r>
            <a:r>
              <a:rPr lang="ar-IQ" dirty="0"/>
              <a:t> الزراعية </a:t>
            </a:r>
          </a:p>
          <a:p>
            <a:pPr marL="514350" indent="-514350">
              <a:buAutoNum type="arabicPeriod"/>
            </a:pPr>
            <a:r>
              <a:rPr lang="ar-IQ" dirty="0"/>
              <a:t>جهاز الرفع الهيدروليكي :. يقع خلف الساحبة والجزء الظاهر منه يتكون من ثلاثة اذرع اثنان سفليان متصلان بجهاز الهيدروليك والأخر علوي وعلى نهاية كل ذراع بطرفة السائب يقع ثقب يحتوي على كرة مفصلية مثقوبة لغرض ادخال أصابع </a:t>
            </a:r>
            <a:r>
              <a:rPr lang="ar-IQ" dirty="0" err="1"/>
              <a:t>الالات</a:t>
            </a:r>
            <a:r>
              <a:rPr lang="ar-IQ" dirty="0"/>
              <a:t> الزراعية </a:t>
            </a:r>
            <a:r>
              <a:rPr lang="ar-IQ" dirty="0" err="1"/>
              <a:t>المشبوكه</a:t>
            </a:r>
            <a:r>
              <a:rPr lang="ar-IQ" dirty="0"/>
              <a:t> فيها </a:t>
            </a:r>
          </a:p>
          <a:p>
            <a:pPr marL="0" indent="0">
              <a:buNone/>
            </a:pPr>
            <a:endParaRPr lang="en-US" dirty="0"/>
          </a:p>
        </p:txBody>
      </p:sp>
      <p:pic>
        <p:nvPicPr>
          <p:cNvPr id="9" name="صورة 8">
            <a:extLst>
              <a:ext uri="{FF2B5EF4-FFF2-40B4-BE49-F238E27FC236}">
                <a16:creationId xmlns:a16="http://schemas.microsoft.com/office/drawing/2014/main" id="{34544D95-4100-4789-851B-493B48FD17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7212" y="2723438"/>
            <a:ext cx="6248400" cy="3929774"/>
          </a:xfrm>
          <a:prstGeom prst="rect">
            <a:avLst/>
          </a:prstGeom>
        </p:spPr>
      </p:pic>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العنوان 3"/>
          <p:cNvSpPr>
            <a:spLocks noGrp="1"/>
          </p:cNvSpPr>
          <p:nvPr>
            <p:ph type="title"/>
          </p:nvPr>
        </p:nvSpPr>
        <p:spPr>
          <a:xfrm>
            <a:off x="1625176" y="1524000"/>
            <a:ext cx="8938472" cy="2764335"/>
          </a:xfrm>
        </p:spPr>
        <p:txBody>
          <a:bodyPr rtlCol="1">
            <a:noAutofit/>
          </a:bodyPr>
          <a:lstStyle/>
          <a:p>
            <a:pPr algn="just" rtl="1"/>
            <a:r>
              <a:rPr lang="ar-IQ" sz="2400" dirty="0"/>
              <a:t>2. عمود </a:t>
            </a:r>
            <a:r>
              <a:rPr lang="ar-IQ" sz="2400" dirty="0" err="1"/>
              <a:t>الادراة</a:t>
            </a:r>
            <a:r>
              <a:rPr lang="ar-IQ" sz="2400" dirty="0"/>
              <a:t> الخلفي او عمود مأخذ القدرة :. يقع هذا العمود في الجهة الخلفية من الساحبة وفي منتصف تقريبا والى الأعلى قليلا بين </a:t>
            </a:r>
            <a:r>
              <a:rPr lang="ar-IQ" sz="2400" dirty="0" err="1"/>
              <a:t>الذراعيين</a:t>
            </a:r>
            <a:r>
              <a:rPr lang="ar-IQ" sz="2400" dirty="0"/>
              <a:t> السفليين لجهاز الهيدروليك وهو عمود مسنن يستمد </a:t>
            </a:r>
            <a:r>
              <a:rPr lang="ar-IQ" sz="2400" dirty="0" err="1"/>
              <a:t>حركتة</a:t>
            </a:r>
            <a:r>
              <a:rPr lang="ar-IQ" sz="2400" dirty="0"/>
              <a:t> الدائرية من صندوق التروس او من جهاز الفاصل . يستعمل عمود مأخذ القدرة لأغراض نقل الحركة الى خارج الساحبة أي الى </a:t>
            </a:r>
            <a:r>
              <a:rPr lang="ar-IQ" sz="2400" dirty="0" err="1"/>
              <a:t>الالات</a:t>
            </a:r>
            <a:r>
              <a:rPr lang="ar-IQ" sz="2400" dirty="0"/>
              <a:t> الزراعية التي تحتاج عند عملها الى عزوم دائرية ويدور العمود بدورات قياسية قدرها 540 ل / د او 1000 ل / د ويمكن انتخاب احدى السرعتين بواسطة عتلة يدوية صغيرة موجودة قرب قدم السائق اليسرى</a:t>
            </a:r>
            <a:r>
              <a:rPr lang="en-US" sz="2400" dirty="0"/>
              <a:t> .</a:t>
            </a:r>
            <a:br>
              <a:rPr lang="en-US" sz="2400" dirty="0"/>
            </a:br>
            <a:endParaRPr lang="ar-SA" sz="2400" dirty="0"/>
          </a:p>
        </p:txBody>
      </p:sp>
      <p:pic>
        <p:nvPicPr>
          <p:cNvPr id="3" name="صورة 2">
            <a:extLst>
              <a:ext uri="{FF2B5EF4-FFF2-40B4-BE49-F238E27FC236}">
                <a16:creationId xmlns:a16="http://schemas.microsoft.com/office/drawing/2014/main" id="{F44EF9E0-08F4-4983-80DB-389362C329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5612" y="4038600"/>
            <a:ext cx="4676775" cy="2286000"/>
          </a:xfrm>
          <a:prstGeom prst="rect">
            <a:avLst/>
          </a:prstGeom>
        </p:spPr>
      </p:pic>
    </p:spTree>
    <p:extLst>
      <p:ext uri="{BB962C8B-B14F-4D97-AF65-F5344CB8AC3E}">
        <p14:creationId xmlns:p14="http://schemas.microsoft.com/office/powerpoint/2010/main" val="426497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العنوان 6"/>
          <p:cNvSpPr>
            <a:spLocks noGrp="1"/>
          </p:cNvSpPr>
          <p:nvPr>
            <p:ph type="title"/>
          </p:nvPr>
        </p:nvSpPr>
        <p:spPr>
          <a:xfrm>
            <a:off x="914161" y="679269"/>
            <a:ext cx="10360501" cy="2743200"/>
          </a:xfrm>
        </p:spPr>
        <p:txBody>
          <a:bodyPr rtlCol="1">
            <a:normAutofit/>
          </a:bodyPr>
          <a:lstStyle/>
          <a:p>
            <a:pPr algn="just" rtl="1"/>
            <a:r>
              <a:rPr lang="en-US" sz="2800" dirty="0"/>
              <a:t>3</a:t>
            </a:r>
            <a:r>
              <a:rPr lang="ar-IQ" sz="2800" dirty="0"/>
              <a:t>. بكرة الإدارة :. بعض </a:t>
            </a:r>
            <a:r>
              <a:rPr lang="ar-IQ" sz="2800" dirty="0" err="1"/>
              <a:t>الالات</a:t>
            </a:r>
            <a:r>
              <a:rPr lang="ar-IQ" sz="2800" dirty="0"/>
              <a:t> الزراعية </a:t>
            </a:r>
            <a:r>
              <a:rPr lang="ar-IQ" sz="2800" dirty="0" err="1"/>
              <a:t>لاتعمل</a:t>
            </a:r>
            <a:r>
              <a:rPr lang="ar-IQ" sz="2800" dirty="0"/>
              <a:t> الا بتوصيل الحركة لها بواسطة الحزام والبكرة كما يحدث عند توصيل الحركة من الساحبات الى المضخات ( مضخات الماء ) لذلك وجدت بكرة تربط قاعدتها على قاعدة عمود مأخذ القدرة بواسطة لولب وبراغي . </a:t>
            </a:r>
            <a:br>
              <a:rPr lang="ar-IQ" sz="2800" dirty="0"/>
            </a:br>
            <a:r>
              <a:rPr lang="ar-IQ" sz="2800" dirty="0"/>
              <a:t>4. المجر :. وهو قضيب حدي ضخم يمتد اسفل الساحبة ويرتبط بها بأحكام وستخدم هذا القضيب لجر </a:t>
            </a:r>
            <a:r>
              <a:rPr lang="ar-IQ" sz="2800" dirty="0" err="1"/>
              <a:t>الالات</a:t>
            </a:r>
            <a:r>
              <a:rPr lang="ar-IQ" sz="2800" dirty="0"/>
              <a:t> المسحوبة بما فيها العربات .</a:t>
            </a:r>
            <a:endParaRPr lang="ar-SA" sz="2800" dirty="0"/>
          </a:p>
        </p:txBody>
      </p:sp>
      <p:pic>
        <p:nvPicPr>
          <p:cNvPr id="3" name="صورة 2">
            <a:extLst>
              <a:ext uri="{FF2B5EF4-FFF2-40B4-BE49-F238E27FC236}">
                <a16:creationId xmlns:a16="http://schemas.microsoft.com/office/drawing/2014/main" id="{D803EBFC-7284-4D58-AEC7-8984BFFCF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412" y="3444241"/>
            <a:ext cx="5029200" cy="3038635"/>
          </a:xfrm>
          <a:prstGeom prst="rect">
            <a:avLst/>
          </a:prstGeom>
        </p:spPr>
      </p:pic>
    </p:spTree>
    <p:extLst>
      <p:ext uri="{BB962C8B-B14F-4D97-AF65-F5344CB8AC3E}">
        <p14:creationId xmlns:p14="http://schemas.microsoft.com/office/powerpoint/2010/main" val="267203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التقنية 16 × 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Office_9533209_TF02787990.potx" id="{A37D0677-A763-42A9-8ABC-CE5D27E097F7}" vid="{B4FF93C0-F0D1-4D30-A5B5-DA20B61A0E2C}"/>
    </a:ext>
  </a:extLst>
</a:theme>
</file>

<file path=ppt/theme/theme2.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C67BEE-D13F-4BD2-98A5-34D8A0977F68}">
  <ds:schemaRefs>
    <ds:schemaRef ds:uri="http://schemas.microsoft.com/office/2006/metadata/properties"/>
    <ds:schemaRef ds:uri="http://purl.org/dc/terms/"/>
    <ds:schemaRef ds:uri="http://schemas.microsoft.com/office/2006/documentManagement/types"/>
    <ds:schemaRef ds:uri="4873beb7-5857-4685-be1f-d57550cc96cc"/>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3.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عرض تقديمي لخطوط الدائرة الثلاثية (شاشة عريضة)</Template>
  <TotalTime>65</TotalTime>
  <Words>290</Words>
  <Application>Microsoft Office PowerPoint</Application>
  <PresentationFormat>مخصص</PresentationFormat>
  <Paragraphs>25</Paragraphs>
  <Slides>7</Slides>
  <Notes>7</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7</vt:i4>
      </vt:variant>
    </vt:vector>
  </HeadingPairs>
  <TitlesOfParts>
    <vt:vector size="10" baseType="lpstr">
      <vt:lpstr>Arial</vt:lpstr>
      <vt:lpstr>Calibri</vt:lpstr>
      <vt:lpstr>التقنية 16 × 9</vt:lpstr>
      <vt:lpstr>وصف عام للساحبات الزراعية وانواعها واجزائها</vt:lpstr>
      <vt:lpstr>عرض تقديمي في PowerPoint</vt:lpstr>
      <vt:lpstr>عرض تقديمي في PowerPoint</vt:lpstr>
      <vt:lpstr>الساحبات ذات العجلات المطاطية توجد على أنواع منها ماتكون صغيرة الحجم بعجلتين او أربعة عجلات تستخدم في الحدائق والبيوت البلاستيكية والزجاجية وهي ذات قدرة واطئة. او تكون ذات قدرة متوسطة تستخدم لأغراض متعددة في الزراعة والصناعة والنقل . وهناك ساحبات ذات قدرات كبيرة كالتي تستخدم في استصلاح الأراضي وبناء الطرق وفي زراعة المساحات الكبيرة.  </vt:lpstr>
      <vt:lpstr>عرض تقديمي في PowerPoint</vt:lpstr>
      <vt:lpstr>2. عمود الادراة الخلفي او عمود مأخذ القدرة :. يقع هذا العمود في الجهة الخلفية من الساحبة وفي منتصف تقريبا والى الأعلى قليلا بين الذراعيين السفليين لجهاز الهيدروليك وهو عمود مسنن يستمد حركتة الدائرية من صندوق التروس او من جهاز الفاصل . يستعمل عمود مأخذ القدرة لأغراض نقل الحركة الى خارج الساحبة أي الى الالات الزراعية التي تحتاج عند عملها الى عزوم دائرية ويدور العمود بدورات قياسية قدرها 540 ل / د او 1000 ل / د ويمكن انتخاب احدى السرعتين بواسطة عتلة يدوية صغيرة موجودة قرب قدم السائق اليسرى . </vt:lpstr>
      <vt:lpstr>3. بكرة الإدارة :. بعض الالات الزراعية لاتعمل الا بتوصيل الحركة لها بواسطة الحزام والبكرة كما يحدث عند توصيل الحركة من الساحبات الى المضخات ( مضخات الماء ) لذلك وجدت بكرة تربط قاعدتها على قاعدة عمود مأخذ القدرة بواسطة لولب وبراغي .  4. المجر :. وهو قضيب حدي ضخم يمتد اسفل الساحبة ويرتبط بها بأحكام وستخدم هذا القضيب لجر الالات المسحوبة بما فيها العربات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وصف عام للساحبات الزراعية وانواعها واجزائها</dc:title>
  <dc:creator>‏‏مستخدم Windows</dc:creator>
  <cp:lastModifiedBy>‏‏مستخدم Windows</cp:lastModifiedBy>
  <cp:revision>7</cp:revision>
  <dcterms:created xsi:type="dcterms:W3CDTF">2018-12-26T14:44:48Z</dcterms:created>
  <dcterms:modified xsi:type="dcterms:W3CDTF">2018-12-26T15:50:28Z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