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70" r:id="rId3"/>
    <p:sldId id="273" r:id="rId4"/>
    <p:sldId id="274" r:id="rId5"/>
    <p:sldId id="275" r:id="rId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599" autoAdjust="0"/>
  </p:normalViewPr>
  <p:slideViewPr>
    <p:cSldViewPr>
      <p:cViewPr>
        <p:scale>
          <a:sx n="85" d="100"/>
          <a:sy n="85" d="100"/>
        </p:scale>
        <p:origin x="48" y="9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5/6/2022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5/6/2022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5/6/2022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5/6/2022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Leveling Machine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3999" cy="1752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Assistant Professor </a:t>
            </a:r>
            <a:endParaRPr lang="ar-IQ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Khalid Zemam Amer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0A20CB-A820-4799-8318-11FA8F8DE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1600200"/>
            <a:ext cx="93089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9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E4F78-CEBA-4489-8542-BED8205B5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22" y="1600200"/>
            <a:ext cx="881069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1D5219-CEF4-4403-9A23-7CEC6E408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412" y="1600200"/>
            <a:ext cx="8001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7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798C3-1114-43B2-BF28-13E10FFC9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1600200"/>
            <a:ext cx="4283182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F5810-3BEA-4684-AA0A-B055BCD68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2438400"/>
            <a:ext cx="4267200" cy="83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3D033C-63DE-4EC2-A4DF-AE0B972F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630" y="3286885"/>
            <a:ext cx="4283182" cy="9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8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466</TotalTime>
  <Words>8</Words>
  <Application>Microsoft Office PowerPoint</Application>
  <PresentationFormat>Custom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Consolas</vt:lpstr>
      <vt:lpstr>Corbel</vt:lpstr>
      <vt:lpstr>Chalkboard 16x9</vt:lpstr>
      <vt:lpstr>Leveling Machine 2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Leveling Machine</dc:title>
  <dc:creator>Sniper-Tech</dc:creator>
  <cp:lastModifiedBy>Sniper</cp:lastModifiedBy>
  <cp:revision>21</cp:revision>
  <dcterms:created xsi:type="dcterms:W3CDTF">2021-11-05T07:48:34Z</dcterms:created>
  <dcterms:modified xsi:type="dcterms:W3CDTF">2022-05-06T15:36:13Z</dcterms:modified>
</cp:coreProperties>
</file>