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8" r:id="rId3"/>
    <p:sldId id="270" r:id="rId4"/>
    <p:sldId id="271" r:id="rId5"/>
    <p:sldId id="273" r:id="rId6"/>
    <p:sldId id="274" r:id="rId7"/>
    <p:sldId id="275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599" autoAdjust="0"/>
  </p:normalViewPr>
  <p:slideViewPr>
    <p:cSldViewPr>
      <p:cViewPr>
        <p:scale>
          <a:sx n="85" d="100"/>
          <a:sy n="85" d="100"/>
        </p:scale>
        <p:origin x="48" y="93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4/15/2022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4/15/2022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4/15/2022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4/15/2022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4/15/2022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4/15/2022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4/15/2022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4/15/2022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4/15/2022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4/15/2022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4/15/2022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4/15/2022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4/15/2022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Leveling Machine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3999" cy="1752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Assistant Professor </a:t>
            </a:r>
            <a:endParaRPr lang="ar-IQ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Khalid Zemam Amer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51D81D-9F1C-4D3E-A08E-3E3066DA5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358" y="1611732"/>
            <a:ext cx="6221454" cy="46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D361FC-844A-448C-9A0D-4AD23787F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12" y="1600200"/>
            <a:ext cx="800535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9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BF785B-7E06-43F2-ABDD-1ED945CBA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1600199"/>
            <a:ext cx="8382000" cy="17905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DCF3DB-E076-44A2-A61A-CC049AC14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2" y="3352800"/>
            <a:ext cx="8382000" cy="241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294DAD-2B5E-4AE4-B756-41C6337D2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1371600"/>
            <a:ext cx="9983356" cy="144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1BF230-7B76-4205-B98B-F0D616C61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023" y="2590800"/>
            <a:ext cx="545806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A80F46-9E7E-4AA8-8460-B1172A044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1524000"/>
            <a:ext cx="814097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7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C5D6B4-5518-4572-AF7C-25C66B3A9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1524000"/>
            <a:ext cx="8484734" cy="327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BDEC13-4FD9-4CA4-8B48-984445739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2" y="4800600"/>
            <a:ext cx="8484734" cy="15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8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412</TotalTime>
  <Words>8</Words>
  <Application>Microsoft Office PowerPoint</Application>
  <PresentationFormat>Custom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Consolas</vt:lpstr>
      <vt:lpstr>Corbel</vt:lpstr>
      <vt:lpstr>Chalkboard 16x9</vt:lpstr>
      <vt:lpstr>Leveling Machine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Leveling Machine</dc:title>
  <dc:creator>Sniper-Tech</dc:creator>
  <cp:lastModifiedBy>Sniper</cp:lastModifiedBy>
  <cp:revision>18</cp:revision>
  <dcterms:created xsi:type="dcterms:W3CDTF">2021-11-05T07:48:34Z</dcterms:created>
  <dcterms:modified xsi:type="dcterms:W3CDTF">2022-04-15T18:44:20Z</dcterms:modified>
</cp:coreProperties>
</file>