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62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599" autoAdjust="0"/>
  </p:normalViewPr>
  <p:slideViewPr>
    <p:cSldViewPr>
      <p:cViewPr varScale="1">
        <p:scale>
          <a:sx n="85" d="100"/>
          <a:sy n="85" d="100"/>
        </p:scale>
        <p:origin x="48" y="23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11-Mar-22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11-Mar-22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11-Mar-22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11-Mar-22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Leveling Machine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76800"/>
            <a:ext cx="9143999" cy="1676400"/>
          </a:xfrm>
        </p:spPr>
        <p:txBody>
          <a:bodyPr>
            <a:normAutofit/>
          </a:bodyPr>
          <a:lstStyle/>
          <a:p>
            <a:r>
              <a:rPr lang="en-US" b="1" dirty="0"/>
              <a:t>How to: ( Some Basic Principles for Leveling “ Equipment, Introduction to Leveling)</a:t>
            </a:r>
          </a:p>
          <a:p>
            <a:pPr algn="r"/>
            <a:r>
              <a:rPr lang="en-US" b="1" dirty="0"/>
              <a:t>                                                                                                      </a:t>
            </a:r>
            <a:r>
              <a:rPr lang="en-US" sz="2400" dirty="0"/>
              <a:t>Assistant Professor    Khalid Zemam Amer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ADA0762-6159-4488-8249-11DDC9A0D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1736663"/>
            <a:ext cx="7543800" cy="4954165"/>
          </a:xfr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2EC34-F540-4D57-8071-46942BC3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668438"/>
            <a:ext cx="8305800" cy="47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48612-24E8-4256-9431-EAAF5612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304800"/>
            <a:ext cx="28194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55F27-2C43-45CC-8EBE-A445B21F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814757"/>
            <a:ext cx="6934200" cy="466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ABE172-D4E6-422B-B04A-95B9E0FE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2" y="1950294"/>
            <a:ext cx="9467424" cy="43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B99C-AC56-4183-A65E-29E2E728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1728108"/>
            <a:ext cx="7391400" cy="39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AA071-AF69-4BE9-8DD1-5DA0D924A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752599"/>
            <a:ext cx="7315200" cy="49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48810-C6FE-466A-B978-D80B0B81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676399"/>
            <a:ext cx="6096000" cy="52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 You For Listening , Png Download - Thank You For Listening,  Transparent Png , Transparent Png Image - PNGitem">
            <a:extLst>
              <a:ext uri="{FF2B5EF4-FFF2-40B4-BE49-F238E27FC236}">
                <a16:creationId xmlns:a16="http://schemas.microsoft.com/office/drawing/2014/main" id="{D7EA57C4-FEC2-427E-B704-E2E9B997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198</TotalTime>
  <Words>25</Words>
  <Application>Microsoft Office PowerPoint</Application>
  <PresentationFormat>Custom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Chalkboard 16x9</vt:lpstr>
      <vt:lpstr>Leveling Machine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Machine</dc:title>
  <dc:creator>Sniper-Tech</dc:creator>
  <cp:lastModifiedBy>Sniper-Tech</cp:lastModifiedBy>
  <cp:revision>3</cp:revision>
  <dcterms:created xsi:type="dcterms:W3CDTF">2021-11-05T07:48:34Z</dcterms:created>
  <dcterms:modified xsi:type="dcterms:W3CDTF">2022-03-11T12:57:41Z</dcterms:modified>
</cp:coreProperties>
</file>