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599" autoAdjust="0"/>
  </p:normalViewPr>
  <p:slideViewPr>
    <p:cSldViewPr>
      <p:cViewPr varScale="1">
        <p:scale>
          <a:sx n="85" d="100"/>
          <a:sy n="85" d="100"/>
        </p:scale>
        <p:origin x="48" y="23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11/19/2021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11/19/2021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11/19/2021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Leveling Machine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876800"/>
            <a:ext cx="9143999" cy="1676400"/>
          </a:xfrm>
        </p:spPr>
        <p:txBody>
          <a:bodyPr>
            <a:normAutofit/>
          </a:bodyPr>
          <a:lstStyle/>
          <a:p>
            <a:r>
              <a:rPr lang="en-US" sz="3200" b="1" dirty="0"/>
              <a:t>Types of Leveling Methods used in Surveying</a:t>
            </a:r>
          </a:p>
          <a:p>
            <a:pPr algn="r"/>
            <a:r>
              <a:rPr lang="en-US" b="1" dirty="0"/>
              <a:t>                                                                                                      </a:t>
            </a:r>
            <a:r>
              <a:rPr lang="en-US" sz="2400" dirty="0"/>
              <a:t>Assistant Professor    Khalid Zemam Amer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Leveling.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Leveling in surveying.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Leveling.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hank You For Listening , Png Download - Thank You For Listening,  Transparent Png , Transparent Png Image - PNGitem">
            <a:extLst>
              <a:ext uri="{FF2B5EF4-FFF2-40B4-BE49-F238E27FC236}">
                <a16:creationId xmlns:a16="http://schemas.microsoft.com/office/drawing/2014/main" id="{D7EA57C4-FEC2-427E-B704-E2E9B9976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264</TotalTime>
  <Words>28</Words>
  <Application>Microsoft Office PowerPoint</Application>
  <PresentationFormat>Custom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Consolas</vt:lpstr>
      <vt:lpstr>Corbel</vt:lpstr>
      <vt:lpstr>Times New Roman</vt:lpstr>
      <vt:lpstr>Chalkboard 16x9</vt:lpstr>
      <vt:lpstr>Leveling Machine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Leveling Machine</dc:title>
  <dc:creator>Sniper-Tech</dc:creator>
  <cp:lastModifiedBy>Sniper-Tech</cp:lastModifiedBy>
  <cp:revision>5</cp:revision>
  <dcterms:created xsi:type="dcterms:W3CDTF">2021-11-05T07:48:34Z</dcterms:created>
  <dcterms:modified xsi:type="dcterms:W3CDTF">2021-11-19T18:33:35Z</dcterms:modified>
</cp:coreProperties>
</file>