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7" r:id="rId4"/>
    <p:sldId id="268" r:id="rId5"/>
    <p:sldId id="262" r:id="rId6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599" autoAdjust="0"/>
  </p:normalViewPr>
  <p:slideViewPr>
    <p:cSldViewPr>
      <p:cViewPr varScale="1">
        <p:scale>
          <a:sx n="85" d="100"/>
          <a:sy n="85" d="100"/>
        </p:scale>
        <p:origin x="48" y="237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11/5/2021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11/5/2021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6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11/5/2021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11/5/2021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11/5/2021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5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11/5/2021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8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11/5/2021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0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11/5/2021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6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11/5/2021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11/5/2021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grpSp>
        <p:nvGrpSpPr>
          <p:cNvPr id="615" name="frame" descr="Box graphic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11/5/2021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grpSp>
        <p:nvGrpSpPr>
          <p:cNvPr id="614" name="frame" descr="Box graphic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11/5/2021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11/5/2021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Leveling Machine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4876800"/>
            <a:ext cx="9143999" cy="1676400"/>
          </a:xfrm>
        </p:spPr>
        <p:txBody>
          <a:bodyPr>
            <a:normAutofit/>
          </a:bodyPr>
          <a:lstStyle/>
          <a:p>
            <a:r>
              <a:rPr lang="en-US" b="1" dirty="0"/>
              <a:t>Mechanical and physical properties of soil</a:t>
            </a:r>
          </a:p>
          <a:p>
            <a:endParaRPr lang="en-US" b="1" dirty="0"/>
          </a:p>
          <a:p>
            <a:pPr algn="r"/>
            <a:r>
              <a:rPr lang="en-US" b="1" dirty="0"/>
              <a:t>                                                                                                      </a:t>
            </a:r>
            <a:r>
              <a:rPr lang="en-US" sz="2400" dirty="0"/>
              <a:t>Assistant Professor    Khalid Zemam Amer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Soil.</a:t>
            </a: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of soils.</a:t>
            </a: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Basic soil phases</a:t>
            </a:r>
          </a:p>
          <a:p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USA </a:t>
            </a:r>
            <a:r>
              <a:rPr lang="en-US" dirty="0" err="1"/>
              <a:t>triangulre</a:t>
            </a:r>
            <a:r>
              <a:rPr lang="en-US" dirty="0"/>
              <a:t> for percentage soil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51D265C-AAD7-49A4-9740-0AEA2DC472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5412" y="1600200"/>
            <a:ext cx="6242214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807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Typs of soils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49A55A-AB16-4637-A94A-37EA19896D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2414" y="1543442"/>
            <a:ext cx="5486398" cy="5028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30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hank You For Listening , Png Download - Thank You For Listening,  Transparent Png , Transparent Png Image - PNGitem">
            <a:extLst>
              <a:ext uri="{FF2B5EF4-FFF2-40B4-BE49-F238E27FC236}">
                <a16:creationId xmlns:a16="http://schemas.microsoft.com/office/drawing/2014/main" id="{D7EA57C4-FEC2-427E-B704-E2E9B99767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888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502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0001018.potx" id="{D19C2884-2C55-4C1A-A5C2-5D03FF1F35A4}" vid="{5F7A9C6A-558C-4654-B762-2F22BC904FAE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Chalkboard education presentation (widescreen)</Template>
  <TotalTime>132</TotalTime>
  <Words>32</Words>
  <Application>Microsoft Office PowerPoint</Application>
  <PresentationFormat>Custom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Consolas</vt:lpstr>
      <vt:lpstr>Corbel</vt:lpstr>
      <vt:lpstr>Times New Roman</vt:lpstr>
      <vt:lpstr>Chalkboard 16x9</vt:lpstr>
      <vt:lpstr>Leveling Machine</vt:lpstr>
      <vt:lpstr>PowerPoint Presentation</vt:lpstr>
      <vt:lpstr>The USA triangulre for percentage soil</vt:lpstr>
      <vt:lpstr>Typs of soils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Leveling Machine</dc:title>
  <dc:creator>Sniper-Tech</dc:creator>
  <cp:lastModifiedBy>Sniper-Tech</cp:lastModifiedBy>
  <cp:revision>2</cp:revision>
  <dcterms:created xsi:type="dcterms:W3CDTF">2021-11-05T07:48:34Z</dcterms:created>
  <dcterms:modified xsi:type="dcterms:W3CDTF">2021-11-05T17:13:07Z</dcterms:modified>
</cp:coreProperties>
</file>