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
  </p:notesMasterIdLst>
  <p:handoutMasterIdLst>
    <p:handoutMasterId r:id="rId7"/>
  </p:handoutMasterIdLst>
  <p:sldIdLst>
    <p:sldId id="258" r:id="rId2"/>
    <p:sldId id="275" r:id="rId3"/>
    <p:sldId id="289" r:id="rId4"/>
    <p:sldId id="288" r:id="rId5"/>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5294" autoAdjust="0"/>
  </p:normalViewPr>
  <p:slideViewPr>
    <p:cSldViewPr snapToGrid="0">
      <p:cViewPr varScale="1">
        <p:scale>
          <a:sx n="73" d="100"/>
          <a:sy n="73" d="100"/>
        </p:scale>
        <p:origin x="618" y="54"/>
      </p:cViewPr>
      <p:guideLst>
        <p:guide orient="horz" pos="2160"/>
        <p:guide pos="3840"/>
      </p:guideLst>
    </p:cSldViewPr>
  </p:slideViewPr>
  <p:notesTextViewPr>
    <p:cViewPr>
      <p:scale>
        <a:sx n="3" d="2"/>
        <a:sy n="3" d="2"/>
      </p:scale>
      <p:origin x="0" y="0"/>
    </p:cViewPr>
  </p:notesTextViewPr>
  <p:notesViewPr>
    <p:cSldViewPr snapToGrid="0">
      <p:cViewPr varScale="1">
        <p:scale>
          <a:sx n="69" d="100"/>
          <a:sy n="69" d="100"/>
        </p:scale>
        <p:origin x="23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latin typeface="Tahoma" panose="020B0604030504040204" pitchFamily="34" charset="0"/>
              <a:ea typeface="Tahoma" panose="020B0604030504040204" pitchFamily="34" charset="0"/>
            </a:endParaRPr>
          </a:p>
        </p:txBody>
      </p:sp>
      <p:sp>
        <p:nvSpPr>
          <p:cNvPr id="3" name="عنصر نائب للتاريخ 2"/>
          <p:cNvSpPr>
            <a:spLocks noGrp="1"/>
          </p:cNvSpPr>
          <p:nvPr>
            <p:ph type="dt" sz="quarter" idx="1"/>
          </p:nvPr>
        </p:nvSpPr>
        <p:spPr>
          <a:xfrm>
            <a:off x="0" y="0"/>
            <a:ext cx="2971800" cy="458788"/>
          </a:xfrm>
          <a:prstGeom prst="rect">
            <a:avLst/>
          </a:prstGeom>
        </p:spPr>
        <p:txBody>
          <a:bodyPr vert="horz" lIns="91440" tIns="45720" rIns="91440" bIns="45720" rtlCol="1"/>
          <a:lstStyle>
            <a:lvl1pPr algn="r" rtl="1">
              <a:defRPr sz="1200"/>
            </a:lvl1pPr>
          </a:lstStyle>
          <a:p>
            <a:pPr algn="l" rtl="1"/>
            <a:fld id="{16C0D6B5-9CC2-441A-949F-B1A6CF089B01}" type="datetime1">
              <a:rPr lang="ar-SA" smtClean="0">
                <a:latin typeface="Tahoma" panose="020B0604030504040204" pitchFamily="34" charset="0"/>
                <a:ea typeface="Tahoma" panose="020B0604030504040204" pitchFamily="34" charset="0"/>
              </a:rPr>
              <a:pPr algn="l" rtl="1"/>
              <a:t>20/11/1442</a:t>
            </a:fld>
            <a:endParaRPr lang="ar-SA" dirty="0">
              <a:latin typeface="Tahoma" panose="020B0604030504040204" pitchFamily="34" charset="0"/>
              <a:ea typeface="Tahoma" panose="020B0604030504040204" pitchFamily="34" charset="0"/>
            </a:endParaRPr>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latin typeface="Tahoma" panose="020B0604030504040204" pitchFamily="34" charset="0"/>
              <a:ea typeface="Tahoma" panose="020B0604030504040204" pitchFamily="34" charset="0"/>
            </a:endParaRPr>
          </a:p>
        </p:txBody>
      </p:sp>
      <p:sp>
        <p:nvSpPr>
          <p:cNvPr id="5" name="عنصر نائب لرقم الشريحة 4"/>
          <p:cNvSpPr>
            <a:spLocks noGrp="1"/>
          </p:cNvSpPr>
          <p:nvPr>
            <p:ph type="sldNum" sz="quarter" idx="3"/>
          </p:nvPr>
        </p:nvSpPr>
        <p:spPr>
          <a:xfrm>
            <a:off x="0" y="8685213"/>
            <a:ext cx="2971800" cy="458787"/>
          </a:xfrm>
          <a:prstGeom prst="rect">
            <a:avLst/>
          </a:prstGeom>
        </p:spPr>
        <p:txBody>
          <a:bodyPr vert="horz" lIns="91440" tIns="45720" rIns="91440" bIns="45720" rtlCol="1" anchor="b"/>
          <a:lstStyle>
            <a:lvl1pPr algn="r" rtl="1">
              <a:defRPr sz="1200"/>
            </a:lvl1pPr>
          </a:lstStyle>
          <a:p>
            <a:pPr algn="l" rtl="1"/>
            <a:fld id="{B828588A-5C4E-401A-AECC-B6F63A9DE965}" type="slidenum">
              <a:rPr lang="ar-SA">
                <a:latin typeface="Tahoma" panose="020B0604030504040204" pitchFamily="34" charset="0"/>
                <a:ea typeface="Tahoma" panose="020B0604030504040204" pitchFamily="34" charset="0"/>
              </a:rPr>
              <a:pPr algn="l" rtl="1"/>
              <a:t>‹#›</a:t>
            </a:fld>
            <a:endParaRPr lang="ar-SA" dirty="0">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mn-cs"/>
              </a:defRPr>
            </a:lvl1pPr>
          </a:lstStyle>
          <a:p>
            <a:endParaRPr lang="ar-SA" dirty="0"/>
          </a:p>
        </p:txBody>
      </p:sp>
      <p:sp>
        <p:nvSpPr>
          <p:cNvPr id="3" name="عنصر نائب للتاريخ 2"/>
          <p:cNvSpPr>
            <a:spLocks noGrp="1"/>
          </p:cNvSpPr>
          <p:nvPr>
            <p:ph type="dt" idx="1"/>
          </p:nvPr>
        </p:nvSpPr>
        <p:spPr>
          <a:xfrm>
            <a:off x="0"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mn-cs"/>
              </a:defRPr>
            </a:lvl1pPr>
          </a:lstStyle>
          <a:p>
            <a:fld id="{4578A187-A33E-4700-8425-20C7664C9B22}" type="datetime1">
              <a:rPr lang="ar-SA" smtClean="0"/>
              <a:pPr/>
              <a:t>20/11/1442</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mn-cs"/>
              </a:defRPr>
            </a:lvl1pPr>
          </a:lstStyle>
          <a:p>
            <a:endParaRPr lang="ar-SA" dirty="0"/>
          </a:p>
        </p:txBody>
      </p:sp>
      <p:sp>
        <p:nvSpPr>
          <p:cNvPr id="7" name="عنصر نائب لرقم الشريحة 6"/>
          <p:cNvSpPr>
            <a:spLocks noGrp="1"/>
          </p:cNvSpPr>
          <p:nvPr>
            <p:ph type="sldNum" sz="quarter" idx="5"/>
          </p:nvPr>
        </p:nvSpPr>
        <p:spPr>
          <a:xfrm>
            <a:off x="0"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mn-cs"/>
              </a:defRPr>
            </a:lvl1pPr>
          </a:lstStyle>
          <a:p>
            <a:fld id="{77542409-6A04-4DC6-AC3A-D3758287A8F2}" type="slidenum">
              <a:rPr lang="ar-SA" smtClean="0"/>
              <a:pPr/>
              <a:t>‹#›</a:t>
            </a:fld>
            <a:endParaRPr lang="ar-SA"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dirty="0"/>
          </a:p>
        </p:txBody>
      </p:sp>
      <p:sp>
        <p:nvSpPr>
          <p:cNvPr id="4" name="عنصر نائب لرقم الشريحة 3"/>
          <p:cNvSpPr>
            <a:spLocks noGrp="1"/>
          </p:cNvSpPr>
          <p:nvPr>
            <p:ph type="sldNum" sz="quarter" idx="10"/>
          </p:nvPr>
        </p:nvSpPr>
        <p:spPr/>
        <p:txBody>
          <a:bodyPr rtlCol="1"/>
          <a:lstStyle/>
          <a:p>
            <a:pPr rtl="1"/>
            <a:fld id="{77542409-6A04-4DC6-AC3A-D3758287A8F2}" type="slidenum">
              <a:rPr lang="ar-SA" smtClean="0"/>
              <a:t>1</a:t>
            </a:fld>
            <a:endParaRPr lang="ar-SA" dirty="0"/>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2</a:t>
            </a:fld>
            <a:endParaRPr lang="ar-SA" dirty="0"/>
          </a:p>
        </p:txBody>
      </p:sp>
    </p:spTree>
    <p:extLst>
      <p:ext uri="{BB962C8B-B14F-4D97-AF65-F5344CB8AC3E}">
        <p14:creationId xmlns:p14="http://schemas.microsoft.com/office/powerpoint/2010/main" val="3568605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3</a:t>
            </a:fld>
            <a:endParaRPr lang="ar-SA" dirty="0"/>
          </a:p>
        </p:txBody>
      </p:sp>
    </p:spTree>
    <p:extLst>
      <p:ext uri="{BB962C8B-B14F-4D97-AF65-F5344CB8AC3E}">
        <p14:creationId xmlns:p14="http://schemas.microsoft.com/office/powerpoint/2010/main" val="364852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العنوان">
    <p:spTree>
      <p:nvGrpSpPr>
        <p:cNvPr id="1" name=""/>
        <p:cNvGrpSpPr/>
        <p:nvPr/>
      </p:nvGrpSpPr>
      <p:grpSpPr>
        <a:xfrm>
          <a:off x="0" y="0"/>
          <a:ext cx="0" cy="0"/>
          <a:chOff x="0" y="0"/>
          <a:chExt cx="0" cy="0"/>
        </a:xfrm>
      </p:grpSpPr>
      <p:sp>
        <p:nvSpPr>
          <p:cNvPr id="9" name="المستطيل 8"/>
          <p:cNvSpPr/>
          <p:nvPr/>
        </p:nvSpPr>
        <p:spPr>
          <a:xfrm flipH="1">
            <a:off x="55626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cs typeface="+mj-cs"/>
            </a:endParaRPr>
          </a:p>
        </p:txBody>
      </p:sp>
      <p:sp>
        <p:nvSpPr>
          <p:cNvPr id="2" name="العنوان 1"/>
          <p:cNvSpPr>
            <a:spLocks noGrp="1"/>
          </p:cNvSpPr>
          <p:nvPr>
            <p:ph type="ctrTitle"/>
          </p:nvPr>
        </p:nvSpPr>
        <p:spPr>
          <a:xfrm flipH="1">
            <a:off x="5593903" y="3019706"/>
            <a:ext cx="4846320" cy="2387600"/>
          </a:xfrm>
        </p:spPr>
        <p:txBody>
          <a:bodyPr rtlCol="1" anchor="b">
            <a:normAutofit/>
          </a:bodyPr>
          <a:lstStyle>
            <a:lvl1pPr algn="r" rtl="1">
              <a:lnSpc>
                <a:spcPct val="90000"/>
              </a:lnSpc>
              <a:defRPr sz="4800">
                <a:solidFill>
                  <a:schemeClr val="bg1"/>
                </a:solidFill>
                <a:cs typeface="+mj-cs"/>
              </a:defRPr>
            </a:lvl1pPr>
          </a:lstStyle>
          <a:p>
            <a:pPr rtl="1"/>
            <a:r>
              <a:rPr lang="ar-SA" noProof="0"/>
              <a:t>انقر لتحرير نمط عنوان الشكل الرئيسي</a:t>
            </a:r>
            <a:endParaRPr lang="ar-SA" noProof="0" dirty="0"/>
          </a:p>
        </p:txBody>
      </p:sp>
      <p:sp>
        <p:nvSpPr>
          <p:cNvPr id="3" name="العنوان الفرعي 2"/>
          <p:cNvSpPr>
            <a:spLocks noGrp="1"/>
          </p:cNvSpPr>
          <p:nvPr>
            <p:ph type="subTitle" idx="1"/>
          </p:nvPr>
        </p:nvSpPr>
        <p:spPr>
          <a:xfrm flipH="1">
            <a:off x="5593903" y="5381894"/>
            <a:ext cx="4846320" cy="448056"/>
          </a:xfrm>
        </p:spPr>
        <p:txBody>
          <a:bodyPr rtlCol="1">
            <a:normAutofit/>
          </a:bodyPr>
          <a:lstStyle>
            <a:lvl1pPr marL="0" indent="0" algn="r" rtl="1">
              <a:spcBef>
                <a:spcPts val="0"/>
              </a:spcBef>
              <a:buNone/>
              <a:defRPr sz="1800">
                <a:solidFill>
                  <a:schemeClr val="bg1"/>
                </a:solidFill>
                <a:cs typeface="+mn-cs"/>
              </a:defRPr>
            </a:lvl1pPr>
            <a:lvl2pPr marL="457200" indent="0" algn="ctr" rtl="1">
              <a:buNone/>
              <a:defRPr sz="2000"/>
            </a:lvl2pPr>
            <a:lvl3pPr marL="914400" indent="0" algn="ctr" rtl="1">
              <a:buNone/>
              <a:defRPr sz="18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ar-SA" noProof="0"/>
              <a:t>انقر لتحرير نمط العنوان الفرعي للشكل الرئيسي</a:t>
            </a:r>
            <a:endParaRPr lang="ar-SA" noProof="0" dirty="0"/>
          </a:p>
        </p:txBody>
      </p:sp>
      <p:pic>
        <p:nvPicPr>
          <p:cNvPr id="8" name="صورة 7" descr="سحب بيضاء في سماء زرقاء"/>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flipH="1">
            <a:off x="10701528" y="2057400"/>
            <a:ext cx="1490472" cy="3886200"/>
          </a:xfrm>
          <a:prstGeom prst="rect">
            <a:avLst/>
          </a:prstGeom>
        </p:spPr>
      </p:pic>
      <p:pic>
        <p:nvPicPr>
          <p:cNvPr id="10" name="الصورة 9" descr="صورة مقربة لبتيلة نبات"/>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3392105" y="2057400"/>
            <a:ext cx="2060767" cy="3886200"/>
          </a:xfrm>
          <a:prstGeom prst="rect">
            <a:avLst/>
          </a:prstGeom>
        </p:spPr>
      </p:pic>
      <p:pic>
        <p:nvPicPr>
          <p:cNvPr id="11" name="صورة 10" descr="أمواج"/>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flipH="1">
            <a:off x="-319"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1410025" y="1566001"/>
            <a:ext cx="9371948" cy="4620682"/>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9A4D0602-BC04-447E-92FE-3D1FDF8EE198}" type="datetime1">
              <a:rPr lang="ar-SA" smtClean="0"/>
              <a:pPr/>
              <a:t>20/11/1442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flipH="1" flipV="1">
            <a:off x="1409700" y="190500"/>
            <a:ext cx="2057400" cy="5986463"/>
          </a:xfrm>
        </p:spPr>
        <p:txBody>
          <a:bodyPr vert="eaVert"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3619500" y="190500"/>
            <a:ext cx="7734300" cy="5986463"/>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AEB9EE05-2EA9-4523-8AE9-AA2C82E891D8}" type="datetime1">
              <a:rPr lang="ar-SA" smtClean="0"/>
              <a:pPr/>
              <a:t>20/11/1442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1410025" y="1566001"/>
            <a:ext cx="9371948" cy="4620682"/>
          </a:xfrm>
        </p:spPr>
        <p:txBody>
          <a:bodyPr rtlCol="1"/>
          <a:lstStyle>
            <a:lvl1pPr algn="r" rtl="1">
              <a:defRPr>
                <a:cs typeface="+mn-cs"/>
              </a:defRPr>
            </a:lvl1pPr>
            <a:lvl2pPr algn="r" rtl="1">
              <a:defRPr>
                <a:cs typeface="+mn-cs"/>
              </a:defRPr>
            </a:lvl2pPr>
            <a:lvl3pPr algn="r" rtl="1">
              <a:defRPr>
                <a:cs typeface="+mn-cs"/>
              </a:defRPr>
            </a:lvl3pPr>
            <a:lvl4pPr algn="r" rtl="1">
              <a:defRPr>
                <a:cs typeface="+mn-cs"/>
              </a:defRPr>
            </a:lvl4pPr>
            <a:lvl5pPr algn="r" rtl="1">
              <a:defRPr>
                <a:cs typeface="+mn-cs"/>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A9FA4D94-090E-4B4C-B845-E8A951AD0F7A}" type="datetime1">
              <a:rPr lang="ar-SA" smtClean="0"/>
              <a:pPr/>
              <a:t>20/11/1442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المستطيل 7"/>
          <p:cNvSpPr/>
          <p:nvPr/>
        </p:nvSpPr>
        <p:spPr>
          <a:xfrm flipH="1">
            <a:off x="3392105"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العنوان 1"/>
          <p:cNvSpPr>
            <a:spLocks noGrp="1"/>
          </p:cNvSpPr>
          <p:nvPr>
            <p:ph type="title"/>
          </p:nvPr>
        </p:nvSpPr>
        <p:spPr>
          <a:xfrm flipH="1">
            <a:off x="3490783" y="2263913"/>
            <a:ext cx="6949440" cy="3143393"/>
          </a:xfrm>
        </p:spPr>
        <p:txBody>
          <a:bodyPr rtlCol="1" anchor="b"/>
          <a:lstStyle>
            <a:lvl1pPr algn="r" rtl="1">
              <a:defRPr sz="60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3490783" y="5381893"/>
            <a:ext cx="6949440" cy="449523"/>
          </a:xfrm>
        </p:spPr>
        <p:txBody>
          <a:bodyPr rtlCol="1"/>
          <a:lstStyle>
            <a:lvl1pPr marL="0" indent="0" algn="r" rtl="1">
              <a:spcBef>
                <a:spcPts val="0"/>
              </a:spcBef>
              <a:buNone/>
              <a:defRPr sz="24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000"/>
            </a:lvl2pPr>
            <a:lvl3pPr marL="914400" indent="0" algn="r" rtl="1">
              <a:buNone/>
              <a:defRPr sz="1800"/>
            </a:lvl3pPr>
            <a:lvl4pPr marL="1371600" indent="0" algn="r" rtl="1">
              <a:buNone/>
              <a:defRPr sz="1600"/>
            </a:lvl4pPr>
            <a:lvl5pPr marL="1828800" indent="0" algn="r" rtl="1">
              <a:buNone/>
              <a:defRPr sz="1600"/>
            </a:lvl5pPr>
            <a:lvl6pPr marL="2286000" indent="0" algn="r" rtl="1">
              <a:buNone/>
              <a:defRPr sz="1600"/>
            </a:lvl6pPr>
            <a:lvl7pPr marL="2743200" indent="0" algn="r" rtl="1">
              <a:buNone/>
              <a:defRPr sz="1600"/>
            </a:lvl7pPr>
            <a:lvl8pPr marL="3200400" indent="0" algn="r" rtl="1">
              <a:buNone/>
              <a:defRPr sz="1600"/>
            </a:lvl8pPr>
            <a:lvl9pPr marL="3657600" indent="0" algn="r" rtl="1">
              <a:buNone/>
              <a:defRPr sz="1600"/>
            </a:lvl9pPr>
          </a:lstStyle>
          <a:p>
            <a:pPr lvl="0" rtl="1"/>
            <a:r>
              <a:rPr lang="ar-SA" noProof="0"/>
              <a:t>انقر لتحرير أنماط نص الشكل الرئيسي</a:t>
            </a:r>
          </a:p>
        </p:txBody>
      </p:sp>
      <p:pic>
        <p:nvPicPr>
          <p:cNvPr id="11" name="صورة 10" descr="صورة مقربة لنباتات خضراء"/>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flipH="1">
            <a:off x="10701528" y="2059146"/>
            <a:ext cx="1490472" cy="3886200"/>
          </a:xfrm>
          <a:prstGeom prst="rect">
            <a:avLst/>
          </a:prstGeom>
        </p:spPr>
      </p:pic>
      <p:pic>
        <p:nvPicPr>
          <p:cNvPr id="9" name="صورة 8" descr="أمواج"/>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319"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sz="half" idx="1"/>
          </p:nvPr>
        </p:nvSpPr>
        <p:spPr>
          <a:xfrm flipH="1">
            <a:off x="6172201" y="1556281"/>
            <a:ext cx="4610099" cy="4620682"/>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محتوى 3"/>
          <p:cNvSpPr>
            <a:spLocks noGrp="1"/>
          </p:cNvSpPr>
          <p:nvPr>
            <p:ph sz="half" idx="2"/>
          </p:nvPr>
        </p:nvSpPr>
        <p:spPr>
          <a:xfrm flipH="1">
            <a:off x="1410025" y="1556281"/>
            <a:ext cx="4609775" cy="4620682"/>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54031570-90D4-4DE3-998F-8DFCE87A1930}" type="datetime1">
              <a:rPr lang="ar-SA" smtClean="0"/>
              <a:pPr/>
              <a:t>20/11/1442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6173725" y="1554480"/>
            <a:ext cx="4608576" cy="823912"/>
          </a:xfrm>
        </p:spPr>
        <p:txBody>
          <a:bodyPr rtlCol="1" anchor="b">
            <a:normAutofit/>
          </a:bodyPr>
          <a:lstStyle>
            <a:lvl1pPr marL="0" indent="0" algn="r" rtl="1">
              <a:spcBef>
                <a:spcPts val="0"/>
              </a:spcBef>
              <a:buNone/>
              <a:defRPr sz="22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نص الشكل الرئيسي</a:t>
            </a:r>
          </a:p>
        </p:txBody>
      </p:sp>
      <p:sp>
        <p:nvSpPr>
          <p:cNvPr id="4" name="عنصر نائب للمحتوى 3"/>
          <p:cNvSpPr>
            <a:spLocks noGrp="1"/>
          </p:cNvSpPr>
          <p:nvPr>
            <p:ph sz="half" idx="2"/>
          </p:nvPr>
        </p:nvSpPr>
        <p:spPr>
          <a:xfrm flipH="1">
            <a:off x="6173725" y="2434147"/>
            <a:ext cx="4608576" cy="3811271"/>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نص 4"/>
          <p:cNvSpPr>
            <a:spLocks noGrp="1"/>
          </p:cNvSpPr>
          <p:nvPr>
            <p:ph type="body" sz="quarter" idx="3"/>
          </p:nvPr>
        </p:nvSpPr>
        <p:spPr>
          <a:xfrm flipH="1">
            <a:off x="1409700" y="1554480"/>
            <a:ext cx="4610100" cy="823912"/>
          </a:xfrm>
        </p:spPr>
        <p:txBody>
          <a:bodyPr rtlCol="1" anchor="b">
            <a:normAutofit/>
          </a:bodyPr>
          <a:lstStyle>
            <a:lvl1pPr marL="0" indent="0" algn="r" rtl="1">
              <a:spcBef>
                <a:spcPts val="0"/>
              </a:spcBef>
              <a:buNone/>
              <a:defRPr sz="22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نص الشكل الرئيسي</a:t>
            </a:r>
          </a:p>
        </p:txBody>
      </p:sp>
      <p:sp>
        <p:nvSpPr>
          <p:cNvPr id="6" name="عنصر نائب للمحتوى 5"/>
          <p:cNvSpPr>
            <a:spLocks noGrp="1"/>
          </p:cNvSpPr>
          <p:nvPr>
            <p:ph sz="quarter" idx="4"/>
          </p:nvPr>
        </p:nvSpPr>
        <p:spPr>
          <a:xfrm flipH="1">
            <a:off x="1409700" y="2434147"/>
            <a:ext cx="4610100" cy="3811271"/>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9" name="عنصر نائب لرقم الشريحة 8"/>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7" name="عنصر نائب للتاريخ 6"/>
          <p:cNvSpPr>
            <a:spLocks noGrp="1"/>
          </p:cNvSpPr>
          <p:nvPr>
            <p:ph type="dt" sz="half" idx="10"/>
          </p:nvPr>
        </p:nvSpPr>
        <p:spPr>
          <a:xfrm flipH="1">
            <a:off x="10737935" y="6629400"/>
            <a:ext cx="1000662" cy="228600"/>
          </a:xfrm>
        </p:spPr>
        <p:txBody>
          <a:bodyPr rtlCol="1"/>
          <a:lstStyle>
            <a:lvl1pPr algn="l" rtl="1">
              <a:defRPr/>
            </a:lvl1pPr>
          </a:lstStyle>
          <a:p>
            <a:fld id="{78C76721-C13C-4280-A2E5-DA4315E26F76}" type="datetime1">
              <a:rPr lang="ar-SA" smtClean="0"/>
              <a:pPr/>
              <a:t>20/11/1442</a:t>
            </a:fld>
            <a:endParaRPr lang="ar-SA" dirty="0"/>
          </a:p>
        </p:txBody>
      </p:sp>
      <p:sp>
        <p:nvSpPr>
          <p:cNvPr id="8" name="عنصر نائب للتذييل 7"/>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5" name="عنصر نائب لرقم الشريحة 4"/>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3" name="عنصر نائب للتاريخ 2"/>
          <p:cNvSpPr>
            <a:spLocks noGrp="1"/>
          </p:cNvSpPr>
          <p:nvPr>
            <p:ph type="dt" sz="half" idx="10"/>
          </p:nvPr>
        </p:nvSpPr>
        <p:spPr>
          <a:xfrm flipH="1">
            <a:off x="10737935" y="6629400"/>
            <a:ext cx="1000662" cy="228600"/>
          </a:xfrm>
        </p:spPr>
        <p:txBody>
          <a:bodyPr rtlCol="1"/>
          <a:lstStyle>
            <a:lvl1pPr algn="l" rtl="1">
              <a:defRPr/>
            </a:lvl1pPr>
          </a:lstStyle>
          <a:p>
            <a:fld id="{AEE2EC7F-8518-49D4-B689-37389DCC92AF}" type="datetime1">
              <a:rPr lang="ar-SA" smtClean="0"/>
              <a:pPr/>
              <a:t>20/11/1442</a:t>
            </a:fld>
            <a:endParaRPr lang="ar-SA" dirty="0"/>
          </a:p>
        </p:txBody>
      </p:sp>
      <p:sp>
        <p:nvSpPr>
          <p:cNvPr id="4" name="عنصر نائب للتذييل 3"/>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فارغ">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2" name="عنصر نائب للتاريخ 1"/>
          <p:cNvSpPr>
            <a:spLocks noGrp="1"/>
          </p:cNvSpPr>
          <p:nvPr>
            <p:ph type="dt" sz="half" idx="10"/>
          </p:nvPr>
        </p:nvSpPr>
        <p:spPr>
          <a:xfrm flipH="1">
            <a:off x="10737935" y="6629400"/>
            <a:ext cx="1000662" cy="228600"/>
          </a:xfrm>
        </p:spPr>
        <p:txBody>
          <a:bodyPr rtlCol="1"/>
          <a:lstStyle>
            <a:lvl1pPr algn="l" rtl="1">
              <a:defRPr/>
            </a:lvl1pPr>
          </a:lstStyle>
          <a:p>
            <a:fld id="{E47064BA-D446-41C1-8175-0C129977A84D}" type="datetime1">
              <a:rPr lang="ar-SA" smtClean="0"/>
              <a:pPr/>
              <a:t>20/11/1442</a:t>
            </a:fld>
            <a:endParaRPr lang="ar-SA" dirty="0"/>
          </a:p>
        </p:txBody>
      </p:sp>
      <p:sp>
        <p:nvSpPr>
          <p:cNvPr id="3" name="عنصر نائب للتذييل 2"/>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ب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53944" y="919616"/>
            <a:ext cx="4155622" cy="2532888"/>
          </a:xfrm>
        </p:spPr>
        <p:txBody>
          <a:bodyPr rtlCol="1" anchor="b"/>
          <a:lstStyle>
            <a:lvl1pPr algn="r" rtl="1">
              <a:defRPr sz="3200"/>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5565322" y="915923"/>
            <a:ext cx="5216979" cy="5065776"/>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نص 3"/>
          <p:cNvSpPr>
            <a:spLocks noGrp="1"/>
          </p:cNvSpPr>
          <p:nvPr>
            <p:ph type="body" sz="half" idx="2"/>
          </p:nvPr>
        </p:nvSpPr>
        <p:spPr>
          <a:xfrm flipH="1">
            <a:off x="1353944" y="3502152"/>
            <a:ext cx="4155622" cy="2479548"/>
          </a:xfrm>
        </p:spPr>
        <p:txBody>
          <a:bodyPr rtlCol="1">
            <a:normAutofit/>
          </a:bodyPr>
          <a:lstStyle>
            <a:lvl1pPr marL="0" indent="0" algn="r" rtl="1">
              <a:spcBef>
                <a:spcPts val="900"/>
              </a:spcBef>
              <a:buNone/>
              <a:defRPr sz="1800"/>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نص الشكل الرئيسي</a:t>
            </a:r>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B5BF609B-7528-4A59-BB73-2BFD375E7D97}" type="datetime1">
              <a:rPr lang="ar-SA" smtClean="0"/>
              <a:pPr/>
              <a:t>20/11/1442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53943" y="919616"/>
            <a:ext cx="4155622" cy="2532888"/>
          </a:xfrm>
        </p:spPr>
        <p:txBody>
          <a:bodyPr rtlCol="1" anchor="b"/>
          <a:lstStyle>
            <a:lvl1pPr algn="r" rtl="1">
              <a:defRPr sz="3200"/>
            </a:lvl1pPr>
          </a:lstStyle>
          <a:p>
            <a:pPr rtl="1"/>
            <a:r>
              <a:rPr lang="ar-SA" noProof="0"/>
              <a:t>انقر لتحرير نمط عنوان الشكل الرئيسي</a:t>
            </a:r>
            <a:endParaRPr lang="ar-SA" noProof="0" dirty="0"/>
          </a:p>
        </p:txBody>
      </p:sp>
      <p:sp>
        <p:nvSpPr>
          <p:cNvPr id="3" name="عنصر نائب للصورة 2" descr="عنصر نائب فارغ لإضافة صورة. انقر فوق العنصر النائب ثم حدد الصورة التي ترغب بإضافتها"/>
          <p:cNvSpPr>
            <a:spLocks noGrp="1"/>
          </p:cNvSpPr>
          <p:nvPr>
            <p:ph type="pic" idx="1"/>
          </p:nvPr>
        </p:nvSpPr>
        <p:spPr>
          <a:xfrm flipH="1">
            <a:off x="5565323" y="915923"/>
            <a:ext cx="6626677" cy="5065776"/>
          </a:xfrm>
        </p:spPr>
        <p:txBody>
          <a:bodyPr tIns="1371600" rtlCol="1">
            <a:normAutofit/>
          </a:bodyPr>
          <a:lstStyle>
            <a:lvl1pPr marL="0" indent="0" algn="ctr" rtl="1">
              <a:spcBef>
                <a:spcPts val="0"/>
              </a:spcBef>
              <a:buNone/>
              <a:defRPr sz="22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ar-SA" noProof="0"/>
              <a:t>انقر فوق الأيقونة لإضافة صورة</a:t>
            </a:r>
            <a:endParaRPr lang="ar-SA" noProof="0" dirty="0"/>
          </a:p>
        </p:txBody>
      </p:sp>
      <p:sp>
        <p:nvSpPr>
          <p:cNvPr id="4" name="عنصر نائب للنص 3"/>
          <p:cNvSpPr>
            <a:spLocks noGrp="1"/>
          </p:cNvSpPr>
          <p:nvPr>
            <p:ph type="body" sz="half" idx="2"/>
          </p:nvPr>
        </p:nvSpPr>
        <p:spPr>
          <a:xfrm flipH="1">
            <a:off x="1353943" y="3502152"/>
            <a:ext cx="4155622" cy="2479547"/>
          </a:xfrm>
        </p:spPr>
        <p:txBody>
          <a:bodyPr rtlCol="1">
            <a:normAutofit/>
          </a:bodyPr>
          <a:lstStyle>
            <a:lvl1pPr marL="0" indent="0" algn="r" rtl="1">
              <a:spcBef>
                <a:spcPts val="900"/>
              </a:spcBef>
              <a:buNone/>
              <a:defRPr sz="1800"/>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نص الشكل الرئيسي</a:t>
            </a:r>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20483EAF-6B31-4C71-8D07-F48F0C7A2489}" type="datetime1">
              <a:rPr lang="ar-SA" smtClean="0"/>
              <a:pPr/>
              <a:t>20/11/1442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مستطيل 9"/>
          <p:cNvSpPr/>
          <p:nvPr userDrawn="1"/>
        </p:nvSpPr>
        <p:spPr>
          <a:xfrm flipH="1">
            <a:off x="10692384"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Tahoma" panose="020B0604030504040204" pitchFamily="34" charset="0"/>
            </a:endParaRPr>
          </a:p>
        </p:txBody>
      </p:sp>
      <p:sp>
        <p:nvSpPr>
          <p:cNvPr id="11" name="مستطيل 10"/>
          <p:cNvSpPr/>
          <p:nvPr/>
        </p:nvSpPr>
        <p:spPr>
          <a:xfrm flipH="1">
            <a:off x="0"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عنصر نائب للعنوان 1"/>
          <p:cNvSpPr>
            <a:spLocks noGrp="1"/>
          </p:cNvSpPr>
          <p:nvPr>
            <p:ph type="title"/>
          </p:nvPr>
        </p:nvSpPr>
        <p:spPr>
          <a:xfrm flipH="1">
            <a:off x="1410025" y="276087"/>
            <a:ext cx="9371949" cy="1183566"/>
          </a:xfrm>
          <a:prstGeom prst="rect">
            <a:avLst/>
          </a:prstGeom>
        </p:spPr>
        <p:txBody>
          <a:bodyPr vert="horz" lIns="91440" tIns="45720" rIns="91440" bIns="45720" rtlCol="1" anchor="b">
            <a:normAutofit/>
          </a:bodyPr>
          <a:lstStyle/>
          <a:p>
            <a:pPr rtl="1"/>
            <a:r>
              <a:rPr lang="ar-SA" noProof="0" dirty="0"/>
              <a:t>انقر لتحرير نمط العنوان الرئيسي</a:t>
            </a:r>
          </a:p>
        </p:txBody>
      </p:sp>
      <p:sp>
        <p:nvSpPr>
          <p:cNvPr id="3" name="عنصر نائب للنص 2"/>
          <p:cNvSpPr>
            <a:spLocks noGrp="1"/>
          </p:cNvSpPr>
          <p:nvPr>
            <p:ph type="body" idx="1"/>
          </p:nvPr>
        </p:nvSpPr>
        <p:spPr>
          <a:xfrm flipH="1">
            <a:off x="1410025" y="1566001"/>
            <a:ext cx="9371948" cy="4620682"/>
          </a:xfrm>
          <a:prstGeom prst="rect">
            <a:avLst/>
          </a:prstGeom>
        </p:spPr>
        <p:txBody>
          <a:bodyPr vert="horz" lIns="91440" tIns="45720" rIns="91440" bIns="45720" rtlCol="1">
            <a:normAutofit/>
          </a:bodyPr>
          <a:lstStyle/>
          <a:p>
            <a:pPr lvl="0" rtl="1"/>
            <a:r>
              <a:rPr lang="ar-SA" noProof="0" dirty="0"/>
              <a:t>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رقم الشريحة 5"/>
          <p:cNvSpPr>
            <a:spLocks noGrp="1"/>
          </p:cNvSpPr>
          <p:nvPr>
            <p:ph type="sldNum" sz="quarter" idx="4"/>
          </p:nvPr>
        </p:nvSpPr>
        <p:spPr>
          <a:xfrm flipH="1">
            <a:off x="11777153" y="6629400"/>
            <a:ext cx="410402" cy="228600"/>
          </a:xfrm>
          <a:prstGeom prst="rect">
            <a:avLst/>
          </a:prstGeom>
        </p:spPr>
        <p:txBody>
          <a:bodyPr vert="horz" lIns="91440" tIns="45720" rIns="91440" bIns="45720" rtlCol="1" anchor="ctr"/>
          <a:lstStyle>
            <a:lvl1pPr algn="l"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2"/>
          </p:nvPr>
        </p:nvSpPr>
        <p:spPr>
          <a:xfrm flipH="1">
            <a:off x="10737935" y="6629400"/>
            <a:ext cx="1000662" cy="228600"/>
          </a:xfrm>
          <a:prstGeom prst="rect">
            <a:avLst/>
          </a:prstGeom>
        </p:spPr>
        <p:txBody>
          <a:bodyPr vert="horz" lIns="91440" tIns="45720" rIns="91440" bIns="45720" rtlCol="1" anchor="ctr"/>
          <a:lstStyle>
            <a:lvl1pPr algn="l"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fld id="{900A5BB1-85A2-4FDA-82EC-490E6A1364D6}" type="datetime1">
              <a:rPr lang="ar-SA" smtClean="0"/>
              <a:pPr/>
              <a:t>20/11/1442</a:t>
            </a:fld>
            <a:endParaRPr lang="ar-SA" dirty="0"/>
          </a:p>
        </p:txBody>
      </p:sp>
      <p:sp>
        <p:nvSpPr>
          <p:cNvPr id="5" name="عنصر نائب للتذييل 4"/>
          <p:cNvSpPr>
            <a:spLocks noGrp="1"/>
          </p:cNvSpPr>
          <p:nvPr>
            <p:ph type="ftr" sz="quarter" idx="3"/>
          </p:nvPr>
        </p:nvSpPr>
        <p:spPr>
          <a:xfrm flipH="1">
            <a:off x="1410025" y="6629400"/>
            <a:ext cx="9144259" cy="228600"/>
          </a:xfrm>
          <a:prstGeom prst="rect">
            <a:avLst/>
          </a:prstGeom>
        </p:spPr>
        <p:txBody>
          <a:bodyPr vert="horz" lIns="91440" tIns="45720" rIns="91440" bIns="45720" rtlCol="1" anchor="ctr"/>
          <a:lstStyle>
            <a:lvl1pPr algn="r"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r>
              <a:rPr lang="ar-SA"/>
              <a:t>إضافة تذييل</a:t>
            </a:r>
            <a:endParaRPr lang="ar-SA"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r" defTabSz="914400" rtl="1" eaLnBrk="1" latinLnBrk="0" hangingPunct="1">
        <a:spcBef>
          <a:spcPct val="0"/>
        </a:spcBef>
        <a:buNone/>
        <a:defRPr sz="3400" kern="1200">
          <a:solidFill>
            <a:schemeClr val="accent1">
              <a:lumMod val="75000"/>
            </a:schemeClr>
          </a:solidFill>
          <a:latin typeface="Tahoma" panose="020B0604030504040204" pitchFamily="34" charset="0"/>
          <a:ea typeface="Tahoma" panose="020B0604030504040204" pitchFamily="34" charset="0"/>
          <a:cs typeface="+mj-cs"/>
        </a:defRPr>
      </a:lvl1pPr>
    </p:titleStyle>
    <p:bodyStyle>
      <a:lvl1pPr marL="210312" indent="-210312" algn="r" defTabSz="914400" rtl="1" eaLnBrk="1" latinLnBrk="0" hangingPunct="1">
        <a:lnSpc>
          <a:spcPct val="90000"/>
        </a:lnSpc>
        <a:spcBef>
          <a:spcPts val="1100"/>
        </a:spcBef>
        <a:buFont typeface="Arial" panose="020B0604020202020204" pitchFamily="34" charset="0"/>
        <a:buChar char="•"/>
        <a:defRPr sz="2200" kern="1200">
          <a:solidFill>
            <a:schemeClr val="tx1"/>
          </a:solidFill>
          <a:latin typeface="Tahoma" panose="020B0604030504040204" pitchFamily="34" charset="0"/>
          <a:ea typeface="Tahoma" panose="020B0604030504040204" pitchFamily="34" charset="0"/>
          <a:cs typeface="+mn-cs"/>
        </a:defRPr>
      </a:lvl1pPr>
      <a:lvl2pPr marL="438912" indent="-155448" algn="r" defTabSz="914400" rtl="1" eaLnBrk="1" latinLnBrk="0" hangingPunct="1">
        <a:lnSpc>
          <a:spcPct val="90000"/>
        </a:lnSpc>
        <a:spcBef>
          <a:spcPts val="4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6766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9052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1338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3624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a:xfrm flipH="1">
            <a:off x="4411715" y="1028050"/>
            <a:ext cx="7445827" cy="770709"/>
          </a:xfrm>
        </p:spPr>
        <p:txBody>
          <a:bodyPr rtlCol="1">
            <a:noAutofit/>
          </a:bodyPr>
          <a:lstStyle/>
          <a:p>
            <a:pPr algn="ctr" rtl="1"/>
            <a:r>
              <a:rPr lang="ar-IQ"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معدات</a:t>
            </a:r>
            <a:r>
              <a:rPr lang="en-US"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 </a:t>
            </a:r>
            <a:r>
              <a:rPr lang="ar-IQ"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 الجني والحصاد</a:t>
            </a:r>
            <a:endParaRPr lang="ar-SA" sz="5400" dirty="0">
              <a:solidFill>
                <a:schemeClr val="tx2"/>
              </a:solidFill>
            </a:endParaRPr>
          </a:p>
        </p:txBody>
      </p:sp>
      <p:sp>
        <p:nvSpPr>
          <p:cNvPr id="3" name="العنوان الفرعي 2"/>
          <p:cNvSpPr>
            <a:spLocks noGrp="1"/>
          </p:cNvSpPr>
          <p:nvPr>
            <p:ph type="subTitle" idx="1"/>
          </p:nvPr>
        </p:nvSpPr>
        <p:spPr>
          <a:xfrm flipH="1">
            <a:off x="5541652" y="2638695"/>
            <a:ext cx="4846320" cy="448056"/>
          </a:xfrm>
        </p:spPr>
        <p:txBody>
          <a:bodyPr rtlCol="1">
            <a:noAutofit/>
          </a:bodyPr>
          <a:lstStyle/>
          <a:p>
            <a:pPr algn="ctr"/>
            <a:r>
              <a:rPr lang="ar-IQ" sz="4000" b="1" dirty="0">
                <a:solidFill>
                  <a:schemeClr val="tx2"/>
                </a:solidFill>
                <a:latin typeface="Sakkal Majalla" panose="02000000000000000000" pitchFamily="2" charset="-78"/>
                <a:cs typeface="Sakkal Majalla" panose="02000000000000000000" pitchFamily="2" charset="-78"/>
              </a:rPr>
              <a:t>اعداد</a:t>
            </a:r>
          </a:p>
          <a:p>
            <a:pPr algn="ctr"/>
            <a:r>
              <a:rPr lang="ar-IQ" sz="4000" b="1" dirty="0">
                <a:solidFill>
                  <a:schemeClr val="tx2"/>
                </a:solidFill>
                <a:latin typeface="Sakkal Majalla" panose="02000000000000000000" pitchFamily="2" charset="-78"/>
                <a:cs typeface="Sakkal Majalla" panose="02000000000000000000" pitchFamily="2" charset="-78"/>
              </a:rPr>
              <a:t>أ.م. شيماء سامي</a:t>
            </a:r>
          </a:p>
          <a:p>
            <a:pPr algn="ctr"/>
            <a:r>
              <a:rPr lang="ar-IQ" sz="4000" b="1" dirty="0">
                <a:solidFill>
                  <a:schemeClr val="tx2"/>
                </a:solidFill>
                <a:latin typeface="Sakkal Majalla" panose="02000000000000000000" pitchFamily="2" charset="-78"/>
                <a:cs typeface="Sakkal Majalla" panose="02000000000000000000" pitchFamily="2" charset="-78"/>
              </a:rPr>
              <a:t>م. خالد زمام</a:t>
            </a:r>
          </a:p>
          <a:p>
            <a:pPr algn="r" rtl="1"/>
            <a:endParaRPr lang="ar-SA" sz="4000" dirty="0">
              <a:solidFill>
                <a:schemeClr val="tx2"/>
              </a:solidFill>
            </a:endParaRP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692558" y="1696377"/>
            <a:ext cx="9371949" cy="395230"/>
          </a:xfrm>
        </p:spPr>
        <p:txBody>
          <a:bodyPr rtlCol="1">
            <a:noAutofit/>
          </a:bodyPr>
          <a:lstStyle/>
          <a:p>
            <a:pPr algn="ctr"/>
            <a:r>
              <a:rPr lang="ar-IQ" sz="6000" b="1" dirty="0">
                <a:solidFill>
                  <a:srgbClr val="FF0000"/>
                </a:solidFill>
                <a:latin typeface="Sakkal Majalla" panose="02000000000000000000" pitchFamily="2" charset="-78"/>
                <a:cs typeface="Sakkal Majalla" panose="02000000000000000000" pitchFamily="2" charset="-78"/>
              </a:rPr>
              <a:t>حاصدة البنجر السكري</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1127493" y="1893992"/>
            <a:ext cx="10477175" cy="5298409"/>
          </a:xfrm>
        </p:spPr>
        <p:txBody>
          <a:bodyPr rtlCol="1">
            <a:normAutofit/>
          </a:bodyPr>
          <a:lstStyle/>
          <a:p>
            <a:pPr marL="0" indent="0" algn="just" rtl="1">
              <a:buNone/>
            </a:pPr>
            <a:r>
              <a:rPr lang="ar-IQ" sz="4400" b="1" dirty="0">
                <a:solidFill>
                  <a:schemeClr val="tx2"/>
                </a:solidFill>
                <a:latin typeface="Sakkal Majalla" panose="02000000000000000000" pitchFamily="2" charset="-78"/>
                <a:cs typeface="Sakkal Majalla" panose="02000000000000000000" pitchFamily="2" charset="-78"/>
              </a:rPr>
              <a:t>الغرض من استخدامها هو لحصاد البنجر السكري بعدة عمليات متتالية تتمثل بإتقان قطع رؤوس البنجر المشتملة على المناطق التاجية للرؤوس مع المجموعة الخضرية، ومن ثم رفع الرؤوس ونقلها وتنظيفها وجمعها، بحيث تتم هذه العمليات بأقل تلف ممكن للرؤوس.</a:t>
            </a:r>
          </a:p>
          <a:p>
            <a:pPr marL="0" indent="0" algn="just" rtl="1">
              <a:buNone/>
            </a:pPr>
            <a:endParaRPr lang="ar-SA" sz="44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2</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20/11/1442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601116" y="1361976"/>
            <a:ext cx="9371949" cy="395230"/>
          </a:xfrm>
        </p:spPr>
        <p:txBody>
          <a:bodyPr rtlCol="1">
            <a:noAutofit/>
          </a:bodyPr>
          <a:lstStyle/>
          <a:p>
            <a:pPr algn="ctr"/>
            <a:r>
              <a:rPr lang="ar-IQ" sz="4000" b="1" dirty="0">
                <a:solidFill>
                  <a:srgbClr val="FF0000"/>
                </a:solidFill>
                <a:latin typeface="Sakkal Majalla" panose="02000000000000000000" pitchFamily="2" charset="-78"/>
                <a:cs typeface="Sakkal Majalla" panose="02000000000000000000" pitchFamily="2" charset="-78"/>
              </a:rPr>
              <a:t>وحدة قطع القمم</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1048502" y="1303445"/>
            <a:ext cx="10477175" cy="5298409"/>
          </a:xfrm>
        </p:spPr>
        <p:txBody>
          <a:bodyPr rtlCol="1">
            <a:normAutofit fontScale="92500" lnSpcReduction="10000"/>
          </a:bodyPr>
          <a:lstStyle/>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وظيفتها هي قطع المنطقة التاجية للرؤوس وما تحويه من مجموعة خضرية مع تجنب القطع الزائد المسبب لفقدان قسم من سكر هذه المنطقة.</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توجد وحدة قطع القمم في اغلب حاصدات البنجر السكري عند جانب الحاصدة بحيث يتم قطع قمم احد خطوط البنجر في نفس الوقت الذي يتم فيه قلع خط اخر جرى قطع قممه من الخط السابق.</a:t>
            </a:r>
          </a:p>
          <a:p>
            <a:pPr marL="0" indent="0" algn="ctr" rtl="1">
              <a:buNone/>
            </a:pPr>
            <a:r>
              <a:rPr lang="ar-IQ" sz="4400" b="1" dirty="0">
                <a:solidFill>
                  <a:srgbClr val="FF0000"/>
                </a:solidFill>
                <a:latin typeface="Sakkal Majalla" panose="02000000000000000000" pitchFamily="2" charset="-78"/>
                <a:cs typeface="Sakkal Majalla" panose="02000000000000000000" pitchFamily="2" charset="-78"/>
              </a:rPr>
              <a:t>وحدة ازاحة القمم</a:t>
            </a:r>
          </a:p>
          <a:p>
            <a:pPr marL="0" indent="0" rtl="1">
              <a:buNone/>
            </a:pPr>
            <a:r>
              <a:rPr lang="ar-IQ" sz="2800" b="1" dirty="0">
                <a:latin typeface="Sakkal Majalla" panose="02000000000000000000" pitchFamily="2" charset="-78"/>
                <a:cs typeface="Sakkal Majalla" panose="02000000000000000000" pitchFamily="2" charset="-78"/>
              </a:rPr>
              <a:t>عملها إزاحة القمم التي جرى قطعها في الخط السابق وذلك بطرحها بعيداً عن وحدة القلع. تتركب هذه الوحدة من دولاب مغزلي أصابعه مصنوعة من المطاط يدور بمستوى عمودي على اتجاه خط الزراعة، ونتيجة لدورانه تطرح القمم وما تحويه من مجموعة خضرية بعيداً عن الخط الذي جرى قطع قممه بوحدة قطع القمم المتقدمة الموضع بالنسبة لوحدة إزاحة القمم. وقد توجد هذه الوحدة في مقدمة وحدة قلع الرؤوس.</a:t>
            </a:r>
          </a:p>
          <a:p>
            <a:pPr marL="0" indent="0" algn="ctr" rtl="1">
              <a:buNone/>
            </a:pPr>
            <a:endParaRPr lang="ar-IQ" sz="4400" b="1" dirty="0">
              <a:solidFill>
                <a:srgbClr val="FF0000"/>
              </a:solidFill>
              <a:latin typeface="Sakkal Majalla" panose="02000000000000000000" pitchFamily="2" charset="-78"/>
              <a:cs typeface="Sakkal Majalla" panose="02000000000000000000" pitchFamily="2" charset="-78"/>
            </a:endParaRP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 </a:t>
            </a:r>
            <a:br>
              <a:rPr lang="ar-IQ" sz="2800" b="1" dirty="0">
                <a:latin typeface="Sakkal Majalla" panose="02000000000000000000" pitchFamily="2" charset="-78"/>
                <a:cs typeface="Sakkal Majalla" panose="02000000000000000000" pitchFamily="2" charset="-78"/>
              </a:rPr>
            </a:br>
            <a:endParaRPr lang="ar-SA" sz="28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3</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20/11/1442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240334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a:extLst>
              <a:ext uri="{FF2B5EF4-FFF2-40B4-BE49-F238E27FC236}">
                <a16:creationId xmlns:a16="http://schemas.microsoft.com/office/drawing/2014/main" id="{4CB76D81-188D-4640-A4CA-5F68E416CF29}"/>
              </a:ext>
            </a:extLst>
          </p:cNvPr>
          <p:cNvSpPr>
            <a:spLocks noGrp="1"/>
          </p:cNvSpPr>
          <p:nvPr>
            <p:ph type="sldNum" sz="quarter" idx="12"/>
          </p:nvPr>
        </p:nvSpPr>
        <p:spPr/>
        <p:txBody>
          <a:bodyPr/>
          <a:lstStyle/>
          <a:p>
            <a:fld id="{9CD8D479-8942-46E8-A226-A4E01F7A105C}" type="slidenum">
              <a:rPr lang="ar-SA" smtClean="0"/>
              <a:pPr/>
              <a:t>4</a:t>
            </a:fld>
            <a:endParaRPr lang="ar-SA" dirty="0"/>
          </a:p>
        </p:txBody>
      </p:sp>
      <p:sp>
        <p:nvSpPr>
          <p:cNvPr id="5" name="عنصر نائب للتاريخ 4">
            <a:extLst>
              <a:ext uri="{FF2B5EF4-FFF2-40B4-BE49-F238E27FC236}">
                <a16:creationId xmlns:a16="http://schemas.microsoft.com/office/drawing/2014/main" id="{03E83DFF-20A2-4D1D-A8C6-AC2742D7B87A}"/>
              </a:ext>
            </a:extLst>
          </p:cNvPr>
          <p:cNvSpPr>
            <a:spLocks noGrp="1"/>
          </p:cNvSpPr>
          <p:nvPr>
            <p:ph type="dt" sz="half" idx="10"/>
          </p:nvPr>
        </p:nvSpPr>
        <p:spPr/>
        <p:txBody>
          <a:bodyPr/>
          <a:lstStyle/>
          <a:p>
            <a:fld id="{A9FA4D94-090E-4B4C-B845-E8A951AD0F7A}" type="datetime1">
              <a:rPr lang="ar-SA" smtClean="0"/>
              <a:pPr/>
              <a:t>20/11/1442</a:t>
            </a:fld>
            <a:endParaRPr lang="ar-SA" dirty="0"/>
          </a:p>
        </p:txBody>
      </p:sp>
      <p:sp>
        <p:nvSpPr>
          <p:cNvPr id="6" name="عنصر نائب للتذييل 5">
            <a:extLst>
              <a:ext uri="{FF2B5EF4-FFF2-40B4-BE49-F238E27FC236}">
                <a16:creationId xmlns:a16="http://schemas.microsoft.com/office/drawing/2014/main" id="{8056BF2E-5642-4B06-8D52-5919ADA989AB}"/>
              </a:ext>
            </a:extLst>
          </p:cNvPr>
          <p:cNvSpPr>
            <a:spLocks noGrp="1"/>
          </p:cNvSpPr>
          <p:nvPr>
            <p:ph type="ftr" sz="quarter" idx="11"/>
          </p:nvPr>
        </p:nvSpPr>
        <p:spPr/>
        <p:txBody>
          <a:bodyPr/>
          <a:lstStyle/>
          <a:p>
            <a:pPr rtl="1"/>
            <a:r>
              <a:rPr lang="ar-SA" noProof="0"/>
              <a:t>إضافة تذييل</a:t>
            </a:r>
            <a:endParaRPr lang="ar-SA" noProof="0" dirty="0"/>
          </a:p>
        </p:txBody>
      </p:sp>
      <p:pic>
        <p:nvPicPr>
          <p:cNvPr id="1026" name="Picture 2" descr="18 Delicious Ways to Say Thank You">
            <a:extLst>
              <a:ext uri="{FF2B5EF4-FFF2-40B4-BE49-F238E27FC236}">
                <a16:creationId xmlns:a16="http://schemas.microsoft.com/office/drawing/2014/main" id="{C15D2500-DCFF-4264-9724-F998B996C9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775" y="1065667"/>
            <a:ext cx="7694023" cy="4308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90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علم البيئة 16×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335_TF03098889" id="{39BF44D3-78B5-4717-920B-BC5202650191}" vid="{44FE32E1-6D43-4E45-92CB-189757FE8143}"/>
    </a:ext>
  </a:extLst>
</a:theme>
</file>

<file path=ppt/theme/theme2.xml><?xml version="1.0" encoding="utf-8"?>
<a:theme xmlns:a="http://schemas.openxmlformats.org/drawingml/2006/main" name="نسق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عرض تقديمي لصور من الطبيعة لتعليم علم البيئة</Template>
  <TotalTime>370</TotalTime>
  <Words>211</Words>
  <Application>Microsoft Office PowerPoint</Application>
  <PresentationFormat>شاشة عريضة</PresentationFormat>
  <Paragraphs>25</Paragraphs>
  <Slides>4</Slides>
  <Notes>3</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4</vt:i4>
      </vt:variant>
    </vt:vector>
  </HeadingPairs>
  <TitlesOfParts>
    <vt:vector size="9" baseType="lpstr">
      <vt:lpstr>Arial</vt:lpstr>
      <vt:lpstr>Corbel</vt:lpstr>
      <vt:lpstr>Sakkal Majalla</vt:lpstr>
      <vt:lpstr>Tahoma</vt:lpstr>
      <vt:lpstr>علم البيئة 16×9</vt:lpstr>
      <vt:lpstr>معدات  الجني والحصاد</vt:lpstr>
      <vt:lpstr>حاصدة البنجر السكري </vt:lpstr>
      <vt:lpstr>وحدة قطع القمم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معدات  الجني والحصاد</dc:title>
  <dc:creator>‏‏مستخدم Windows</dc:creator>
  <cp:lastModifiedBy>‏‏مستخدم Windows</cp:lastModifiedBy>
  <cp:revision>35</cp:revision>
  <dcterms:created xsi:type="dcterms:W3CDTF">2021-05-26T09:25:14Z</dcterms:created>
  <dcterms:modified xsi:type="dcterms:W3CDTF">2021-06-28T21:48:17Z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